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slides/slide56.xml" ContentType="application/vnd.openxmlformats-officedocument.presentationml.slide+xml"/>
  <Override PartName="/ppt/slides/slide57.xml" ContentType="application/vnd.openxmlformats-officedocument.presentationml.slide+xml"/>
  <Override PartName="/ppt/presentation.xml" ContentType="application/vnd.openxmlformats-officedocument.presentationml.presentation.main+xml"/>
  <Override PartName="/ppt/slides/slide55.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37.xml" ContentType="application/vnd.openxmlformats-officedocument.presentationml.slide+xml"/>
  <Override PartName="/ppt/slides/slide20.xml" ContentType="application/vnd.openxmlformats-officedocument.presentationml.slide+xml"/>
  <Override PartName="/ppt/slides/slide39.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38.xml" ContentType="application/vnd.openxmlformats-officedocument.presentationml.slide+xml"/>
  <Override PartName="/ppt/slides/slide48.xml" ContentType="application/vnd.openxmlformats-officedocument.presentationml.slide+xml"/>
  <Override PartName="/ppt/slides/slide54.xml" ContentType="application/vnd.openxmlformats-officedocument.presentationml.slide+xml"/>
  <Override PartName="/ppt/slides/slide46.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7.xml" ContentType="application/vnd.openxmlformats-officedocument.presentationml.slide+xml"/>
  <Override PartName="/ppt/slides/slide43.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9.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4.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25.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02.xml" ContentType="application/vnd.openxmlformats-officedocument.presentationml.slideLayout+xml"/>
  <Override PartName="/ppt/slideLayouts/slideLayout62.xml" ContentType="application/vnd.openxmlformats-officedocument.presentationml.slideLayout+xml"/>
  <Override PartName="/ppt/slideLayouts/slideLayout61.xml" ContentType="application/vnd.openxmlformats-officedocument.presentationml.slideLayout+xml"/>
  <Override PartName="/ppt/slideLayouts/slideLayout60.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47.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6.xml" ContentType="application/inkml+xml"/>
  <Override PartName="/ppt/ink/ink40.xml" ContentType="application/inkml+xml"/>
  <Override PartName="/ppt/ink/ink27.xml" ContentType="application/inkml+xml"/>
  <Override PartName="/ppt/ink/ink41.xml" ContentType="application/inkml+xml"/>
  <Override PartName="/ppt/ink/ink28.xml" ContentType="application/inkml+xml"/>
  <Override PartName="/ppt/ink/ink42.xml" ContentType="application/inkml+xml"/>
  <Override PartName="/ppt/theme/theme2.xml" ContentType="application/vnd.openxmlformats-officedocument.theme+xml"/>
  <Override PartName="/ppt/theme/theme3.xml" ContentType="application/vnd.openxmlformats-officedocument.theme+xml"/>
  <Override PartName="/ppt/ink/ink39.xml" ContentType="application/inkml+xml"/>
  <Override PartName="/ppt/media/image6.jpg" ContentType="image/jpg"/>
  <Override PartName="/ppt/media/image7.jpg" ContentType="image/jpg"/>
  <Override PartName="/ppt/ink/ink47.xml" ContentType="application/inkml+xml"/>
  <Override PartName="/ppt/ink/ink48.xml" ContentType="application/inkml+xml"/>
  <Override PartName="/ppt/ink/ink24.xml" ContentType="application/inkml+xml"/>
  <Override PartName="/ppt/theme/theme4.xml" ContentType="application/vnd.openxmlformats-officedocument.theme+xml"/>
  <Override PartName="/ppt/ink/ink46.xml" ContentType="application/inkml+xml"/>
  <Override PartName="/ppt/ink/ink26.xml" ContentType="application/inkml+xml"/>
  <Override PartName="/ppt/ink/ink43.xml" ContentType="application/inkml+xml"/>
  <Override PartName="/ppt/ink/ink25.xml" ContentType="application/inkml+xml"/>
  <Override PartName="/ppt/ink/ink44.xml" ContentType="application/inkml+xml"/>
  <Override PartName="/ppt/ink/ink45.xml" ContentType="application/inkml+xml"/>
  <Override PartName="/ppt/ink/ink38.xml" ContentType="application/inkml+xml"/>
  <Override PartName="/ppt/theme/theme1.xml" ContentType="application/vnd.openxmlformats-officedocument.theme+xml"/>
  <Override PartName="/ppt/notesMasters/notesMaster1.xml" ContentType="application/vnd.openxmlformats-officedocument.presentationml.notesMaster+xml"/>
  <Override PartName="/ppt/ink/ink31.xml" ContentType="application/inkml+xml"/>
  <Override PartName="/ppt/ink/ink30.xml" ContentType="application/inkml+xml"/>
  <Override PartName="/ppt/ink/ink35.xml" ContentType="application/inkml+xml"/>
  <Override PartName="/ppt/ink/ink36.xml" ContentType="application/inkml+xml"/>
  <Override PartName="/ppt/ink/ink29.xml" ContentType="application/inkml+xml"/>
  <Override PartName="/ppt/ink/ink37.xml" ContentType="application/inkml+xml"/>
  <Override PartName="/ppt/ink/ink32.xml" ContentType="application/inkml+xml"/>
  <Override PartName="/ppt/ink/ink33.xml" ContentType="application/inkml+xml"/>
  <Override PartName="/ppt/ink/ink34.xml" ContentType="application/inkml+xml"/>
  <Override PartName="/ppt/ink/ink49.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22.xml" ContentType="application/inkml+xml"/>
  <Override PartName="/ppt/ink/ink7.xml" ContentType="application/inkml+xml"/>
  <Override PartName="/ppt/ink/ink17.xml" ContentType="application/inkml+xml"/>
  <Override PartName="/ppt/ink/ink1.xml" ContentType="application/inkml+xml"/>
  <Override PartName="/ppt/ink/ink2.xml" ContentType="application/inkml+xml"/>
  <Override PartName="/ppt/ink/ink8.xml" ContentType="application/inkml+xml"/>
  <Override PartName="/ppt/ink/ink21.xml" ContentType="application/inkml+xml"/>
  <Override PartName="/ppt/ink/ink12.xml" ContentType="application/inkml+xml"/>
  <Override PartName="/ppt/ink/ink13.xml" ContentType="application/inkml+xml"/>
  <Override PartName="/ppt/ink/ink18.xml" ContentType="application/inkml+xml"/>
  <Override PartName="/ppt/ink/ink14.xml" ContentType="application/inkml+xml"/>
  <Override PartName="/ppt/ink/ink15.xml" ContentType="application/inkml+xml"/>
  <Override PartName="/ppt/ink/ink19.xml" ContentType="application/inkml+xml"/>
  <Override PartName="/ppt/ink/ink11.xml" ContentType="application/inkml+xml"/>
  <Override PartName="/ppt/ink/ink9.xml" ContentType="application/inkml+xml"/>
  <Override PartName="/ppt/ink/ink10.xml" ContentType="application/inkml+xml"/>
  <Override PartName="/ppt/ink/ink20.xml" ContentType="application/inkml+xml"/>
  <Override PartName="/ppt/theme/theme8.xml" ContentType="application/vnd.openxmlformats-officedocument.theme+xml"/>
  <Override PartName="/ppt/theme/theme5.xml" ContentType="application/vnd.openxmlformats-officedocument.theme+xml"/>
  <Override PartName="/ppt/ink/ink23.xml" ContentType="application/inkml+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ppt/metadata" ContentType="application/binary"/>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48" r:id="rId1"/>
    <p:sldMasterId id="2147483663" r:id="rId2"/>
    <p:sldMasterId id="2147483679" r:id="rId3"/>
    <p:sldMasterId id="2147483714" r:id="rId4"/>
    <p:sldMasterId id="2147483726" r:id="rId5"/>
    <p:sldMasterId id="2147483743" r:id="rId6"/>
    <p:sldMasterId id="2147483760" r:id="rId7"/>
  </p:sldMasterIdLst>
  <p:notesMasterIdLst>
    <p:notesMasterId r:id="rId65"/>
  </p:notesMasterIdLst>
  <p:sldIdLst>
    <p:sldId id="391" r:id="rId8"/>
    <p:sldId id="257" r:id="rId9"/>
    <p:sldId id="258" r:id="rId10"/>
    <p:sldId id="259" r:id="rId11"/>
    <p:sldId id="357" r:id="rId12"/>
    <p:sldId id="260" r:id="rId13"/>
    <p:sldId id="345" r:id="rId14"/>
    <p:sldId id="386" r:id="rId15"/>
    <p:sldId id="396" r:id="rId16"/>
    <p:sldId id="347" r:id="rId17"/>
    <p:sldId id="352" r:id="rId18"/>
    <p:sldId id="355" r:id="rId19"/>
    <p:sldId id="360" r:id="rId20"/>
    <p:sldId id="361" r:id="rId21"/>
    <p:sldId id="362" r:id="rId22"/>
    <p:sldId id="363" r:id="rId23"/>
    <p:sldId id="364" r:id="rId24"/>
    <p:sldId id="365" r:id="rId25"/>
    <p:sldId id="366" r:id="rId26"/>
    <p:sldId id="270" r:id="rId27"/>
    <p:sldId id="395" r:id="rId28"/>
    <p:sldId id="387" r:id="rId29"/>
    <p:sldId id="368" r:id="rId30"/>
    <p:sldId id="271" r:id="rId31"/>
    <p:sldId id="318" r:id="rId32"/>
    <p:sldId id="319" r:id="rId33"/>
    <p:sldId id="320" r:id="rId34"/>
    <p:sldId id="321" r:id="rId35"/>
    <p:sldId id="322" r:id="rId36"/>
    <p:sldId id="323" r:id="rId37"/>
    <p:sldId id="324" r:id="rId38"/>
    <p:sldId id="371" r:id="rId39"/>
    <p:sldId id="389" r:id="rId40"/>
    <p:sldId id="374" r:id="rId41"/>
    <p:sldId id="375" r:id="rId42"/>
    <p:sldId id="388" r:id="rId43"/>
    <p:sldId id="376" r:id="rId44"/>
    <p:sldId id="325" r:id="rId45"/>
    <p:sldId id="326" r:id="rId46"/>
    <p:sldId id="327" r:id="rId47"/>
    <p:sldId id="328" r:id="rId48"/>
    <p:sldId id="330" r:id="rId49"/>
    <p:sldId id="331" r:id="rId50"/>
    <p:sldId id="394" r:id="rId51"/>
    <p:sldId id="372" r:id="rId52"/>
    <p:sldId id="333" r:id="rId53"/>
    <p:sldId id="334" r:id="rId54"/>
    <p:sldId id="335" r:id="rId55"/>
    <p:sldId id="336" r:id="rId56"/>
    <p:sldId id="337" r:id="rId57"/>
    <p:sldId id="338" r:id="rId58"/>
    <p:sldId id="339" r:id="rId59"/>
    <p:sldId id="384" r:id="rId60"/>
    <p:sldId id="390" r:id="rId61"/>
    <p:sldId id="340" r:id="rId62"/>
    <p:sldId id="315" r:id="rId63"/>
    <p:sldId id="316" r:id="rId64"/>
  </p:sldIdLst>
  <p:sldSz cx="9144000" cy="6858000" type="screen4x3"/>
  <p:notesSz cx="6858000" cy="9144000"/>
  <p:embeddedFontLst>
    <p:embeddedFont>
      <p:font typeface="Trebuchet MS" panose="020B0603020202020204" pitchFamily="34" charset="0"/>
      <p:regular r:id="rId66"/>
      <p:bold r:id="rId67"/>
      <p:italic r:id="rId68"/>
      <p:boldItalic r:id="rId69"/>
    </p:embeddedFont>
    <p:embeddedFont>
      <p:font typeface="Cambria" panose="02040503050406030204" pitchFamily="18" charset="0"/>
      <p:regular r:id="rId70"/>
      <p:bold r:id="rId71"/>
      <p:italic r:id="rId72"/>
      <p:boldItalic r:id="rId73"/>
    </p:embeddedFont>
    <p:embeddedFont>
      <p:font typeface="Tahoma" panose="020B0604030504040204" pitchFamily="34" charset="0"/>
      <p:regular r:id="rId74"/>
      <p:bold r:id="rId75"/>
    </p:embeddedFont>
    <p:embeddedFont>
      <p:font typeface="Calibri" panose="020F0502020204030204" pitchFamily="34" charset="0"/>
      <p:regular r:id="rId76"/>
      <p:bold r:id="rId77"/>
      <p:italic r:id="rId78"/>
      <p:boldItalic r:id="rId79"/>
    </p:embeddedFont>
    <p:embeddedFont>
      <p:font typeface="Microsoft Sans Serif" panose="020B0604020202020204" pitchFamily="34" charset="0"/>
      <p:regular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A1DFBB2-649B-49BC-8695-7FF9381BB678}">
          <p14:sldIdLst>
            <p14:sldId id="391"/>
            <p14:sldId id="257"/>
            <p14:sldId id="258"/>
            <p14:sldId id="259"/>
            <p14:sldId id="357"/>
            <p14:sldId id="260"/>
          </p14:sldIdLst>
        </p14:section>
        <p14:section name="Untitled Section" id="{60E880C8-F2F7-4BD7-80C9-F5CA0E7367FA}">
          <p14:sldIdLst>
            <p14:sldId id="345"/>
            <p14:sldId id="386"/>
            <p14:sldId id="396"/>
            <p14:sldId id="347"/>
            <p14:sldId id="352"/>
            <p14:sldId id="355"/>
            <p14:sldId id="360"/>
            <p14:sldId id="361"/>
            <p14:sldId id="362"/>
            <p14:sldId id="363"/>
            <p14:sldId id="364"/>
            <p14:sldId id="365"/>
            <p14:sldId id="366"/>
            <p14:sldId id="270"/>
            <p14:sldId id="395"/>
            <p14:sldId id="387"/>
            <p14:sldId id="368"/>
            <p14:sldId id="271"/>
            <p14:sldId id="318"/>
            <p14:sldId id="319"/>
            <p14:sldId id="320"/>
            <p14:sldId id="321"/>
            <p14:sldId id="322"/>
            <p14:sldId id="323"/>
            <p14:sldId id="324"/>
            <p14:sldId id="371"/>
            <p14:sldId id="389"/>
            <p14:sldId id="374"/>
            <p14:sldId id="375"/>
            <p14:sldId id="388"/>
            <p14:sldId id="376"/>
            <p14:sldId id="325"/>
            <p14:sldId id="326"/>
            <p14:sldId id="327"/>
            <p14:sldId id="328"/>
            <p14:sldId id="330"/>
            <p14:sldId id="331"/>
            <p14:sldId id="394"/>
            <p14:sldId id="372"/>
            <p14:sldId id="333"/>
            <p14:sldId id="334"/>
            <p14:sldId id="335"/>
            <p14:sldId id="336"/>
            <p14:sldId id="337"/>
            <p14:sldId id="338"/>
            <p14:sldId id="339"/>
            <p14:sldId id="384"/>
            <p14:sldId id="390"/>
            <p14:sldId id="340"/>
            <p14:sldId id="315"/>
            <p14:sldId id="3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9" roundtripDataSignature="AMtx7miaMPfp9xaxU1MrUg1lV7LZgk4k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31D32E-D490-484D-82E9-5BE0951A68A1}">
  <a:tblStyle styleId="{0231D32E-D490-484D-82E9-5BE0951A68A1}"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DF1355-4C04-498C-9A8F-13253D5AC19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AF73AE1-5F1C-4944-8FD9-633BFF0B450C}"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434" autoAdjust="0"/>
  </p:normalViewPr>
  <p:slideViewPr>
    <p:cSldViewPr snapToGrid="0">
      <p:cViewPr varScale="1">
        <p:scale>
          <a:sx n="74" d="100"/>
          <a:sy n="74" d="100"/>
        </p:scale>
        <p:origin x="126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font" Target="fonts/font3.fntdata"/><Relationship Id="rId89" Type="http://customschemas.google.com/relationships/presentationmetadata" Target="meta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Master" Target="slideMasters/slideMaster5.xml"/><Relationship Id="rId90" Type="http://schemas.openxmlformats.org/officeDocument/2006/relationships/presProps" Target="presProps.xml"/><Relationship Id="rId95" Type="http://schemas.openxmlformats.org/officeDocument/2006/relationships/customXml" Target="../customXml/item2.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font" Target="fonts/font7.fntdata"/><Relationship Id="rId80" Type="http://schemas.openxmlformats.org/officeDocument/2006/relationships/font" Target="fonts/font15.fntdata"/><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font" Target="fonts/font2.fntdata"/><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font" Target="fonts/font5.fntdata"/><Relationship Id="rId75" Type="http://schemas.openxmlformats.org/officeDocument/2006/relationships/font" Target="fonts/font10.fntdata"/><Relationship Id="rId91" Type="http://schemas.openxmlformats.org/officeDocument/2006/relationships/viewProps" Target="viewProps.xml"/><Relationship Id="rId9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94" Type="http://schemas.openxmlformats.org/officeDocument/2006/relationships/customXml" Target="../customXml/item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font" Target="fonts/font11.fntdata"/><Relationship Id="rId7" Type="http://schemas.openxmlformats.org/officeDocument/2006/relationships/slideMaster" Target="slideMasters/slideMaster7.xml"/><Relationship Id="rId71" Type="http://schemas.openxmlformats.org/officeDocument/2006/relationships/font" Target="fonts/font6.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font" Target="fonts/font1.fntdata"/><Relationship Id="rId61"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04:20.628"/>
    </inkml:context>
    <inkml:brush xml:id="br0">
      <inkml:brushProperty name="width" value="0.05292" units="cm"/>
      <inkml:brushProperty name="height" value="0.05292" units="cm"/>
      <inkml:brushProperty name="color" value="#FF0000"/>
    </inkml:brush>
  </inkml:definitions>
  <inkml:trace contextRef="#ctx0" brushRef="#br0">7559 5453 977 0,'0'0'341'15,"0"0"-95"-15,0 0-61 16,0 0 30-16,0 0-20 16,-41-75-4-16,41 72-46 0,0 3-72 15,6 3-48-15,13 19 14 16,6 9 3-16,4 8 20 16,1 4 25-16,2 1-23 15,1-8 5-15,8-8-5 16,7-15 8-16,22-13 34 15,38-43-1-15,37-47 1 16,19-25-26-16,-3-14-26 16,-9-3-14-16,-16 13-13 15,-5 7-3-15,-8 13-7 16,-26 26-4-16,-32 27 5 0,-22 18-11 16,-16 12-7-1,-6 2-1-15,-3 6-29 0,-6 5-69 16,-10 16-129-16,-2 13-253 15,0 6-266-15</inkml:trace>
  <inkml:trace contextRef="#ctx0" brushRef="#br0" timeOffset="1463.3982">14427 6974 218 0,'0'0'257'0,"0"0"-214"16,0 0 153-16,0 0-40 15,0 0-46-15,0 0-22 16,0-26 2-16,-3 22-16 15,0-1-19-15,0 2 20 0,0-2 9 16,2 2 8 0,1 0 11-16,0 0-15 0,0 2 10 15,0 1 0-15,0 0-1 16,0 0-2-16,0 0-20 16,0 0-13-16,0 1-13 15,1 16 0-15,14 9 47 16,3 8-11-16,6 7 10 15,-1 7-27-15,1-2-20 16,1-3-18-16,0-7 7 16,5-11 13-16,8-13 14 15,10-12 26-15,25-31 11 16,36-45-12-16,29-39-14 0,12-13-26 16,-11 2-9-16,-19 17-8 15,-24 23-17-15,-19 20-2 16,-17 15-4-16,-17 14 0 15,-4 7-3-15,-2-2-5 16,1-1 1-16,-4 2 4 16,-10 10-5-16,-8 6-1 15,-9 9 0-15,-5 3-13 16,-2 3-72-16,0 3-129 16,-31 32-70-16,1-1-239 15,-5 3-197-15</inkml:trace>
  <inkml:trace contextRef="#ctx0" brushRef="#br0" timeOffset="5000.2746">15571 8436 460 0,'0'0'402'0,"0"0"-226"16,0 0-52-16,0 0-12 15,0 0-14-15,0 0 21 16,0 0-14-16,0-14-10 16,0 14-5-16,2-2-3 15,2 2-10-15,2 0-2 16,4 0 7-16,7 13-10 15,4 11 14-15,7 4-5 16,3 7 8-16,6 5 29 16,-2-2-37-16,5-4-31 15,0-5-10-15,8-12-4 0,5-13 10 16,17-10 17-16,26-40 4 16,24-31 14-16,5-20 4 15,-10-7-25-15,-17 9-17 16,-30 25-8-16,-15 15-5 15,-11 18-2-15,-10 3 1 16,6-2-9-16,-2 0-6 16,6-3-5-16,-7 6-3 15,-5 6-5-15,-7 4 5 16,-3 3-6-16,-5 4 0 16,-4 5 0-16,-7 5 0 15,-3 6-64-15,-1 0-86 16,-1 10-73-16,-44 38-237 15,2-3-94-15,-9 3-656 0</inkml:trace>
  <inkml:trace contextRef="#ctx0" brushRef="#br0" timeOffset="7327.2526">2400 10127 675 0,'0'0'341'16,"0"0"-174"-16,0 0-24 16,0 0 49-16,0 0-48 15,0 0-3-15,0 0 13 16,-52-40-24-16,39 40-43 16,-4 0-34-16,-4 14-4 15,-1 3-21-15,-1 12-14 0,0 5-1 16,-1 7-4-1,2 8-2-15,2 6 12 0,4 5-17 16,5 3 13-16,4 0-14 16,7 1 11-16,0-6-11 15,6-6 9-15,10-8-9 16,5-6 0-16,6-7-1 16,0-6-4-16,-2-3 4 15,-2-5 6-15,-4-2 0 16,-3-1-5-16,-7-3-1 15,-3 3 1-15,-4-3 1 16,-2 4 7-16,0-1 0 16,-2 1-8-16,-10-1 8 15,-3 1-9-15,-2 1 1 16,-4-4 1-16,4-2-1 0,4-2 1 16,2-5-1-16,1-2 7 15,8-1-7-15,2 0 0 16,0 0-1-16,0 0 0 15,0 2-10-15,12 5-6 16,8 6 15-16,5 10 0 16,1 3 0-16,2 9 1 15,-2 8 1-15,-4 6 25 16,-3 7 9-16,-7 15-3 16,-2 20 1-16,-10 17-5 15,0 5 9-15,-13-4-10 16,0-12-3-16,-2-15-2 15,4-2-2-15,2-15-4 0,0-14 1 16,6-13 14-16,-1-5 0 16,4 0-8-16,0 3-1 15,0-1-13-15,0-9 0 16,0-2-1-16,0-5-1 16,3-4-1-16,1 0-5 15,3-3 0-15,0 0 7 16,0-2-7-16,4-1 0 15,-1-3-1-15,-1 0 1 16,0-3 0-16,4-1-1 0,-1 1 1 16,3-3-1-1,-3 0-39-15,6 0-21 0,-4 0-102 16,3-4-137-16,-2-6-260 16,-6-3-390-16</inkml:trace>
  <inkml:trace contextRef="#ctx0" brushRef="#br0" timeOffset="7512.1467">2485 12593 1347 0,'0'0'757'15,"0"0"-708"-15,0 0-49 16,0 0-141-16,0 0 54 0,0 0-85 15,0 0-79-15,33-26-322 16</inkml:trace>
  <inkml:trace contextRef="#ctx0" brushRef="#br0" timeOffset="14902.4678">6034 10665 560 0,'0'0'149'15,"0"0"83"-15,0 0-70 16,0 0 99-16,0 0 0 15,0 0-7-15,-63-13-35 16,62 13-39-16,1-1-7 16,0 1-41-16,0-2-47 15,1 0-34-15,17-5-12 16,9-1 35-16,10-6 5 16,8-5-25-16,9-8-22 15,2-3-17-15,1-2-6 0,3 0-9 16,-4 6 0-16,-8 4-76 15,-12 7-103-15,-8 8-157 16,-19 7-231-16,-9 6-67 16,0 8-452-16</inkml:trace>
  <inkml:trace contextRef="#ctx0" brushRef="#br0" timeOffset="15129.7272">6040 10936 1577 0,'0'0'403'16,"0"0"-169"-16,0 0-67 0,0 0-50 15,0 0 47-15,0 0-35 16,84-69-33-16,-33 34-33 16,9-4-30-16,7-3-11 15,5-1-16-15,16-3-6 16,19-7-74-16,14-10-156 15,-21 10-333-15,-20 9-691 0</inkml:trace>
  <inkml:trace contextRef="#ctx0" brushRef="#br0" timeOffset="16947.7496">6565 12247 1352 0,'0'0'534'0,"0"0"-352"16,0 0-82-16,0 0-16 15,0 0-32-15,0 0-8 16,0 0-8-16,4-7 5 15,23 0 10-15,12-3-16 16,7-4-12-16,5-4-17 16,1 0-5-16,0 2-1 15,-7 2-76-15,-5 5-81 16,-6 7-90-16,-14 2-228 16,-11 0-178-16</inkml:trace>
  <inkml:trace contextRef="#ctx0" brushRef="#br0" timeOffset="17159.7394">6594 12491 1639 0,'0'0'238'16,"0"0"-178"-16,0 0-50 15,0 0 24-15,0 0 26 16,93-55 4-16,-54 30-19 15,7-3-25-15,2 3-20 16,5 2-35-16,19-2-118 0,-12 8-324 16,-11 4-556-16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34:25.746"/>
    </inkml:context>
    <inkml:brush xml:id="br0">
      <inkml:brushProperty name="width" value="0.05292" units="cm"/>
      <inkml:brushProperty name="height" value="0.05292" units="cm"/>
      <inkml:brushProperty name="color" value="#FF0000"/>
    </inkml:brush>
  </inkml:definitions>
  <inkml:trace contextRef="#ctx0" brushRef="#br0">6969 13842 1298 0,'0'0'240'0,"0"0"-68"16,0 0-29-16,0 0-49 16,0 0-39-16,0 0-11 15,43-8 49-15,-4 13-16 0,6 0-38 16,7 0-19 0,-1-2-13-16,1 0 0 0,0-2-7 15,-3 1-64-15,8-2-101 16,-12-6-155-16,-11-5-320 0</inkml:trace>
  <inkml:trace contextRef="#ctx0" brushRef="#br0" timeOffset="224.9892">7355 13620 1264 0,'0'0'315'0,"0"0"-94"16,0 0 18-1,0 0-110-15,0 0-61 0,0 0-32 16,0 0 8-16,33 11 17 16,-2 4-12-16,-1 2-9 15,-6 4-16-15,-12 4-13 16,-12 9-2-16,-22 19 0 16,-72 31-9-16,1-9-153 15,-10-5-422-15</inkml:trace>
  <inkml:trace contextRef="#ctx0" brushRef="#br0" timeOffset="1400.2559">6881 14674 1497 0,'0'0'297'0,"0"0"-142"0,0 0 28 16,0 0-60-16,0 0-34 15,0 0-9-15,0 0-21 16,-12 0-28-16,33 0-14 16,13 0 14-16,6 0 3 15,8 0-16-15,3 0-8 16,3 0-10-16,-4-3-18 15,-3-6-123-15,6-10-120 16,-12 2-238-16,-13-5-209 0</inkml:trace>
  <inkml:trace contextRef="#ctx0" brushRef="#br0" timeOffset="1657.8116">7152 14444 745 0,'0'0'1050'0,"0"0"-910"16,0 0-104-16,0 0-29 16,0 0 50-16,0 0 52 15,93 39-12-15,-50-22-29 16,-2 0-32-16,-3-1-17 16,-9 1-3-16,-12 1 2 15,-9 3-5-15,-8 6-7 16,-8 4 2-16,-20 6-8 15,-15 4 0-15,-5 0-123 16,-25 9-129-16,12-8-224 16,7-12-442-16</inkml:trace>
  <inkml:trace contextRef="#ctx0" brushRef="#br0" timeOffset="1921.6446">6939 15722 1655 0,'0'0'274'0,"0"0"-207"15,0 0-46-15,0 0-3 0,0 0 51 16,0 0 1-1,109 27-19-15,-70-27-26 0,-2-3-25 16,-1-8-60-16,7-16-79 16,-12 5-127-16,-7-4-315 0</inkml:trace>
  <inkml:trace contextRef="#ctx0" brushRef="#br0" timeOffset="2188.8566">7028 15484 1721 0,'0'0'246'0,"0"0"-175"16,0 0-65-16,0 0 4 0,89 0 40 16,-40 0 20-16,2 0 8 15,-1 3-19-15,-8 7-23 16,-12 1-13-16,-8 3-9 15,-11 4 11-15,-11 7 5 16,-3 4-7-16,-18 7-12 16,-15 5-11-16,-7 3-37 15,-35 6-109-15,13-10-174 16,2-8-327-16</inkml:trace>
  <inkml:trace contextRef="#ctx0" brushRef="#br0" timeOffset="17682.1098">11782 13157 215 0,'0'0'108'0,"0"0"-46"16,0 0-13-16,0 0-7 0,0 0-33 15,0 0 295 1,0 0-119-16,-61 2-27 0,56-2-28 15,5 0-7-15,0 0-33 16,0 3-10-16,0 0-23 16,10 8-15-16,9 1 103 15,9 7-52-15,12 0-12 16,7 4-4-16,10-1-6 16,5 1-2-16,4-3-11 15,1 0-2-15,1-1 3 16,-2-3 1-16,0-4-7 15,-1-2-5-15,3-5-7 16,0-4-3-16,-1-1 0 16,0 0-2-16,1-6-9 15,-6-4-3-15,-2-2-3 0,-5 1 7 16,-6-3-13-16,-2 0-2 16,-4 0 5-16,0 0 3 15,-3-1-10-15,-2-4 1 16,0 2 1-16,-2-7 5 15,-1 1 7-15,-4-2-5 16,-1-4-4-16,0 0 1 16,-8 0-2-16,-3 0-3 15,-5 2 10-15,-7-2 8 16,0 2 0-16,-5-5-3 16,-2-2-6-16,0-2-3 0,0-4 7 15,-9-4-16 1,-2-2 6-16,-5-2 5 0,-3-1-5 15,-5 1-2 1,-3 1-4-16,-4 2-1 0,-5 2-7 16,0 4 5-16,-4 3-4 15,1 2-1-15,-1 4 7 16,1 1-8-16,-3 5-1 16,2 0-9-16,1 5-4 15,-4 2-7-15,2 2 12 16,-1 4 2-16,0 3 1 15,-2 2 6-15,1 2-1 16,1 2-19-16,1 0 5 16,0 2 5-16,1 0 1 0,3 0-9 15,-3 2 1-15,4 3 17 16,-2 0-6-16,-1 2-3 16,0 2-2-16,0-1 4 15,-3 2-1-15,0 0 7 16,2 1 0-16,2 0-18 15,-1-2-3-15,6 0 11 16,-2 0 11-16,2 1 0 16,2 0 0-16,0 0 1 15,1 2-1-15,0-1 0 16,2-1 1-16,2 1-1 16,2 0 1-16,2 0-2 15,0 3 0-15,-2 0 1 0,3 1-1 16,0 1 1-16,5 0-1 15,1 4 0-15,-2 3 0 16,4 4 0-16,-2 4 1 16,3 4 1-16,-1 6 8 15,7 1 11-15,0 4 1 16,4-2-1-16,2 0-1 16,0-2-1-16,2-2-1 15,10-2 4-15,3-1 1 16,4-4-1-16,3 0-1 15,4-2-2-15,5-1 4 16,2-5-5-16,5-2 4 16,1-5 7-16,2-1-3 15,-2-5-2-15,-1-3-2 16,-4-1-2-16,-4-5-4 0,-3-1-6 16,-4-2-1-16,-2 0-7 15,-1 0 8-15,-4 0-8 16,0 0 0-16,-6 0 0 15,-2 0 12-15,-3 0-13 16,-3 0-11-16,-2 0-46 16,0 0-82-16,0-2-145 15,0 2-239-15,0-3-447 0</inkml:trace>
  <inkml:trace contextRef="#ctx0" brushRef="#br0" timeOffset="22389.7606">11772 13972 365 0,'0'0'81'0,"0"0"-75"15,0 0 357-15,0 0-162 0,0 0-71 16,0 0-18-16,1 20 65 15,8-12 0-15,2 1-18 16,4 1-14-16,3 1-8 16,5-4 9-16,3 2-14 15,-5-2-8-15,6-1-24 16,-4 1-27-16,1-3-12 16,0 2-3-16,-3-3-7 15,3-1-12-15,-3 0-3 16,0-2 10-16,-2 0 2 15,2 0-5-15,-3-2 0 16,3-6 2-16,1-3-9 16,-2-1-10-16,-1-2-16 15,-2-1 10-15,-1 0-7 0,-2-2 1 16,-2-1 1 0,-2-6-3-16,-2-1-2 0,-3-6 1 15,-2-5-1-15,-3 0-1 16,0-1-1-16,0-1-7 15,0 3 5-15,-2 1-5 16,-5 2-1-16,-5 3-1 16,0 2-12-16,-3 4 7 15,0-2-9-15,-3 4 13 16,1 0-14-16,-3 3-1 16,1 1 1-16,-2 2-1 15,-2 3 7-15,-2-1-16 16,-3 2-10-16,-1 2-7 0,1 1 17 15,0 1 19 1,1 3 6-16,1 0-1 0,1 0 2 16,0 4 0-16,2 0 5 15,1 0-5-15,2 0-2 16,4 0 1-16,0 0-6 16,2 2 5-16,1 4 1 15,-2 2-19-15,0 5 13 16,-4 5 5-16,2 5 1 15,-2 4 0-15,1 2 1 16,3 2 0-16,1 1 15 16,1-3 6-16,4 1-3 15,-2 0 0-15,7-1 1 0,1-1 1 16,2 3-4-16,1 0-1 16,0 0-6-16,0 2 5 15,3-1 4-15,6 0 6 16,3-5 7-16,0-3 4 15,6-3-14-15,1-4-2 16,0-2-3-16,5-1 4 16,1-4-4-16,2-4-1 15,2 0-4-15,0-3-2 16,3-1 1-16,-1-2-2 16,-3 0-8-16,-3 0 1 15,-8 0 5-15,-6 0-6 16,-4 0-37-16,-5 0-83 0,-2 6-142 15,0 5-253 1,-14 3-175-16</inkml:trace>
  <inkml:trace contextRef="#ctx0" brushRef="#br0" timeOffset="25683.8">12758 13118 91 0,'0'0'79'16,"0"0"-35"-16,0 0-5 15,0 0-3-15,0 0-7 16,0 0-9-16,0 0 0 16,-12 0-14-16,6 0-6 15,4 0-43-15,-2 0-133 0</inkml:trace>
  <inkml:trace contextRef="#ctx0" brushRef="#br0" timeOffset="27819.553">13143 11592 649 0,'0'0'664'0,"0"0"-389"16,0 0 50-16,0 0-43 16,0 0-155-16,0 0-73 15,0 0-30-15,-3-45-24 16,-2 65 1-16,-2 9 6 16,-1 7 14-16,1 1 37 15,4-1-21-15,3-4-16 16,0-6 6-16,0-4-20 15,7-10-5-15,4-1 10 16,1-8-7-16,4-3-4 16,-1 0 9-16,6-14-1 15,-2-3-7-15,1-2 3 16,-3 1-4-16,-3 2 4 16,-2 7-3-16,-5 7-1 0,-1 2-1 15,-1 16-1 1,7 13 1-16,-2 10 12 0,5 4 18 15,0 3 6-15,3-2 10 16,2-4-12-16,1-8-10 16,2-8-7-16,-2-9-7 15,0-13 1-15,0-2 5 16,2-14 9-16,2-17-2 16,-2-10-14-16,0-10-9 15,-4-17-8-15,-9 2-19 16,-5-4-25-16,-5 5-25 15,0 15-4-15,-3 6-22 16,-9 12 14-16,-3 15 9 16,-3 14 10-16,0 3-1 15,0 23-14-15,6 25 34 0,6-4-166 16,5-2-441-16</inkml:trace>
  <inkml:trace contextRef="#ctx0" brushRef="#br0" timeOffset="29096.1982">13875 11534 1215 0,'0'0'308'16,"0"0"11"-16,0 0-83 16,0 0-126-16,0 0-74 15,0 0-24-15,0 0-11 0,-91 92 33 16,68-42 12-16,6-1 3 15,7-3 9-15,9-9 7 16,1-7-32-16,6-8-15 16,12-10-8-16,2-8-9 15,5-4 20-15,3-10-8 16,4-13-5-16,-3-9-1 16,-2-8-1-16,-5-8-6 15,-7-7 0-15,-3-1-29 16,-6 4-29-16,-4 9-10 15,-2 13 13-15,0 15 25 16,-6 10 5-16,-9 5 6 16,0 9-8-16,-3 15 8 0,2 2 10 15,4 3 9-15,9 1 2 16,3-5 7-16,4-2-3 16,17-8 1-16,7-4-6 15,8-9 6-15,6-2-1 16,2-4-5-16,-1-11 0 15,-9-2-1-15,-6-3 1 16,-10 1 5-16,-6 1-5 16,-7 1 8-16,-1 2-8 15,-3 2 1-15,1 1-1 16,-2 5-1-16,1 4-10 16,1 3 10-16,1 0-9 15,0 13-17-15,2 7 26 0,2 8 1 16,2 6 14-16,-2 5 8 15,5-3-6-15,6 1 6 16,7-6-2-16,8-6 4 16,8-6-8-16,6-8-10 15,1-8 4-15,3-3-10 16,-2-9-1-16,-7-14-26 16,-6-6-2-16,-5-9 21 15,-7-6 6-15,-8 0 1 16,-1 1-1-16,-7 6-3 15,-5 7 4-15,-3 8 1 16,0 8 1-16,0 6-2 16,-10 8 1-16,-6 0 0 15,-5 15-1-15,-4 11-2 0,-2 11 2 16,2 7 10-16,8 3 10 16,6-1 4-16,9-5-3 15,2-6 6-15,3-7 7 16,15-9-18-16,4-6 8 15,2-12-11-15,5-1-1 16,-1-14-4-16,-3-15-8 16,0-20 11-16,-2-30-11 15,-4-32-8-15,4-18-36 16,-3 1-41-16,-3 27-26 16,-4 36-79-16,-8 26-63 0,-4 18 87 15,-1 5 99 1,0 4 50-16,0 8 9 0,-3 4 7 15,-6 19-10-15,-4 18 11 16,1 13 20-16,2 6 34 16,6 3 3-16,4 1 35 15,11-5-11-15,13-5-14 16,10-8-17-16,8-12-18 16,3-10-10-16,4-12-7 15,-3-8-3-15,-4-12-12 16,-6-17 0-16,-8-5-9 15,-6-5-21-15,-9 6 5 16,-4 4 2-16,-4 9-2 16,-5 8 12-16,0 10 12 15,0 2 0-15,-10 10-16 0,-2 12 17 16,0 6 25 0,5 6 11-16,7 3-2 0,0 1 0 15,13 3 3-15,10-2 9 16,7 1 10-16,5 2-9 15,-2-3-4-15,-5-3 7 16,-5-3-11-16,-10-5-18 16,-10-8-8-16,-3-3-1 15,-22-3 12-15,-16-2 10 16,-14-7-19-16,-10-5-15 16,-20-10-76-16,13-11-217 15,11-7-704-15</inkml:trace>
  <inkml:trace contextRef="#ctx0" brushRef="#br0" timeOffset="29231.9641">15628 11506 580 0,'0'0'1142'0,"0"0"-934"16,0 0-103-16,0 0-105 15,0 0-37-15,0 0-771 0</inkml:trace>
  <inkml:trace contextRef="#ctx0" brushRef="#br0" timeOffset="30337.5951">10265 14916 494 0,'0'0'253'0,"0"0"-160"0,0 0-93 16,0 0-187-16</inkml:trace>
  <inkml:trace contextRef="#ctx0" brushRef="#br0" timeOffset="31220.9639">12160 14476 140 0,'0'0'831'0,"0"0"-641"15,0 0 37-15,0 0-45 16,-36-73 4-16,15 61-23 16,-6 0-40-16,-6 2-25 15,-6 5-3-15,-3 0 1 0,-5 5 14 16,-2 0 7-1,5 0-32-15,-2 10-18 0,1 9 3 16,1 6-10-16,1 9-8 16,1 9-16-16,3 10 6 15,5 15-11-15,9 19 14 16,15 15-9-16,10-10-3 16,5-17-3-16,17-24-6 15,5-15-3-15,9-2-6 16,10 4 9-16,10 1 4 15,3-11 5-15,4-8 2 16,2-9 3-16,-1-9-5 16,-1-2 9-16,-2-19-13 15,-6-15-8-15,-4-7-9 16,-2-25 13-16,-7-23-2 0,-9-19-5 16,-14-4-8-16,-13 19-10 15,-6 30 0-15,0 27-25 16,-4 10-20-16,-9-1 16 15,-1 1 8-15,-7 1 12 16,-1 6-10-16,-7 8-13 16,-6 5-7-16,-3 6-5 15,-5 3-9-15,-1 16 11 16,3 4 9-16,8 7-51 16,11 13-230-16,10-8-335 15,9-5-531-15</inkml:trace>
  <inkml:trace contextRef="#ctx0" brushRef="#br0" timeOffset="37325.0366">17932 11435 431 0,'0'0'1254'15,"0"0"-1011"-15,0 0-138 0,0 0-68 16,0 0 72-16,-3 104-4 16,2-50-9-16,1 4-28 15,0-5-27-15,0-11-24 16,0-11-5-16,0-11-3 15,0-9 0-15,0-8 0 16,0-3 45-16,0-11 83 16,-18-29-4-16,-6-27-81 15,-3-34-30-15,2-19-2 16,7-8-19-16,12 1 11 16,6 7-3-16,14 9-9 0,8 26-121 15,2 27-44 1,-1 25-9-16,1 16 12 0,4 0 53 15,10 5 37 1,8 4 17-16,6 8 15 0,0 0 12 16,-4 8 14-16,-2 11 5 15,-8 8 8-15,-8 16 0 16,-11-3-344-16,-12-5-694 0</inkml:trace>
  <inkml:trace contextRef="#ctx0" brushRef="#br0" timeOffset="37709.9399">17635 11275 1114 0,'0'0'730'0,"0"0"-601"0,0 0 61 15,0 0-117-15,84-35 54 16,-29 34 7-16,9 1-24 15,3 4-30-15,5 16-29 16,-8 9-15-16,-5 3 7 16,-12 5-15-16,-13 3-4 15,-14 1-10-15,-10-7-3 16,-10-1-5-16,0-6-5 16,-19-8 0-16,-4-7 6 15,-2-10-5-15,-2-2 10 16,4-19 1-16,6-17-4 15,8-9-9-15,9-10-10 0,6-3-29 16,20 3 2-16,10 9-4 16,8 10-12-16,5 11-25 15,3 8-59-15,2 8-86 16,26 5-61-16,-14 4-112 16,-9 0-499-16</inkml:trace>
  <inkml:trace contextRef="#ctx0" brushRef="#br0" timeOffset="38129.4555">18585 11202 358 0,'0'0'932'0,"0"0"-726"16,0 0-69-16,0 0-31 15,0 0 33-15,0 0-46 16,0 0-39-16,12 73-7 15,6-63 0-15,2-6-3 16,4-4 6-16,2 0-3 16,1-3-20-16,0-14-14 15,-3-2-1-15,-6-2 10 16,-5-2 27-16,-8-1 34 16,-5 2 20-16,0 2-48 15,-16 3-9-15,-4 6-18 16,-6 6 7-16,-2 5 2 15,-3 5 3-15,-2 18-4 0,1 7-15 16,2 9 10-16,7 7-4 16,7 2 3-16,8 1-1 15,8 0-10-15,3-6-17 16,24-6 5-16,10-7-7 16,12-13 0-16,11-10-48 15,7-7-76-15,4-21-79 16,12-35-160-16,-17 4-242 15,-20 1-104-15</inkml:trace>
  <inkml:trace contextRef="#ctx0" brushRef="#br0" timeOffset="38909.2919">19090 11068 905 0,'0'0'264'0,"0"0"65"0,0 0-95 16,0 0-38-16,0 0-92 16,0 0-29-16,-93 19 18 15,73 16-15-15,1 5-25 16,3-1-27-16,8-2-7 15,5-6-19-15,3-3 7 16,0-10-7-16,14-5-1 16,1-9 1-16,6-4-12 15,0-7 12-15,4-15-5 16,-1-9 5-16,-2-3 1 16,-2-7 5-16,-3 1 2 15,-4 5-8-15,-3 9 43 16,-4 10 65-16,-5 12-10 15,2 4-63-15,-1 20-19 16,7 13 3-16,1 12-1 0,4 7 11 16,3 5-11-1,0-2-2-15,1-3-9 0,-3-3-7 16,0-8 0-16,-3-11-9 16,-2-10-49-16,-1-14-70 15,0-6-9-15,3-19 75 16,-2-18-147-16,2-13 36 15,0-9 98-15,3-5 43 16,0-3 32-16,-2 4 1 16,4 5 56-16,-5 12 21 15,-4 12 42-15,0 13 9 16,-5 12-5-16,-2 9-39 16,3 2-72-16,-3 19 29 15,4 11 37-15,-2 7-27 16,1 5-12-16,3 5-14 0,-2-2-11 15,4-5-15-15,3-5 1 16,0-7 7-16,0-7-7 16,-1-9 6-16,0-10-7 15,1-4 1-15,3-5 1 16,0-16-1-16,4-9 0 16,0-6 0-16,0-3-1 15,-2-2 0-15,-2 2 0 16,-1 4 0-16,-6 7-6 15,0 9 6-15,-6 6 0 16,1 7 9-16,-3 6-9 16,0 0-2-16,1 9 2 0,3 13 0 15,-1 6 0 1,3 5 7-16,1 1-5 0,-1-2-1 16,2-3 5-16,1-4-6 15,-1-5 0-15,1-5 0 16,0-5 0-16,0-6-1 15,1-4-27-15,6-4-50 16,14-30-170-16,-3-1-347 16,-3 2-323-16</inkml:trace>
  <inkml:trace contextRef="#ctx0" brushRef="#br0" timeOffset="39608.4733">19888 11073 1069 0,'0'0'306'0,"0"0"-174"0,0 0-36 16,0 0-6-16,0 0-31 16,0 0 8-16,0 0 7 15,20 70-16-15,-6-66-19 16,-2-4-1-16,2 0-16 16,2-5 6-16,-1-10-16 15,1-5-11-15,-2-2 11 16,-4-2 1-16,-7 0 48 15,-3 2 8-15,0 4-1 16,0 5-9-16,-8 7 35 16,-5 6-26-16,-2 1-38 0,-7 19-15 15,-1 8 1-15,4 4 1 16,3 2-7-16,8 2-4 16,8-2-5-16,5-4-1 15,15-6-7-15,12-6-141 16,8-10-4-16,9-8 8 15,5 0 27-15,-3-21-197 16,-5-8-20-16,-13-7 82 16,-11-7 180-16,-10-6 72 15,-8-1 51-15,-1 2 54 16,-3 7 84-16,2 9 1 16,-2 13-19-16,0 11-17 15,2 8-90-15,1 2-44 0,1 21 10 16,3 11 32-1,1 7-3-15,-2 6-34 0,-2 0 0 16,1-3-12-16,-3-5 0 16,0-7-11-16,-2-11-2 15,1-8 1-15,1-9-1 16,1-4 18-16,3-5 22 16,3-19-28-16,6-7-5 15,2-5 1-15,3-6 1 16,3 6 10-16,2 5 21 15,-2 8 15-15,-3 9-20 16,1 9-12-16,-1 5-5 16,-1 8-18-16,0 15 15 15,-2 7-14-15,-3 1 0 0,-3 0-1 16,0-4-16-16,-3-5-122 16,0-10-55-16,2-12-105 15,-1 0-71-15,0-9-191 0</inkml:trace>
  <inkml:trace contextRef="#ctx0" brushRef="#br0" timeOffset="39792.8175">20739 10858 962 0,'0'0'375'15,"0"0"-43"-15,0 0-49 16,0 0-90-16,0 0-122 16,0 0 3-16,0 0-2 15,-33 102-14-15,26-61-16 16,7 1-24-16,0-2-17 0,0-8-1 15,7-5-58 1,7-10-72-16,16-17-148 0,-4 0-126 16,0-11-960-16</inkml:trace>
  <inkml:trace contextRef="#ctx0" brushRef="#br0" timeOffset="40155.7733">20926 10902 1215 0,'0'0'317'15,"0"0"-189"-15,0 0-85 16,0 0-15-16,0 0 10 16,0 0-1-16,80 23-14 15,-51-23-10-15,-2 0-7 0,2-3-3 16,-5-11 4 0,-3-3 9-16,-6-1 81 0,-5 1 32 15,-5 5 10-15,-2 4 18 16,-3 6 30-16,0 2-107 15,0 10-53-15,0 15-15 16,0 14 10-16,0 8 8 16,0 10 16-16,0 4 7 15,0 5-4-15,0-1 5 16,0-1 1-16,0-2-6 16,0-3-19-16,-3-5-4 15,-17-8-19-15,-9-6 10 0,-15-5-5 16,-27-1-11-1,-23-4-1-15,-23-8-102 0,7-17-146 16,30-5-483-16,39-9-794 16</inkml:trace>
  <inkml:trace contextRef="#ctx0" brushRef="#br0" timeOffset="40771.6578">22350 10969 1758 0,'0'0'237'16,"0"0"16"-16,0 0-22 15,0 0-82-15,-96-31-76 16,67 39-33-16,-3 15-10 15,2 9 1-15,4 4-4 16,6 3-18-16,10-1 2 0,10-5-4 16,0-4-7-16,18-8 0 15,10-9-36-15,6-11 3 16,6-1 17-16,0-25-5 16,-3-9-19-16,-4-13 19 15,-6-22 15-15,-5-28 2 16,-1-31 4-16,-6-1 0 15,-5 24 7-15,-4 37 18 16,-3 41 32-16,-3 18 49 16,0 4-51-16,0 5-31 15,0 9-24-15,-13 34-15 16,-5 30 15-16,-2 21 9 16,4 8 2-16,9-18-10 15,7-21 1-15,0-26-2 0,11-4-84 16,11-3-94-16,9-5-143 15,19-18-66-15,-8-7-207 16,-3-7-119-16</inkml:trace>
  <inkml:trace contextRef="#ctx0" brushRef="#br0" timeOffset="41063.0329">22657 10810 1205 0,'0'0'279'16,"0"0"47"-16,0 0-57 15,0 0-50-15,0 0-101 16,0 0-73-16,0 0-12 0,-64 43 4 15,53 1-22 1,4-1-1-16,7-1-5 0,0-6-8 16,8-5 0-16,8-10-1 15,3-10 1-15,3-9-1 16,0-2 12-16,3-13-3 16,0-14-3-16,-3-7-5 15,-8-7 8-15,-8-7-3 16,-6-1-6-16,0 0-4 15,-12 7-13-15,-5 9 5 16,-3 13-10-16,2 11-23 16,-1 9-69-16,2 2-93 15,4 30-94-15,6-2-96 16,4 0-392-16</inkml:trace>
  <inkml:trace contextRef="#ctx0" brushRef="#br0" timeOffset="41350.1156">22951 10693 1235 0,'0'0'692'16,"0"0"-534"-16,0 0 108 15,0 0-93-15,0 0-82 16,0 0-57-16,0 0 30 15,-46 59 5-15,37-18-24 16,3 5-6-16,2 0-5 16,4 0-7-16,0 0-11 15,13-5-7-15,4-8-3 0,5-4-6 16,3-11-39-16,2-9-94 16,19-12-74-16,-7-16-150 15,-8-6-398-15</inkml:trace>
  <inkml:trace contextRef="#ctx0" brushRef="#br0" timeOffset="43460.8096">23215 10810 1415 0,'0'0'263'15,"0"0"74"-15,0 0-72 0,0 0-52 16,0 0-106-16,0 0-58 16,0 0-31-16,-16 26-7 15,11 7 15-15,0 7 6 16,2 3-5-16,3-1-8 16,0-4-6-16,0-3-1 15,6-6-10-15,5-8-1 16,-3-9-1-16,2-7-56 15,0-5-11-15,3-5 46 16,1-17-27-16,3-12-99 16,1-3 22-16,-2-7 42 15,-1 0 15-15,-3 4 36 16,-4 7 23-16,-1 8 9 0,-6 11 28 16,-1 7 35-16,0 7-1 15,0 0-43-15,0 7-18 16,0 12 0-16,0 8 7 15,6 5-1-15,4 1 2 16,3 1-7-16,3-4-2 16,4-8 0-16,2-5 0 15,1-8-86-15,0-9-9 16,-2 0 22-16,-1-16-42 16,-4-9 16-16,0-7 58 15,-5-6 40-15,-1 0 1 16,-1 1 19-16,-5 7 57 0,1 6 28 15,-3 12 4-15,-2 8-21 16,0 4-47-16,0 2-39 16,0 15 0-16,0 10 0 15,0 4 17-15,1 6-11 16,1-4 1-16,-2-1-7 16,0-3-1-16,0-7 1 15,0-5-1-15,0-8 0 16,0-8-28-16,0-1 28 15,0-11-7-15,4-16-29 16,4-10-24-16,5-6 39 16,2-5 20-16,3 4 1 15,0 7 11-15,0 9 16 0,-2 10 13 16,-1 9-17 0,0 9-12-16,-2 0-10 0,1 13 0 15,2 9 21-15,0 7-2 16,-2 2-9-16,-4-1-3 15,-1-2-8-15,-4-1 1 16,-4-10 0-16,-1-3-1 16,0-6 1-16,0-7-1 15,0-1 11-15,0-6 21 16,0-13-14-16,3-8-8 16,7-6-2-16,5 0 2 15,4 0 4-15,1 6 3 16,3 9-2-16,-2 5-1 0,1 8-14 15,-1 5 7 1,4 0-6-16,-2 10 8 0,2 9 1 16,0 2 5-16,-2 4-1 15,2-1-8-15,-5-4-6 16,-5-6 0-16,-2-3-1 16,-3-9-34-16,-3-2 10 15,3 0 25-15,-1-13 0 16,5-6-11-16,0-6 10 15,-1-4-5-15,-4-1 6 16,-3 0 0-16,-4 7 1 16,-2 3 12-16,0 7 26 15,0 8 28-15,-3 5-18 16,-8 0-40-16,-5 10-8 0,-1 12 0 16,-3 4 4-16,5 3-5 15,0 0 0-15,12 2 0 16,3-6-24-16,1-3-48 15,19-9 4-15,6-6-31 16,4-7 16-16,5-3-18 16,-4-14-46-16,-1-9 15 15,-5-3 27-15,-5-6 61 16,-4 2 44-16,-2 0 19 16,-6 6 86-16,-3 7 24 15,-4 10-3-15,1 3-30 16,-2 7-16-16,0 0-50 15,0 9-29-15,0 12 5 16,0 7-6-16,0 5 1 16,0 1 0-16,0-3-1 0,0-3 1 15,-2-6 0-15,2-4-1 16,0-10 0-16,0-6-39 16,0-2 16-16,9-5 23 15,2-12 0-15,4-5 0 16,0-3 1-16,-1-1 0 15,0 3-1-15,-2 5 1 16,-5 5 26-16,-2 7 19 16,-2 2 17-16,-2 4-12 15,1 0-51-15,1 9-5 16,4 9 5-16,1 3 6 16,2 1-5-16,5 2 6 15,2-6-1-15,0-4-4 16,0-6 4-16,4-5 0 0,1-3 3 15,-2 0 1-15,-2-16-4 16,-1-6 1-16,-5-7 2 16,-4-10 2-16,-2-7 24 15,-4-17 9-15,-2 0-10 16,0-2-6-16,0 5 23 16,0 21 54-16,-5 5-16 15,2 12-14-15,0 15-8 16,1 7-41-16,0 2-26 15,2 22-18-15,0 10 17 16,0 8 1-16,0 4 0 16,2 2 0-16,6-2-17 0,0-7-83 15,0-5-14-15,-2-9-57 16,0-6-131-16,-1-8-253 16,-4-7-252-16</inkml:trace>
  <inkml:trace contextRef="#ctx0" brushRef="#br0" timeOffset="43648.2643">24476 10606 1908 0,'0'0'269'0,"0"0"-182"15,0 0-56-15,0 0-21 0,0 0 5 16,114 0 0-16,-63 1-15 15,12 3-15-15,-15 0-190 16,-17 0-314-16</inkml:trace>
  <inkml:trace contextRef="#ctx0" brushRef="#br0" timeOffset="44869.8983">22709 11896 1437 0,'0'0'285'16,"0"0"-44"-16,0 0-1 15,0 0-45-15,0 0-46 16,0 0-39-16,-92-19-27 0,58 33-23 15,-2 6-9 1,0 2-14-16,5 5-1 0,3 0-12 16,8 0-8-16,8-2-8 15,6-5-7-15,6-4-1 16,0-8-6-16,17-6-6 16,8-2 5-16,10-14-5 15,3-16-30-15,1-11-6 16,3-20 11-16,1-25 19 15,-4-27 0-15,-6-4 17 16,-11 23 1-16,-12 32 1 16,-8 37 14-16,-2 16 12 0,0 6 39 15,0 3-14 1,-3 3-52-16,-9 24-6 0,-6 23 6 16,3 5 1-16,0 10 5 15,8 4-6-15,7-10 0 16,0 4 0-16,9-7-5 15,12-10 5-15,8-12 0 16,4-11-8-16,5-13-32 16,6-10-32-16,-3-10-25 15,-1-18-7-15,-6-10 30 16,-5-7 47-16,-9 1 26 16,-7-1 1-16,-2 7 10 15,-6 4 53-15,-5 10 10 0,0 7 1 16,0 9 7-1,0 6 4-15,-2 2-49 0,-7 8-26 16,-7 16-8-16,-5 9 7 16,0 3-8-16,-3 6 10 15,3-3-10-15,6-2 5 16,4-4-5-16,8-6-1 16,3-6 0-16,0-8-1 15,10-7 1-15,6-6-9 16,7-1 0-16,3-18-8 15,1-7-14-15,-3-1 6 16,-1-1 16-16,-6-1 3 16,-3 4 5-16,-2 1 1 15,-6 7 0-15,0 5 1 16,-3 2 0-16,-3 6 26 0,1 4-9 16,-1 0-18-1,0 0-5-15,0 14-3 0,2 6 8 16,1 6 0-16,4 3 1 15,1 3-1-15,7-3 0 16,2-3 0-16,4-6 0 16,2-4 0-16,1-7 0 15,2-9 0-15,1 0-17 16,0-19-16-16,-2-9-29 16,-3-11 21-16,-3-12 21 15,-5-22 14-15,-1-21 6 16,-9 7 0-16,-2 12 2 15,-2 20 31-15,0 31 34 0,0 2 13 16,0 8-9 0,-2 12-14-16,1 2-57 0,1 16-9 15,0 19 8-15,3 9 0 16,7 9 0-16,6 5 1 16,0-4 0-16,-2-1-30 15,-3-7-78-15,-10-3-70 16,-1-9-192-16,0-13-358 0</inkml:trace>
  <inkml:trace contextRef="#ctx0" brushRef="#br0" timeOffset="45411.9373">23239 11651 316 0,'0'0'1447'0,"0"0"-1289"0,0 0-145 16,0 0-12-16,102 3 7 15,-42 7-8-15,8-3 1 16,2-2 6-16,-3-5-7 16,-4 0 0-16,-10-3 7 15,-9-10-7-15,-13-4 1 16,-9-1 9-16,-8-1 27 16,-10 3 57-16,-2 5 83 15,-2 3 6-15,0 5-6 16,0 3-62-16,-8 0-66 0,-5 12-40 15,-4 13 2 1,-2 3-4-16,3 6-5 0,3-2 4 16,6-2-5-16,4-4 0 15,3-4 0-15,0-7 0 16,0-5-1-16,0-5-8 16,9-5-13-16,2-3 9 15,9-14 11-15,1-5-12 16,-3 0 11-16,0 2 1 15,-7 2 1-15,-5 9 14 16,-3 2 41-16,-1 7 3 16,0 0-29-16,-2 7-28 15,6 9 7-15,2 7 17 16,2 0 1-16,6 2 5 16,7-1 12-16,3-5 1 0,4-2-13 15,3-5-2-15,3-4-11 16,1-5-5-16,4-3-7 15,-1 0-6-15,-1-5-82 16,8-16-104-16,-11 0-185 16,-9-1-493-16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35:20.742"/>
    </inkml:context>
    <inkml:brush xml:id="br0">
      <inkml:brushProperty name="width" value="0.05292" units="cm"/>
      <inkml:brushProperty name="height" value="0.05292" units="cm"/>
      <inkml:brushProperty name="color" value="#FF0000"/>
    </inkml:brush>
  </inkml:definitions>
  <inkml:trace contextRef="#ctx0" brushRef="#br0">13696 8282 922 0,'0'0'755'0,"0"0"-597"15,0 0-63-15,0 0-39 16,0 0-30-16,97-79-4 16,-67 75-15-16,-2 4-7 15,-4 5-73-15,-14 31-206 16,-5-4-218-16,-5 3-309 0</inkml:trace>
  <inkml:trace contextRef="#ctx0" brushRef="#br0" timeOffset="131.4894">13724 8576 717 0,'0'0'390'0,"0"0"-121"0,0 0-102 16,0 0-49-16,108-76-45 15,-25 17-28-15,-1 0-45 16,18-15-17-16,-28 19-141 15,-29 17-540-15</inkml:trace>
  <inkml:trace contextRef="#ctx0" brushRef="#br0" timeOffset="378.7165">14009 7844 1467 0,'0'0'174'0,"0"0"-127"16,117-3-21-16,-25 25 22 16,21 18 46-16,-11 6 10 15,-23-1-14-15,-36-7-7 16,-29-3 19-16,-7 9-22 16,-7 8-29-16,-15 11-22 15,-24 1-29-15,-17-2-5 16,-40 3-152-16,14-17-325 15,4-16-609-15</inkml:trace>
  <inkml:trace contextRef="#ctx0" brushRef="#br0" timeOffset="13420.9327">3112 15299 963 0,'0'0'704'15,"0"0"-609"-15,0 0-62 0,-100 14 17 16,58 13 7 0,-4 8 6-16,-3 9 48 0,5 2-37 15,10 0-27-15,10-3-25 16,12-2-11-16,12-3-4 15,0 0 1-15,12 0 0 16,10 1-7-16,1 1 0 16,4 2 0-16,-3 2 1 15,-5-1-2-15,-9 2 1 16,-8 3 7-16,-2 1-8 16,-16 1 0-16,-12-1 6 15,-7-3-5-15,-2-4 0 16,-2-7-1-16,5-6-1 0,4-9 0 15,13-9 1 1,7-3 1-16,5-7 0 0,5-1 0 16,0 0-1-1,0 2 0-15,9 4-5 0,12 5 5 16,7 8 1-16,6 12 10 16,3 11 12-16,0 20 22 15,-1 27 11-15,-9 26 21 16,-14 15 5-16,-13 5-11 15,-10-4-10-15,-13-20-8 16,-3-7-1-16,0-12-6 16,5-20 2-16,6-18-6 15,6-16 4-15,5-6-2 16,2 0-13-16,2-2-6 0,0 0-11 16,0-12-7-1,5-7-6-15,2-6 5 0,4-1 0 16,1-4-1-16,2 0-5 15,0-4-27-15,7-7-52 16,-4-4-38-16,2-17-76 16,-6 6-197-16,-7-4-448 0</inkml:trace>
  <inkml:trace contextRef="#ctx0" brushRef="#br0" timeOffset="13601.537">2903 17531 2278 0,'0'0'130'16,"0"0"-130"-16,0 0-50 0,0 0-58 16,0 0-413-16,0 0-1049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35:46.766"/>
    </inkml:context>
    <inkml:brush xml:id="br0">
      <inkml:brushProperty name="width" value="0.05292" units="cm"/>
      <inkml:brushProperty name="height" value="0.05292" units="cm"/>
      <inkml:brushProperty name="color" value="#FF0000"/>
    </inkml:brush>
  </inkml:definitions>
  <inkml:trace contextRef="#ctx0" brushRef="#br0">21418 13659 1403 0,'0'0'488'0,"0"0"-317"0,0 0 56 15,0 0-46-15,0 0-62 16,0 0-50-16,15-13-34 16,10 13-6-16,17 4 25 15,25 3 58-15,33-4 1 16,31-3-22-16,11 0-22 15,0-3-16-15,-12-11-16 16,-16 2-11-16,-8-2-11 16,-9 1 0-16,-21 2-3 0,-19 2-3 15,-17 3-8-15,-10-1 9 16,-3 1-9-16,0 0 0 16,-7 1-1-16,-7 2 1 15,-7 1-1-15,-5 2 0 16,1 0-7-16,0 0-93 15,17 0-192-15,1 0-396 16,5 0-304-16</inkml:trace>
  <inkml:trace contextRef="#ctx0" brushRef="#br0" timeOffset="600.5217">23649 13609 856 0,'0'0'624'16,"0"0"-340"-16,0 0-6 16,0 0-30-16,0 0-36 15,0 0-42-15,0 0-64 16,24 3-20-16,15-1 37 16,25 2 17-16,36-1-14 15,33-3-60-15,16 0-30 16,-3 0-11-16,-12-7-2 0,-20 0-22 15,-5-2 18 1,-8 1-19-16,-20 0 15 0,-20 1-5 16,-19 0-2-16,-10 3-7 15,0-4 0-15,-4 1 0 16,-3 2-1-16,-10 0 0 16,-10 3-11-16,-5 2-4 15,0 0-91-15,-32 5-247 16,-6 7-274-16,-13-2-447 0</inkml:trace>
  <inkml:trace contextRef="#ctx0" brushRef="#br0" timeOffset="4278.2405">7895 14599 212 0,'0'0'794'0,"0"0"-609"16,0 0-77-16,0 0 23 15,0 0 14-15,0 0 7 16,-4 2-9-16,4-2-71 16,0 0-38-16,7 3-5 15,6 4 13-15,14 0 48 16,12 3 10-16,27-2 39 16,33-2-11-16,35-6-33 15,16 0-8-15,5 0-5 16,-4-10-12-16,-6 3-6 15,-1 0-12-15,0 1-8 16,-3 1-4-16,-8-1-7 0,-6 1-5 16,-11 0-1-1,-7-2-3-15,-13 2-7 0,-18 2-2 16,-16 0 0-16,-22 0-5 16,-3 3-4-16,2-2 2 15,-2-1-7-15,1 1 0 16,-12 0 5-16,-6 0-5 15,-8 1-1-15,-6 0-1 16,-3 1-71-16,0-2-78 16,4-8-56-16,-1 1-151 15,0-4-534-15</inkml:trace>
  <inkml:trace contextRef="#ctx0" brushRef="#br0" timeOffset="8077.4363">12359 14667 927 0,'0'0'729'0,"0"0"-504"15,0 0-123-15,0 0 11 16,0 0 43-16,0 0 13 16,0 0-47-16,8 1-47 15,16 3-26-15,13 3 21 16,24-4 9-16,29 0 10 16,-4-3-9-16,-5 0-15 15,-8 0-8-15,-18-1-18 16,1-4-4-16,5-2-14 15,-9 3-11-15,-14 0-2 0,-8 2-2 16,-10-1-5-16,-8 2 0 16,-7 1 5-16,-3 0-6 15,-2 0 0-15,0 0-80 16,0 0-77-16,6 0-45 16,24 1-304-16,0 7-19 15,5-4-455-15</inkml:trace>
  <inkml:trace contextRef="#ctx0" brushRef="#br0" timeOffset="8700.8527">14105 14555 568 0,'0'0'609'0,"0"0"-314"16,0 0 10-16,0 0-44 16,0 0 1-16,0 0-33 15,0 0-63-15,-9 3-51 16,13-3-37-16,11 0 3 16,11 1 29-16,14 1 7 15,11-1-36-15,10-1-12 16,8 0-24-16,3 0 4 0,0-1-14 15,-2-5-17-15,-9 4-6 16,-11-3-6-16,-9 3-5 16,-11 1 0-16,-10-1 4 15,-6 2-5-15,-8 0-48 16,-1 0-43-16,0 0-77 16,9 0-119-16,-2 0-233 15,-3 0-228-15</inkml:trace>
  <inkml:trace contextRef="#ctx0" brushRef="#br0" timeOffset="9571.4149">16954 14628 1068 0,'0'0'284'16,"0"0"-107"-16,0 0 50 16,0 0-31-16,0 0-23 15,0 0-40-15,0 0 3 16,42 14 44-16,49-14-16 16,55-6-19-16,26-14-11 15,12-3-14-15,-10 0-32 16,-23 4-23-16,-12 5-19 15,-15 3-16-15,-25 5-12 16,-28 2-9-16,-26 4-8 16,-11 0 5-16,-6 0-6 0,-4 0-12 15,-5 0-73 1,-11 0-89-16,-5 0-40 0,-3 0-69 16,0 0-262-1,0 0-562-15</inkml:trace>
  <inkml:trace contextRef="#ctx0" brushRef="#br0" timeOffset="10644.4244">20119 14643 340 0,'0'0'43'16,"0"0"120"-16,0 0 16 15,0 0-2-15,0 0-55 16,0 0 6-16,0 0 56 16,-15 0-23-16,15 0-11 15,-2 0 16-15,2 0-31 16,0 0-30-16,0 0-15 15,0 0-18-15,11 2-4 0,13 5 40 16,13-1 21 0,32-2-33-16,38-4 20 0,33-4-24 15,17-11 7-15,-8-3-18 16,-24 2-20-16,-36 5-24 16,-21 5-11-16,-22 3-16 15,-9 3-1-15,-6 0-3 16,-2 0-6-16,-8 0-6 15,-11 0-69-15,-8 0-60 16,-2 0-50-16,0 3-104 16,0 4-64-16,-11 1-181 0</inkml:trace>
  <inkml:trace contextRef="#ctx0" brushRef="#br0" timeOffset="19649.4845">21725 12182 42 0,'0'0'160'16,"-56"114"51"-16,24-55-40 16,-1-2-67-16,-1-5 3 15,1-4 12-15,2-9-15 16,4-9-10-16,8-11-25 16,8-12-1-16,8-7-1 0,3-11-27 15,0-17-40-15,6-5-21 16,10-1-52-16,4 5-1 15,4 8 34-15,3 11 25 16,1 7 8-16,2 3 7 16,3 5-1-16,0 12 1 15,1 3 23-15,2 1 14 16,-1-4 0-16,0 0 6 16,-6-5 9-16,-3-8-7 15,-8-4-11-15,-3 0 0 16,-5-15-5-16,-2-12-10 0,-2-5-19 15,-2-7-45-15,-3-4-19 16,-1-1-34-16,0 3-1 16,0 7-8-16,0 9 45 15,-1 9-19-15,-3 8 39 16,1 8 29-16,-3 6 12 16,3 19 1-16,-4 10 48 15,5 2 61-15,2 5-23 16,0-2 8-16,1-5 16 15,10-7-23-15,5-5-28 16,-2-10-15-16,2-8 5 16,-3-5 8-16,-2-2-20 15,4-18-11-15,-5-7-13 16,0-7-13-16,-5-6-35 16,-5 1-20-16,0 1-45 15,-2 5-21-15,-9 10-5 16,2 7 52-16,0 9 37 0,-2 7 31 15,2 4-24-15,3 16-20 16,3 4 27-16,3 13 10 16,5-8-49-16,7-5-326 0</inkml:trace>
  <inkml:trace contextRef="#ctx0" brushRef="#br0" timeOffset="19896.6832">22335 12189 948 0,'0'0'106'16,"0"0"-76"-16,0 0 15 0,0 0 20 15,0 0-16-15,0 0-27 16,0 0-2-16,-52 29 4 16,40 8 42-16,5 4 17 15,5 0-19-15,2 0-6 16,3-2-17-16,19-5-11 15,9-4-9-15,9-10-21 16,7-12-31-16,22-11-90 16,-11-16-172-16,-10-7-194 0</inkml:trace>
  <inkml:trace contextRef="#ctx0" brushRef="#br0" timeOffset="20458.5884">22681 12241 595 0,'0'0'327'0,"0"0"-111"15,0 0-12 1,0 0-123-16,0 0-18 0,0 0-15 15,0 0-27-15,-40-50-2 16,30 75 0-16,-3 5 15 16,3 2-2-16,3 3-3 15,2 2 0-15,4-4 16 16,1-2 6-16,0-7-24 16,3-4-27-16,6-10-18 15,1-6-61-15,-1-4-24 16,-3-4 53-16,2-17-102 15,-4-7 2-15,1-6 111 0,-1-4 39 16,-1 1 29 0,0 3 56-16,-3 8 15 15,4 6-11-15,-2 8-15 0,-2 8-32 16,1 4-26-16,1 2-15 16,1 15 6-16,2 2-5 15,5 7 12-15,0-2 20 16,6 0 23-16,1-3 1 15,3-5-15-15,1-7-18 16,-2-5-12-16,1-4 7 16,-3-1-6-16,-3-15-4 15,-1-8-4-15,-4-8-5 16,-6-7 5-16,-3-9-6 16,0-8-81-16,-5-2-42 15,-6 2 25-15,2 7 20 0,4 14 15 16,2 10 41-1,-1 14 21-15,4 10-4 0,0 1 5 16,0 17 0-16,0 16 0 16,0 10 19-16,7 11 19 15,-2 6 3-15,-1 4 19 16,0-2 56-16,-3-5-85 16,-1-6-31-16,0-1-150 15,-10-13-198-15,-7-13-413 0</inkml:trace>
  <inkml:trace contextRef="#ctx0" brushRef="#br0" timeOffset="20672.9712">22628 12189 1367 0,'0'0'169'0,"0"0"-118"0,0 0-14 15,106-10 8-15,-65 21-19 16,3 17 21-16,-1 6 23 15,-5 10 9-15,-6-1-31 16,-10 1-26-16,-10-2-22 16,-10-5-17-16,-2-4-143 15,-17-12-73-15,-4-8-101 16,-2-13-310-16</inkml:trace>
  <inkml:trace contextRef="#ctx0" brushRef="#br0" timeOffset="20807.0914">22822 12075 1154 0,'0'0'113'0,"0"0"-113"16,0 0-7-16,0 0-8 15,80 10-6-15,-35 22-27 16,-5-2-75-16,-3-4-244 0</inkml:trace>
  <inkml:trace contextRef="#ctx0" brushRef="#br0" timeOffset="21481.1374">23211 12151 791 0,'0'0'151'0,"0"0"60"15,0 0-56-15,0 0 83 0,0 0-113 16,0 0-33 0,0 0-26-16,-93-8-30 0,74 36 8 15,4 5-3-15,6 1-7 16,7 4-15-16,2-4-1 15,16-7 3-15,10-3-8 16,7-9-2-16,5-8 3 16,0-7 4-16,-2 0-16 15,-5-17 12-15,-6-10-14 16,-10-7-9-16,-10-6-1 16,-5-2-3-16,-5 1 13 15,-15 5 1-15,-1 5-1 16,-3 13-2-16,2 9-5 15,2 8 7-15,4 1-2 0,5 13-8 16,8 7 2-16,3 3-9 16,7 2 15-16,19-2-47 15,5-3-108-15,7-5-41 16,4-8 54-16,1-7 14 16,-2 0-10-16,-4-12 85 15,-6-5 48-15,-7-5 7 16,-8 2 59-16,-7 1 74 15,-6 5-9-15,0 5-14 16,-3 4-21-16,0 5-35 16,1 0-40-16,3 8-3 15,2 12 0-15,1 0-3 16,2 4-1-16,-2-2-1 16,-1-1-6-16,0-4 1 0,-4-4 0 15,2-8 0-15,-2-5 8 16,2 0 44-16,2-15 54 15,4-11-50-15,4-8-8 16,2-4 47-16,4-2-33 16,4 6-52-16,5 4-11 15,2 13-5-15,7 8 4 16,4 9-13-16,3 9 14 16,1 16 0-16,-1 11 18 15,-8 4 0-15,-13 5-18 16,-35 18-14-16,-22-10-285 0,-20-10-693 15</inkml:trace>
  <inkml:trace contextRef="#ctx0" brushRef="#br0" timeOffset="22389.4708">21906 11823 160 0,'0'0'172'15,"0"0"-87"-15,0 0-11 16,0 0-51-16,0 0 4 15,0 0-18-15,0 0 4 16,-47-55-6-16,39 51 0 16,0 0 2-16,-3 2 0 15,-2 2 21-15,-3 0-3 16,-8 7-15-16,-6 13-2 16,-4 7 30-16,-4 8 31 0,-2 9 11 15,3 5 41 1,-1 7-27-16,3 4 18 15,2 4-14-15,3 1 25 0,5 0-53 16,4 0 15-16,2-5 11 16,2-1-15-16,1-1 2 15,-1-5-15-15,1-5-21 16,2-7-26-16,0-4-10 16,5-11-7-16,1-8 0 15,2-4-5-15,3-10 0 16,3-1 1-16,0-3 10 15,0 0-12-15,0 0-3 16,15 0 3-16,7 0 19 16,11 0-1-16,11 3 9 15,7 4 8-15,6 2-13 0,-3 4-3 16,0-2-8-16,-6 1-3 16,-8 1-7-16,-7-3-1 15,-9-2-10-15,-8-2 10 16,-7-1 0-16,-5-4-11 15,-2-1-33-15,2 0 9 16,-2 0-65-16,1-6-227 16,-3-4-475-16</inkml:trace>
  <inkml:trace contextRef="#ctx0" brushRef="#br0" timeOffset="27763.9461">5245 10281 1106 0,'0'0'681'15,"0"0"-500"-15,0 0-45 16,0 0 10-16,0 0 29 16,91-27-50-16,-47 13-25 15,7-2-41-15,6 2-35 16,-3 2-9-16,1 0-9 15,-7 2-6-15,-7-2-76 0,-2-8-157 16,-11 2-103 0,-14-1-412-16</inkml:trace>
  <inkml:trace contextRef="#ctx0" brushRef="#br0" timeOffset="27954.5672">5096 10440 2 0,'0'0'1866'0,"0"0"-1632"16,0 0-171-16,0 0-23 15,0 0 46-15,86 21 31 16,10-42-31-16,35-13-35 16,11-8-51-16,-2-6-8 15,-40 14-222-15,-33 5-410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36:48.184"/>
    </inkml:context>
    <inkml:brush xml:id="br0">
      <inkml:brushProperty name="width" value="0.05292" units="cm"/>
      <inkml:brushProperty name="height" value="0.05292" units="cm"/>
      <inkml:brushProperty name="color" value="#FF0000"/>
    </inkml:brush>
  </inkml:definitions>
  <inkml:trace contextRef="#ctx0" brushRef="#br0">13168 12984 783 0,'0'0'567'16,"0"0"-512"-16,0 0-34 0,0 0 0 16,0 0 8-16,0 0-10 15,0 0-3-15,3-18-16 16,25 27 21-16,14 2 2 15,6 0 13-15,10-2-5 16,6-1 1-16,3-2-23 16,3-2 7-16,-4-2-16 15,0-2-156-15,-16-2-421 16,-17-8-361-16</inkml:trace>
  <inkml:trace contextRef="#ctx0" brushRef="#br0" timeOffset="279.8593">13530 12822 1008 0,'0'0'148'0,"0"0"-102"15,0 0-19 1,0 0 17-16,0 0-24 0,0 0-10 16,0 0 29-16,48 23 1 15,-14-4 18-15,7 3 3 16,2 0-6-16,-3 1 0 15,-5 0-17-15,-10-1-10 16,-15 2 1-16,-10-2-1 16,-18 2 1-16,-41 6 12 0,-38 7-6 15,-32 2-6 1,-5 2-16-16,26-8-13 0,20-8-60 16,41-8-253-1,17-10-712-15</inkml:trace>
  <inkml:trace contextRef="#ctx0" brushRef="#br0" timeOffset="4244.7764">12898 13709 1058 0,'0'0'162'0,"0"0"-91"0,0 0 20 16,0 0 50-1,0 0-52-15,0 0-46 0,112 0-11 16,-62 0 0-16,9 0-10 15,4 0-21-15,5 0 20 16,2 2-13-16,0 0-6 16,-4-2 6-16,7 0-8 15,-16-9-181-15,-15-4-406 0</inkml:trace>
  <inkml:trace contextRef="#ctx0" brushRef="#br0" timeOffset="4490.7926">13523 13481 95 0,'0'0'855'0,"0"0"-753"16,0 0-63-16,0 0 11 15,0 0-8-15,0 0-3 16,0 0 43-16,64 24 34 16,-12-4-2-16,3 3-20 15,-1 2-25-15,-8 0-14 16,-14 3-11-16,-17 0-22 15,-15 5 6-15,-12 1 2 16,-39 13 0-16,-7-3-14 16,-9-1-16-16,-17 11-65 15,29-20-215-15,4-5-629 0</inkml:trace>
  <inkml:trace contextRef="#ctx0" brushRef="#br0" timeOffset="4835.5242">13332 14397 314 0,'0'0'1310'0,"0"0"-1153"15,0 0-75-15,0 0-16 16,0 0 44-16,0 0-43 16,0 0 1-16,71-6-37 15,-14 4-16-15,6-1-6 16,6-1-9-16,-2-2-15 15,10-6-134-15,-16 3-195 16,-17-2-298-16</inkml:trace>
  <inkml:trace contextRef="#ctx0" brushRef="#br0" timeOffset="5064.7653">13574 14193 1288 0,'0'0'186'15,"0"0"-112"-15,0 0-46 16,0 0 42-16,0 0 40 16,106 25-13-16,-57-7-21 15,-1 4-29-15,-8 4-23 16,-15 1-10-16,-16 3-8 16,-9 3 4-16,-25 1 1 15,-17 6-10-15,-9-1-2 16,-10 17-41-16,12-10-215 15,13-9-435-15</inkml:trace>
  <inkml:trace contextRef="#ctx0" brushRef="#br0" timeOffset="5455.712">13377 15168 1222 0,'0'0'264'15,"0"0"-70"-15,0 0-59 16,0 0-29-16,0 0-36 16,0 0-32-16,0 0-7 15,43-3-11-15,-3 3-19 16,8 0 12-16,10 0-13 15,29-8-120-15,-14-1-152 16,-12-2-353-16</inkml:trace>
  <inkml:trace contextRef="#ctx0" brushRef="#br0" timeOffset="5686.2016">13717 15000 925 0,'0'0'353'15,"0"0"-212"-15,0 0-29 16,0 0-56-16,0 0 3 16,0 0 57-16,0 0-27 15,116 48-17-15,-68-27-22 16,-6 0-15-16,-12 5-15 16,-13 1-11-16,-17 2-1 15,-1 6-7-15,-28 1-1 0,-20 17-55 16,6-8-172-1,3-6-323-15</inkml:trace>
  <inkml:trace contextRef="#ctx0" brushRef="#br0" timeOffset="6002.3262">13583 16053 804 0,'0'0'1099'0,"0"0"-950"16,0 0-105-16,0 0-28 15,0 0 26-15,0 0-7 16,103-22-17-16,-32 17-18 16,-2-2 0-16,2-2-87 15,20-9-67-15,-29 2-176 16,-9-2-456-16</inkml:trace>
  <inkml:trace contextRef="#ctx0" brushRef="#br0" timeOffset="6220.1332">13875 15766 1450 0,'0'0'205'15,"0"0"-147"-15,0 0-45 16,0 0 28-16,0 0 26 16,0 0 12-16,112 53-13 15,-75-27-36-15,-6 6-14 16,-11 4-8-16,-14 3 0 15,-6 4-7-15,-11 6-1 16,-20 13-51-16,4-11-195 16,3-10-408-16</inkml:trace>
  <inkml:trace contextRef="#ctx0" brushRef="#br0" timeOffset="6488.8694">13578 16806 1739 0,'0'0'246'0,"0"0"-173"0,0 0-54 16,0 0 29-16,0 0 2 15,94 10-21-15,-42-10-14 16,4 0-15-16,5 0-65 16,12-17-95-16,-15 0-184 15,-16-2-566-15</inkml:trace>
  <inkml:trace contextRef="#ctx0" brushRef="#br0" timeOffset="6736.5294">13857 16632 1500 0,'0'0'251'15,"0"0"-183"-15,0 0-34 16,0 0 57-16,0 0-5 16,93 64-36-16,-62-41-6 15,-1 2-9-15,-8 3-24 16,-13 1-4-16,-9 3 5 15,-9 4 0-15,-24 7 1 16,-12 3-13-16,-5 0-37 16,-16 17-83-16,15-12-213 15,7-9-564-15</inkml:trace>
  <inkml:trace contextRef="#ctx0" brushRef="#br0" timeOffset="7186.5238">13671 17366 1534 0,'0'0'208'0,"0"0"-147"16,0 0-60-16,0 0 7 16,0 0 3-16,0 0 2 15,0 0-7-15,109 3-6 16,-59 5-114-16,-9-1-148 0,-10 3-337 0</inkml:trace>
  <inkml:trace contextRef="#ctx0" brushRef="#br0" timeOffset="7344.0022">13708 17509 902 0,'0'0'340'16,"0"0"-213"-16,0 0-55 15,0 0 26-15,0 0-26 16,0 0-30-16,0 0-7 15,22 20-16-15,44-37-19 16,31-12-120-16,-12 2-98 16,-12 1-317-16</inkml:trace>
  <inkml:trace contextRef="#ctx0" brushRef="#br0" timeOffset="7549.9511">14128 17118 1408 0,'0'0'185'16,"0"0"-143"-16,0 0-28 15,0 0-13-15,91 38 22 16,-62-6-7-16,-13 7-1 16,-16 6-9-16,-24 13-3 15,-91 18-3-15,4-12-179 16,-19-5-757-16</inkml:trace>
  <inkml:trace contextRef="#ctx0" brushRef="#br0" timeOffset="18373.9712">14255 12683 163 0,'0'0'137'0,"0"0"-49"16,0 0 29-16,0 0-6 15,0 0 31-15,-3-76-30 16,-9 62 72-16,-7 1-80 16,-6 6-11-16,-8 5-40 15,-8 2-27-15,-8 10-14 16,-7 17-6-16,-4 12 1 15,-3 11 10-15,3 6 21 16,13 2 13-16,8-3 0 16,21-4-21-16,17-5-14 15,2-6-7-15,29-2-2 16,10-3 9-16,8-1 0 0,0-2-8 16,-5-2 5-16,-9 0 1 15,-11 0-13-15,-16 1 6 16,-7 1-7-16,-15 2 1 15,-18 0-1-15,-10 0 6 16,-7-3-5-16,-4 0-1 16,1-2 0-16,2-6 0 15,6-2 0-15,11-5 1 16,8-6-1-16,13-3 0 16,8-4 0-16,5 0 0 15,2 8-8-15,14 4 8 0,8 12 6 16,3 8-6-1,1 12 2-15,-4 8 6 0,-3 6-6 16,-8 8 8-16,-8 10 5 16,-5 17 7-16,-7 15 4 15,-13 4 6-15,-1-6 2 16,-1-13 7-16,4-14-5 16,1 1-9-16,1-1-4 15,0 4 8-15,1 2-9 16,0-1-5-16,0-1 0 15,1-4-3-15,-1 0 3 16,3 0-3-16,2 3-4 16,1 1 21-16,0-1-6 15,0-2 15-15,-1-1-2 0,2 1-19 16,2 9 3-16,-1 2 11 16,-2-2-9-16,0-3-5 15,0-6-1-15,2 3 1 16,1 2 2-16,1 1 4 15,5-2-6-15,0-15 9 16,0-13-16-16,0-12-6 16,0-2 2-16,5 18 1 15,1 0-2-15,1 9 0 16,0-2-1-16,-1-12-4 16,4 6 4-16,0-2 6 15,-1-4-11-15,-1 1 6 16,1-2-6-16,-1-2 0 0,0-5 0 15,-1-4 1 1,3-6 4-16,1-5 5 0,4-4-5 16,0-5-5-16,3-5 8 15,1-5 7-15,2-7-16 16,3-6 1-16,2-3 0 16,0 0 7-16,3-3-8 15,-4-6 12-15,0-2-10 16,-3-2-2-16,-5 3 7 15,-1-5-7-15,-4 3-16 16,-3-2-15-16,-2 2-23 16,-2 2-35-16,-2 1-66 15,-3-1-37-15,0 0-139 0,0 3-475 16</inkml:trace>
  <inkml:trace contextRef="#ctx0" brushRef="#br0" timeOffset="18567.3268">13827 17638 1664 0,'0'0'328'15,"0"0"-270"-15,0 0-58 0,0 0-70 16,0 0-17-1,0 0-475-15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38:38.762"/>
    </inkml:context>
    <inkml:brush xml:id="br0">
      <inkml:brushProperty name="width" value="0.05292" units="cm"/>
      <inkml:brushProperty name="height" value="0.05292" units="cm"/>
      <inkml:brushProperty name="color" value="#FF0000"/>
    </inkml:brush>
  </inkml:definitions>
  <inkml:trace contextRef="#ctx0" brushRef="#br0">15611 6934 160 0,'0'0'1335'16,"0"0"-1059"-16,0 0-9 15,-92-20-50-15,47 23-50 16,0 21-32-16,1 12-42 16,3 10-16-16,7 10-10 15,13 5-20-15,12 1-14 16,9-4-13-16,4-7-6 16,22-6-7-16,8-10-7 15,11-11 0-15,9-12-47 16,18-12-65-16,-4-5-78 15,23-40-131-15,-20 3-60 0,-24 1-323 16</inkml:trace>
  <inkml:trace contextRef="#ctx0" brushRef="#br0" timeOffset="932.7959">15851 7000 851 0,'0'0'315'16,"0"0"-22"-16,0 0-19 15,0 0-59-15,0 0-42 16,-94-3-17-16,73 29-34 15,2 10-14-15,6 8-23 16,2 7-26-16,9 2-13 16,2-2-16-16,9-4-10 15,12-9-7-15,8-7-2 16,4-14-10-16,2-8 7 16,0-9-6-16,-3 0-1 0,-4-19-1 15,-2-10-1-15,-9-10-15 16,-8-6 10-16,-8-5 6 15,-1-3 0-15,-10 3 1 16,-11 6-1-16,-3 7 6 16,0 12-5-16,-1 11 1 15,4 13 4-15,2 1-6 16,4 14 0-16,4 11-1 16,6 4 0-16,5 4 1 15,1-1-6-15,18 1-17 16,6-6-41-16,10-4-61 0,3-9-12 15,3-8-12 1,-2-6-3-16,-5-3 36 0,-9-20 32 16,-7-4 51-16,-9-6 27 15,-4-2 6-15,-5 0 51 16,0 1 75-16,0 9 20 16,0 9 9-16,0 6-18 15,0 8-35-15,0 2-53 16,0 9-29-16,0 16-8 15,0 8 25-15,6 8-1 16,1 3-11-16,0-2-7 16,1-2-3-16,3-3-9 15,-1-9 1-15,-1-6-5 16,-2-12-1-16,2-9 5 16,0-1-5-16,1-15 0 15,4-11 1-15,-4-4-1 16,1-5 6-16,-1 3-7 0,-2 4 0 15,-4 7 2-15,1 6-1 16,-4 10 4-16,2 5-5 16,1 0 0-16,2 5-6 15,5 14 6-15,2 2 0 16,2 3 0-16,5-1 1 16,-1 0-1-16,2-7 1 15,-2-5-1-15,-2-5 1 16,-1-6-1-16,-5-2-12 15,-4-18-7-15,0-8-1 0,-4-8 7 16,-3-9 6-16,0-7 6 16,0-7 1-16,-7 0-1 15,-2 3 1-15,2 8 0 16,-1 11 19-16,1 13 24 16,4 12 21-16,0 7-8 15,3 5-32-15,0 13-23 16,6 15 5-16,9 12-6 15,4 6 0-15,1 7 0 16,3 1 0-16,-2 0 0 16,-4-2 0-16,-4-3-65 15,-6-2-74-15,-7-3-140 16,-1-12-215-16,-12-10-235 0</inkml:trace>
  <inkml:trace contextRef="#ctx0" brushRef="#br0" timeOffset="1180.4242">16278 6986 1048 0,'0'0'501'0,"0"0"-321"16,0 0-26-16,0 0-19 16,0 0 28-16,91-52-35 15,-60 52-18-15,2 0-37 16,1 8-17-16,-4 8-20 15,-2 4-17-15,-4 1-8 16,-6 3-10-16,0 1 8 16,-6 1-9-16,-4 0-45 0,0-2-133 15,-6-5-135-15,-2-6-328 16,0-10-356-16</inkml:trace>
  <inkml:trace contextRef="#ctx0" brushRef="#br0" timeOffset="1375.5668">16675 6975 1270 0,'0'0'348'0,"0"0"-145"15,0 0-86-15,0 0 80 16,0 0-38-16,68 76-48 16,-49-45-42-16,-2 0-28 15,-4 2-23-15,-5-4-16 16,-5-4-2-16,-3-5-144 15,-5-12-124-15,-9-7-287 0,-1-1-414 16</inkml:trace>
  <inkml:trace contextRef="#ctx0" brushRef="#br0" timeOffset="1503.9732">16688 6858 975 0,'0'0'185'0,"0"0"-7"16,0 0-103-16,0 0-56 15,0 0-19-15,0 0-96 16,0 0-228-16</inkml:trace>
  <inkml:trace contextRef="#ctx0" brushRef="#br0" timeOffset="1854.856">16906 6939 1245 0,'0'0'235'0,"0"0"-15"15,0 0-151-15,0 0-14 16,0 0 17-16,0 0 19 16,28 92-24-16,-19-72-14 15,-5 1-15-15,0-5-13 16,-4-4-6-16,0-3-11 16,0-9 1-16,1 0 7 15,4-10 93-15,2-15-46 16,5-4-17-16,1-3 7 0,5 0 9 15,1 4-11 1,4 6-3-16,-1 8-20 0,1 6-3 16,0 8-4-16,6 0-6 15,-1 11 2-15,2 8-5 16,-3 6-2-16,-5 2-4 16,-8 2-5-16,-1 1-1 15,-7-1-69-15,-6 5-160 16,0-6-338-16,0-9-666 0</inkml:trace>
  <inkml:trace contextRef="#ctx0" brushRef="#br0" timeOffset="2718.0692">17348 6834 1267 0,'0'0'258'0,"0"0"81"15,0 0-70-15,0 0-41 16,0 0-86-16,0 0-81 0,0 0-4 15,13 55 34-15,-3-15-20 16,1 9-11 0,3-2-18-16,2 2-14 0,1-8-10 15,1-3-7-15,2-10-10 16,-2-9 7-16,0-9-8 16,1-10 2-16,-1-6-2 15,1-17-11-15,0-12-22 16,-2-1 3-16,-1-3 20 15,-5 1 8-15,-2 4 2 16,-1 5 0-16,-1 8 1 16,-4 8-1-16,1 5 1 15,1 8-1-15,1 0 0 16,2 14-2-16,6 9 2 0,2 4 0 16,4 4-1-16,4-1 1 15,0-2 1-15,4-3 0 16,-2-5-1-16,3-7-63 15,-5-11-86-15,-2-2-127 16,-1-9-46-16,-6-16-154 16,-2-8-7-16,-2-1 234 15,-3-6 206-15,-5 1 43 16,1 0 163-16,-4 7 113 16,0 7 16-16,-4 6 26 15,-6 11-29-15,-3 8-82 16,-5 0-75-16,-3 21-57 15,2 9-9-15,-1 8-6 0,5 5-14 16,8 2-16-16,7 1-5 16,0-4-12-16,9-9-2 15,8-8-5 1,3-9-6-16,2-11 6 0,3-5-5 16,-1-9 5-16,1-18-4 15,-3-6 5-15,-5-6-6 16,-6-7 6-16,-9-1-6 15,-2-5 5-15,0 6-4 16,-13 7-2-16,-4 10 2 16,-2 13-1-16,-3 10 0 15,5 6-1-15,1 4-26 16,5 13-19-16,5 5-23 16,6 3-66-16,0 2-93 15,33 1-85-15,-2-6-253 0,4-7-42 0</inkml:trace>
  <inkml:trace contextRef="#ctx0" brushRef="#br0" timeOffset="3339.9797">18163 6825 1053 0,'0'0'368'15,"0"0"29"-15,0 0-92 16,0 0-30-16,0-73-61 16,0 73-78-16,0 0-72 15,0 19-39-15,6 10 22 16,5 7 20-16,4 6-22 15,-2-1-18-15,3-2-15 16,-1-2-6-16,2-8-5 0,-4-6 1 16,2-11-2-16,-3-7-49 15,1-5-8-15,-1-16 12 16,2-12-19-16,-2-8 3 16,-2-7 22-16,-2-3 19 15,-1 1 19-15,-3 7 1 16,0 3 4-16,-3 12-4 15,-1 9 0-15,1 14 24 16,-1 0-15-16,0 17-8 16,2 12-1-16,1 5 8 15,2 1-7-15,6-1-1 16,1-3 1-16,5-7-1 16,2-7 0-16,5-8 0 0,1-9-32 15,1-3-82-15,-3-17-56 16,-3-10 54-16,-2-7 75 15,-6-5 31-15,-3 0 10 16,-4 3 37-16,-1 6 43 16,-3 12 25-16,-1 9 2 15,0 12-1-15,-6 0-55 16,-9 19-28-16,1 6-6 16,3 3-8-16,5 2-9 15,6-2 9-15,2-3-8 16,15-2 0-16,6 0-1 15,5-6 2-15,2 1-1 16,-3-4 0-16,-2-2 0 0,-7-1 0 16,-8-3 0-1,-8 1 0-15,-2-1 1 0,-11 5 4 16,-15 0-6-16,-9 3 0 16,-3-7-11-16,6-4-101 15,11-5-380-15,18 0-326 0</inkml:trace>
  <inkml:trace contextRef="#ctx0" brushRef="#br0" timeOffset="3745.1643">19667 6715 1564 0,'0'0'294'0,"0"0"-3"16,0 0-18-16,0 0-151 16,0 0-46-16,0 0 0 15,15 79 55-15,0-29-32 16,5 1-41-16,4-5-23 15,0-6-20-15,-3-13 5 16,0-12-11-16,-2-14-1 16,1-5 4-16,2-25-2 0,0-17 1 15,1-21-4-15,-4-18-7 16,-7 5 0-16,-3 10-16 16,-7 19-38-16,-2 27 3 15,0 9-13-15,0 11-78 16,1 4-183-16,10 43 12 15,0-1-70-15,3-2-501 0</inkml:trace>
  <inkml:trace contextRef="#ctx0" brushRef="#br0" timeOffset="4043.7461">20141 6777 1540 0,'0'0'284'0,"0"0"8"15,0 0-165-15,0 0 34 0,0 0-41 16,-60 86-51-16,60-57-26 16,0-1-21-16,13-3-20 15,7 0 11-15,7-3-5 16,3-3-2-16,4-2 2 16,0 0-8-16,-2-5 6 15,-7 2-3-15,-9-3-1 16,-11-1-1-16,-5 1 6 15,-12-1 4-15,-16-1-4 16,-8-2 2-16,-3-4-9 16,-1-3-48-16,3-17-128 15,14-9-179-15,10-2-509 0</inkml:trace>
  <inkml:trace contextRef="#ctx0" brushRef="#br0" timeOffset="4648.1464">21059 6743 1746 0,'0'0'248'16,"0"0"-6"-16,0 0-82 15,-98 14-1-15,76 6-77 16,3 8-15-16,1 8-13 0,4 1-20 15,4 2-12-15,7 1-8 16,3-3-14-16,0-6 12 16,19-3-10-16,5-11-2 15,6-13-24-15,3-4-10 16,-1-17-27-16,-2-15-21 16,-4-12-9-16,-5-25 26 15,-8-22 16-15,-5-19 37 16,-4 6 11-16,-4 26 1 15,0 30 0-15,0 26 13 16,0 3 45-16,0 4 13 16,-3 6-11-16,-1 9-20 15,-1 9-22-15,-1 19-16 16,3 11 6-16,3 10-7 16,0 5 0-16,15 1 0 0,9-1 6 15,6-4-6-15,6-10 0 16,1-9-1-16,0-10-41 15,-2-11-46-15,-5-10 7 16,-7 0 31-16,-3-15 6 16,-7-6 30-16,-3 0 13 15,-4 1 5-15,-2 7 33 16,-2 6 41-16,1 7-11 16,2 0-39-16,1 21-16 15,3 7 14-15,0 8-2 16,0 2-4-16,-1-4-21 0,-2-3 5 15,-1-8-5 1,-5-11-98-16,0-12-150 0,-3-7-238 16,-9-12-398-16</inkml:trace>
  <inkml:trace contextRef="#ctx0" brushRef="#br0" timeOffset="4769.2085">21339 6523 1064 0,'0'0'152'0,"0"0"-68"15,0 0-65-15,0 0-10 16,0 0-9-16,51 86-84 16,-23-57-405-16</inkml:trace>
  <inkml:trace contextRef="#ctx0" brushRef="#br0" timeOffset="5076.2896">21661 6662 608 0,'0'0'982'0,"0"0"-783"0,0 0-16 16,0 0-43-16,-94 51 30 15,79-29-66-15,6 0-35 16,8-2-42-16,1-3-3 16,0-3-23-16,16-1 10 15,4-2 1-15,6-2-6 16,4-1-5-16,0 1 7 15,-3-2-7-15,-6 1 0 0,-6-1 1 16,-9 1-1 0,-6-1 0-16,0 1 0 0,-9 1 2 15,-12 1-3-15,-6 2-32 16,-5-2-101-16,-3-1-74 16,5-3-182-16,10-3-420 0</inkml:trace>
  <inkml:trace contextRef="#ctx0" brushRef="#br0" timeOffset="5309.145">21819 6716 1502 0,'0'0'222'0,"0"0"-46"0,0 0-97 15,0 0 0-15,-34 92-31 16,32-55-14-16,2 0-19 16,0 0-6-16,6-3-2 15,11-6-7-15,13-10-114 16,0-6-212-16,-2-10-422 0</inkml:trace>
  <inkml:trace contextRef="#ctx0" brushRef="#br0" timeOffset="6300.0928">21952 6974 990 0,'0'0'269'16,"0"0"-59"-16,0 0-60 0,0 0 92 16,0 0-83-16,0 0-45 15,100-47-36-15,-73 22-13 16,-4-4-6-16,-6-3 1 15,-4-2 9-15,-8 1-27 16,-5 2-18-16,0 8-17 16,0 7 8-16,-9 6 1 15,-2 6-8-15,1 4-7 16,-2 0 8-16,3 0-9 16,2 9 0-16,4 3 0 15,3 5-1-15,0 1 1 16,0 5 6-16,7 1-5 0,4 1 12 15,2 2 8-15,2 0-2 16,0-4 2-16,3 1-3 16,1-7-6-16,2-3-6 15,-1-5-5-15,2-4 7 16,0-5-7-16,-1-2-1 16,2-12 0-16,-3-5-28 15,-2-4-15-15,-1-5-11 16,-4 0-4-16,-1 0 27 15,-5 0 24-15,-2 4 6 16,-3 4 1-16,-2 7 16 0,0 4 21 16,0 6 12-1,0 3-3-15,-7 0-19 0,-2 15-12 16,-2 5 12-16,2 6 4 16,1 2-7-16,5 0 4 15,3 0-5-15,0-3-14 16,2-3-3-16,13-5-5 15,6-4 7-15,5-7-7 16,1-6-1-16,-2 0-19 16,-3-15-23-16,-3-7-6 15,-4-6 8-15,-4-11 19 16,-1-19 14-16,-7-22 6 16,-1 0 1-16,-2 7 0 15,0 10 1-15,0 25 23 16,0 6 32-16,0 6 26 0,-2 14-4 15,-4 12 0-15,-2 9-45 16,-4 20-18-16,2 15-2 16,2 7 0-16,7 4-5 15,1 4-1-15,9-6-7 16,13-3 2-16,5-10 8 16,1-10-10-16,-1-12-47 15,3-14-30-15,-1-4 13 16,0-11 7-16,0-16-2 15,-3-5 27-15,0-6 22 16,-4 1 4-16,-5 2 6 16,-3 7 0-16,-6 6 35 15,-4 10 26-15,-3 7 51 16,-1 5-34-16,0 6-44 0,-11 17-16 16,-2 6 3-16,1 7-6 15,5 1-2-15,6-1-7 16,1-3-5-16,3-5 8 15,12-4-8-15,6-8 0 16,4-5 1-16,3-9-2 16,1-2-16-16,1-7-106 15,-1-28-85-15,-6 0-384 16,-5 3-882-16</inkml:trace>
  <inkml:trace contextRef="#ctx0" brushRef="#br0" timeOffset="6483.2422">22387 6670 977 0,'0'0'1248'0,"0"0"-1098"16,0 0-83-16,0 0-27 16,150-27 52-16,-61 8-52 15,-10 2-22-15,-9-3-18 16,-37 6-350-16,-18 0-1188 0</inkml:trace>
  <inkml:trace contextRef="#ctx0" brushRef="#br0" timeOffset="7185.1442">15501 7766 1064 0,'0'0'307'16,"0"0"21"-16,0 0-74 16,0 0-122-16,0 0-76 0,0 0-30 15,0 0 38-15,-24 91 8 16,21-51-21-16,0-1-10 15,-2-3-14-15,2-8-14 16,0-5-5-16,2-7-7 16,-1-8 8-16,1-8-3 15,-1 0 12-15,1-18 3 16,1-11-8-16,0-7-6 16,0-3-6-16,12 3 10 15,6 8 7-15,0 10 5 16,6 11-6-16,1 7-4 15,6 13 1-15,2 15 12 16,3 6 10-16,-2 7-14 0,-2-1-11 16,-4 0-10-1,-4-1-1-15,-4-6-31 0,0-8-170 16,-6-8-289-16,-6-14-364 0</inkml:trace>
  <inkml:trace contextRef="#ctx0" brushRef="#br0" timeOffset="7492.0124">15872 7768 1000 0,'0'0'600'0,"0"0"-394"16,0 0-42-16,-28 82-20 16,25-37-13-16,3 0-41 0,0-2-20 15,15-3-17 1,4-7-23-16,4-11-11 0,-1-10-8 15,0-9-4-15,-2-3 5 16,-1-18-1-16,-5-10-3 16,-6-10 0-16,-3-4-1 15,-5-6-6-15,-2-1 11 16,-12 3-12-16,-3 4 1 16,-5 12 0-16,4 13-1 15,-2 10-10-15,0 7-84 16,3 12-69-16,1 23-42 15,10-3-93-15,4-3-242 0</inkml:trace>
  <inkml:trace contextRef="#ctx0" brushRef="#br0" timeOffset="8215.158">16151 7790 1472 0,'0'0'253'15,"0"0"4"-15,0 0-95 16,0 0-97-16,0 0 35 16,-19 82 13-16,23-43-36 15,8 0-28-15,6-3-13 16,0-2-21-16,0-7-8 0,0-7-1 16,0-9-4-1,0-11-2-15,0 0-29 0,-1-20-36 16,1-10-51-16,-4-9 0 15,-3-3 28-15,-3 1 36 16,-6 2 29-16,0 3 15 16,-2 9 8-16,0 9 1 15,0 7-1-15,0 8 16 16,0 3 2-16,0 10-16 16,0 15-1-16,5 4 6 15,3 5-6-15,2 1 0 16,3-3 0-16,4-4 0 15,2-7 5-15,5-7-6 16,3-8-5-16,-1-6-49 16,1 0-63-16,-5-11-34 0,-3-5 51 15,-6 1 61 1,-4 0 29-16,-4-1 10 0,-4 2 0 16,1 2 41-16,-2 2 35 15,0 3-4-15,0 4-11 16,0 3-14-16,0 0-31 15,2 2-15-15,5 11 7 16,3 2-7-16,3 4 0 16,5-1 1-16,3 0-1 15,6-4 7-15,3-6-7 16,0-7-1-16,0-1 0 16,-5-3-27-16,-5-14-4 15,-4-1 18-15,-6-2 12 0,-6 2 1 16,0 2 69-16,-4 7 44 15,1 4 36-15,-1 3-9 16,2 2-68-16,1 3-40 16,3 13-17-16,4 6 26 15,-1 2 7-15,0 2-20 16,-1-1-13-16,-3-5-15 16,-5-3-3-16,0-11-113 15,-13-6-178-15,-4 0-313 0</inkml:trace>
  <inkml:trace contextRef="#ctx0" brushRef="#br0" timeOffset="8343.2376">16654 7592 45 0,'0'0'1172'0,"0"0"-1037"16,0 0-116-16,0 0-19 0,0 0-15 15,91 74-221-15,-57-47-727 0</inkml:trace>
  <inkml:trace contextRef="#ctx0" brushRef="#br0" timeOffset="8655.5549">16991 7804 1322 0,'0'0'214'0,"0"0"-113"15,0 0-46-15,0 0 93 16,25 99-25-16,-17-70-41 0,2-4-28 15,-2-4-27 1,-4-4-13-16,1-6-5 0,1-11-7 16,1 0 5-16,5-12 2 15,4-12-3-15,4-6-5 16,4 1 11-16,1 1-5 16,0 8 5-16,-2 7 28 15,-2 6 15-15,1 7 4 16,-4 0-22-16,3 6-16 15,-1 9-15-15,0 3 0 16,1 0-6-16,0-1-61 16,4-2-93-16,-5-4-178 15,-1-7-298-15</inkml:trace>
  <inkml:trace contextRef="#ctx0" brushRef="#br0" timeOffset="9220.0634">17512 7744 1001 0,'0'0'403'15,"0"0"-60"-15,0 0-91 16,0 0-92-16,0 0-32 16,0 0-42-16,0 0-13 15,-90 58-14-15,75-24-24 16,4 2-18-16,3-2-6 16,8-5-2-16,0-8-8 15,10-8 6-15,7-10-7 0,5-3-30 16,0-10-26-1,-1-9-38-15,0-5 13 0,-7 0 38 16,-4 1 24-16,-4 1 13 16,-3 5 6-1,-2 3 8-15,-1 2 34 0,0 7 42 16,0 3 11-16,0 2-49 16,0 3-22-16,0 13-14 15,0 4 8-15,0 5-1 16,0 0-8-16,3 0-2 15,11-3 3-15,1-4-9 16,4-5 1-16,1-8-1 16,0-5-1-16,1 0 2 15,-1-12-1-15,-4-11-1 16,-4-6-11-16,-3-5 1 0,-8-9 9 16,-1-16 1-16,-3 2-7 15,-8-6 7-15,-2 1 1 16,2 14 1-16,2 3 27 15,0 12 38-15,6 11 29 16,1 12-18-16,2 7-14 16,0 3-36-16,0 10-17 15,8 15-4-15,9 8-1 16,2 6 0-16,1 7-4 16,0-1 4-16,-1-3-6 15,2 9-80-15,-4-11-150 16,-3-10-679-16</inkml:trace>
  <inkml:trace contextRef="#ctx0" brushRef="#br0" timeOffset="9691.1824">18348 7240 451 0,'0'0'677'15,"0"0"-386"-15,0 0 51 16,-39-79-39-16,34 67 13 16,2 12-81-16,3 0-106 15,0 36-72-15,0 35-23 16,7 30 65-16,7 16 10 15,5 5-9-15,-1-8-20 16,1-14-20-16,-2-7-24 0,-3-19-19 16,-3-19 3-16,-2-14-20 15,-5-10-20-15,1-4-102 16,4-22-169-16,-2-5-238 16,2-8-216-16</inkml:trace>
  <inkml:trace contextRef="#ctx0" brushRef="#br0" timeOffset="10827.1841">18733 7543 1763 0,'0'0'276'16,"0"0"-15"-16,0 0-124 0,0 0-1 15,-67 114-19 1,61-65-38-16,5 2 0 0,1-1-18 15,3-4-34-15,13-7-11 16,2-8-7-16,4-11-1 16,2-13-8-16,-2-7 6 15,-1-7-6-15,-3-20-25 16,-4-8-37-16,-7-10 20 16,-3-5 22-16,-4-1 1 15,0 1-4-15,-11 5 10 16,0 11 12-16,2 10-8 15,0 12 9-15,4 9 7 16,1 3-7-16,1 20-9 16,0 11 8-16,3 8 0 15,0 2 0-15,3-2 0 0,15-5-1 16,5-8-5-16,4-7 7 16,5-8-1-16,3-9 1 15,2-2 0-15,-1-10 0 16,-5-12 0-16,-3-3 0 15,-6-3 0-15,-9 2 0 16,-6 3 1-16,-4 5 0 16,-3 5 0-16,0 6 0 15,0 2 11-15,0 4-6 16,0 1-4-16,0 0-2 16,0 6-2-16,0 11 1 15,5 7 1-15,2 3 0 0,3 6 1 16,4 2 0-16,5 2 5 15,3-2-5-15,8-3 12 16,3-6-12-16,6-6-1 16,3-10 0-16,1-10-12 15,-3-1-45-15,0-19-84 16,-7-9-17-16,-6-2 34 16,-9-2 40-16,-9-2 50 15,-3 6 34-15,-6 3 0 16,0 6 42-16,-9 6 41 15,-6 2 5-15,-4 7 1 16,1 3-11-16,-3 2-19 16,0 6-15-16,0 12-8 15,2 6-5-15,1 6-8 0,8 3-10 16,5 3-2-16,5-1 0 16,2-2-11-16,14-2 1 15,9-9 0-15,4-8-1 16,1-10-23-16,-1-4-38 15,-3-13-54-15,-7-16-16 16,-8-9 36-16,-10-11 45 16,-1-23 22-16,-28-28 26 15,-10-36-4-15,-2-9 6 16,5 22 1-16,15 36 21 16,10 46 36-16,4 21 59 15,1 8-10-15,2 8-32 0,0 4-45 16,3 30-23-1,0 34-1-15,12 24-6 0,13 12 2 16,5 0-2-16,3-13 2 16,-6-21-1-16,0-16 0 15,-5-19-1-15,1-11-106 16,3-8-50-16,4-7 33 16,2-5-17-16,-7-5 11 15,-3-15 17-15,-5-3 58 16,-4 4 45-16,-4 3 9 15,-1 10 50-15,0 6-9 16,0 0 4-16,2 9 22 16,5 9 41-16,-1 5-50 15,-1-1-19-15,-3 0-21 16,-2-5-7-16,-5-5-11 0,-3-12-119 16,-4 0-245-1,-9-10-769-15</inkml:trace>
  <inkml:trace contextRef="#ctx0" brushRef="#br0" timeOffset="10947.5393">19685 7389 927 0,'0'0'142'16,"0"0"-99"-16,0 0-43 16,55 75-141-16,-25-50-564 0</inkml:trace>
  <inkml:trace contextRef="#ctx0" brushRef="#br0" timeOffset="11766.2034">19887 7567 1287 0,'0'0'273'0,"0"0"-47"15,0 0-125-15,0 0 9 16,-7 73 30-16,14-42-30 16,4 5-16-16,3-1-9 15,-1-2-29-15,-1-5-25 16,-1-7-16-16,2-6-7 15,3-11-7-15,2-4 7 16,6-10-2-16,4-13-5 16,3-6-1-16,2 0 1 15,0 1 1-15,-2 7-1 16,-5 7 0-16,-10 6 0 16,-2 6 6-16,-7 2 1 0,-1 0-1 15,4 0 4-15,1 9-10 16,7-1 10-16,1 0-10 15,5-4 0-15,0-2-1 16,3-2-15-16,-6 0-40 16,-3-10-34-16,-6-4 50 15,-2-1 28-15,-8-4 10 16,0 1 1-16,-2 2 6 16,0 2 42-16,0 3 21 15,0 4-4-15,-6 3-22 16,-2 4-17-16,-3 0-11 15,-3 14-8-15,-3 8-5 16,-1 6-1-16,4 3 1 0,5-2 6 16,8-3-8-1,1-6 0-15,3-6-1 0,13-6-7 16,7-8-11-16,-1 0-26 16,-2-13-28-16,-3-3 17 15,-6 0 35-15,-7 2 20 16,-4 2 1-16,0 2 2 15,0 3 50-15,0 3 0 16,0 4-9-16,0 0-18 16,0 0-16-16,0 11-8 15,0 6 0-15,0 5 0 16,9 0 1-16,2-2-1 0,3-4 1 16,2-3 7-1,1-9-9-15,-2-4-8 0,0 0-8 16,-6-17-5-16,-3-8-7 15,-6-8 11 1,0-9 11-16,-6-17 6 0,-16-24 0 16,-5-21 8-16,3 10 9 15,5 23 20-15,10 33 3 16,4 29 63-16,3 4 5 16,0 5-22-16,2 0-48 15,0 16-25-15,0 15-7 16,12 8-4-16,10 8-1 15,11 1-1-15,5 0-25 0,21 13-132 16,-11-15-170 0,-7-7-580-16</inkml:trace>
  <inkml:trace contextRef="#ctx0" brushRef="#br0" timeOffset="12026.6999">20921 7245 2136 0,'0'0'321'16,"0"0"35"-16,0 0-202 15,0 0-86-15,0 0 74 16,-12 95-16-16,33-32-7 0,9 23-17 16,7 17 0-1,1 4-19-15,-8-20-17 0,-12-20-27 16,-10-30-8-16,-5-4-17 15,-3 1-14-15,0 0-36 16,0-3-85-16,-2-17-79 16,-7-10-264-16,-1-4-281 0</inkml:trace>
  <inkml:trace contextRef="#ctx0" brushRef="#br0" timeOffset="15289.575">21308 7481 1302 0,'0'0'552'16,"0"0"-401"-16,0 0-43 15,0 0-25-15,0 0 75 16,0 77-57-16,0-45-37 15,0 1-31-15,6-2-14 16,2-4-10-16,-2-5-4 0,-1-7-5 16,-5-15-190-16,0 0-168 15,0-10-320-15</inkml:trace>
  <inkml:trace contextRef="#ctx0" brushRef="#br0" timeOffset="15444.5101">21203 7210 818 0,'0'0'227'0,"0"0"-155"16,0 0-47-16,51 98-25 16,-17-64-119-16,-1-7-261 0</inkml:trace>
  <inkml:trace contextRef="#ctx0" brushRef="#br0" timeOffset="16029.6159">21533 7420 1328 0,'0'0'278'0,"0"0"-150"15,0 0-46-15,0 0 78 0,-6 80-21 16,4-48-43-1,2 1-18-15,0 1-22 16,0-8-35-16,2-5-3 0,4-7-9 16,3-9-8-1,1-5 7-15,3-8 0 0,3-13-1 16,1-7-6-16,0-3-1 16,-2 0 1-16,-3 5 5 15,-2 3-6-15,-4 7 0 16,-1 6 6-16,-3 6 13 15,2 4 5-15,0 0-6 16,3 14-12-16,4 8 30 16,4 3 8-16,4 3-20 15,3-5-9-15,4 1-12 16,1-9-2-16,-5-5 5 0,-1-9 0 16,-3-1-6-16,-5-8 0 15,-4-14 0-15,-1-7-9 16,-4-9 7-16,-3-7 1 15,-1-7 0-15,0-6 1 16,0-1 0-16,0 3 0 16,0 9 0-16,0 14 0 15,0 14 21-15,0 13 21 16,0 6-11-16,0 8-17 16,2 17-13-16,9 12 5 15,6 3 0-15,3 4-5 16,2-2 5-16,2-2-5 15,-3-6-1-15,-6-5 0 16,-3-4-56-16,-8-9-150 0,-4-12-91 16,-10-4-221-16,-5 0-370 15</inkml:trace>
  <inkml:trace contextRef="#ctx0" brushRef="#br0" timeOffset="16226.6172">21615 7358 1200 0,'0'0'376'15,"0"0"-258"-15,0 0-54 16,0 0-31-16,0 0 2 16,0 0-6-16,118-33-17 15,-66 19-12-15,15-2-71 0,-13 3-249 16,-10 2-405-16</inkml:trace>
  <inkml:trace contextRef="#ctx0" brushRef="#br0" timeOffset="18155.2036">20966 7345 895 0,'0'0'162'16,"0"0"-40"-16,0 0 5 0,0 0-70 16,0 0 28-1,85-9 7-15,9-21-21 0,37-9-20 16,12-4-9-16,-3 2-5 15,-22 15-2-15,-38 12 4 16,-22 7-4-16,-24 3-8 16,-15 4-13-16,-7 0-8 15,-7 0-4-15,-5 2 17 16,-15 10 12-16,-24 7-8 16,-15 4-1-16,-8 2-20 15,-6 3 11-15,0 2 13 16,7-2-7-16,11-5-7 0,15-2 10 15,14-6 4-15,19-4-17 16,6-6-8-16,46-5 6 16,34-5 2-16,29-17-9 15,-3 0 6-15,-20 3 0 16,-32 8-6-16,-28 5 0 16,-3 2 1-16,-3 1-1 15,-7 3 0-15,-14 0 1 16,-3 0 7-16,-20 10-2 15,-16 9-5-15,-13 3-1 16,-7 3 1-16,-2 3 7 16,2 1-7-16,9-2 0 15,10-3 0-15,11-4 6 16,16-5-7-16,10-4 0 0,8-4-7 16,22-6 7-16,10-1 0 15,11 0 1-15,1-8-1 16,-6-1 1-16,-4 1 0 15,-13 2 0-15,-10 3-2 16,-9 1 2-16,-10 2 5 16,0 0-4-16,-9 11-2 15,-15 6 5-15,-13 10-4 16,-7 6 0-16,-5 5 0 16,-2 6 12-16,1 4 2 15,4 2 1-15,10-6 17 16,11-4 2-16,17-6-2 15,8-9-20-15,38-12-1 16,49-13-6-16,51-36-6 0,32-26-91 16,-29 4-228-1,-23 2-693-15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45:06.917"/>
    </inkml:context>
    <inkml:brush xml:id="br0">
      <inkml:brushProperty name="width" value="0.05292" units="cm"/>
      <inkml:brushProperty name="height" value="0.05292" units="cm"/>
      <inkml:brushProperty name="color" value="#FF0000"/>
    </inkml:brush>
  </inkml:definitions>
  <inkml:trace contextRef="#ctx0" brushRef="#br0">1313 10353 316 0,'0'0'0'0,"0"0"0"15,0 0 328-15,0 0-103 16,0 0-63-16,0 0 12 16,0-6-28-16,0 6-41 15,0 8-43-15,0 14-5 16,6 9 7-16,3 8-4 16,1 4-9-16,-2 1-18 15,-4 0-12-15,1-5-4 16,-2-5-4-16,-3-3-5 15,0-5-7-15,0-4 0 0,0-5 6 16,0-3 4 0,-5-7-10-16,1-4 0 0,-4-3-1 15,1 0 12-15,-2-4 16 16,3-6 0-16,0-3-9 16,3-1 0-16,1 4 7 15,2 0-7-15,0 3-5 16,3 2-12-16,9 0 4 15,6 2-5-15,5 2 5 16,2 1-5-16,5-2 9 16,0 1 2-16,-3-1-6 15,3-5-5-15,-5-1 9 16,-6-4-10-16,-7-5 2 0,-3-2 8 16,-6-6 30-1,-3-6 7-15,0-2 5 0,-9-4-6 16,-10-2 13-16,-7-3-3 15,-2 0-1-15,-8 0-18 16,-4 2-7-16,0 3 3 16,2 5 8-16,-2 4-5 15,3 9 10-15,5 5 6 16,4 5-20-16,9 7-10 16,5 2-10-16,5 2-7 15,5 18-5-15,4 10-1 16,0 10-6-16,13 7 7 15,11 3-1-15,6-2 2 16,6-2-1-16,1-8 2 0,6-6-2 16,-1-10 0-16,0-7 0 15,2-11-11-15,-6-4-27 16,-2 0 0-16,-5-15 6 16,-4-6 9-16,-5-5 10 15,-4-2-2-15,-3 0 6 16,-6 0 8-16,-1 3 0 15,-4 3 0-15,-4 5 0 16,0 2 1-16,0 5 1 16,0 4 7-16,0 3 20 15,0 1 8-15,0 2-4 16,0 0-27-16,1 11-4 16,10 7-1-16,5 6 7 0,2 4 10 15,-1 0-5 1,-1 1-2-16,0-4-4 0,-4-2-5 15,-3-4-1-15,-3-6-37 16,0-4-111-16,-6-9-129 16,0-5-90-16,-4-11-447 0</inkml:trace>
  <inkml:trace contextRef="#ctx0" brushRef="#br0" timeOffset="152.2029">1598 10089 907 0,'0'0'188'0,"0"0"3"16,0 0-14-16,0 0-42 0,0 0-20 16,0 0-87-1,0 0-28-15,-33-32-216 0,54 37-84 16,-3 4-876-16</inkml:trace>
  <inkml:trace contextRef="#ctx0" brushRef="#br0" timeOffset="636.5228">2005 10181 324 0,'0'0'800'0,"0"0"-565"0,0 0-20 16,0 0 44-16,0 0-69 16,0 0-78-16,0 0-69 15,-70 9-22-15,56 16-2 16,0 4-6-16,3 4 2 15,5-5 1-15,6-5-4 16,0-7 0-16,0-5 4 16,6-5 11-16,5-3-14 0,5-3 1 15,-1 0 5-15,7 0 13 16,-1 0-3-16,4 0-6 16,-5 0-6-16,-2 0-4 15,-6 0-5-15,-2 2-7 16,-7 6 0-16,-3 4 12 15,0 8 5-15,-18 7-10 16,-12 9 4-16,-10 3-12 16,-9 1-104-16,-20-6-120 15,11-12-374-15,3-15-739 0</inkml:trace>
  <inkml:trace contextRef="#ctx0" brushRef="#br0" timeOffset="1364.9898">1121 9743 1262 0,'0'0'335'0,"0"0"-52"0,0 0-42 15,0 0-61-15,0 0-44 16,0 0-82-16,0 0-41 16,-17 17-4-16,14 0-2 15,1-1-6-15,-2-3 7 16,1-1-7-16,0-5 1 15,2-5 7-15,-3-2 13 16,-1 0 57-16,-4-16 42 16,-3-9-74-16,0-1-26 15,3-5-9-15,2 3-6 16,7 6 2-16,0 4-8 16,5 8 8-16,12 7-8 0,11 3-1 15,2 0-1-15,6 15 1 16,-2 9-5-16,-1 5-3 15,-6 2 7-15,1 1-40 16,-1-1-99-16,-3-6-197 16,-9-11-436-16</inkml:trace>
  <inkml:trace contextRef="#ctx0" brushRef="#br0" timeOffset="1687.6699">1281 9472 142 0,'0'0'1379'0,"0"0"-1150"16,0 0-93-1,0 0-4-15,-22 81 34 0,22-44-47 16,0 5-31-16,6-1 1 16,9-5-22-16,0-7-24 15,4-10-5-15,-4-7-30 16,2-5-2-16,-4-7 0 15,0 0 4-15,-2-11 1 16,0-11-2-16,-4-3-8 16,-4-6 7-16,-3-2-7 15,0 0 1-15,-15 0-2 16,-2 2-5-16,-3 6-31 16,-1 5-28-16,1 7-68 15,1 12-99-15,7 1-135 16,2 0-367-16</inkml:trace>
  <inkml:trace contextRef="#ctx0" brushRef="#br0" timeOffset="1816.9739">1281 9472 1582 0</inkml:trace>
  <inkml:trace contextRef="#ctx0" brushRef="#br0" timeOffset="2417.4358">1281 9472 1582 0,'90'-10'476'0,"-92"10"-272"0,2 0-68 0,0 5-57 16,2 10-47 0,10 9 6-16,6-1 3 0,-3 4-20 15,4-2-8-15,-4-2-7 16,0-5 0-16,-6-4-6 16,0-4-18-16,-3-7-73 15,-3-3-1-15,-2 0 38 16,-1-15 34-16,0-9-47 15,0-5 28-15,-4-6 22 16,-9-3 16-16,5-1 1 16,-1 6 1-16,0 5 28 15,3 9 14-15,3 8-6 16,2 6 0-16,1 5-23 0,0 0-14 16,4 15-21-1,14 6 21-15,0 6 1 0,8-1 0 16,-1 1 0-16,-2-7 1 15,-1-4-2-15,-3-6-39 16,-3-5-14-16,-4-5-33 16,-1 0-30-16,-3-5 28 15,-3-12 7-15,-1 0-8 16,-2-5 35-16,-2 0 31 16,0 3 23-16,0 1 0 15,0 6 0-15,0 3 0 16,0 4 7-16,3 3-6 15,0 0 7-15,3 1-8 16,1 0-2-16,1-2 2 16,-1 0-1-16,-1 1 1 0,0-3-1 15,-3-2 2 1,0 0 0-16,-1-3 38 0,2-2 27 16,-4 4 37-16,0 1 14 15,0 2 1-15,0 3-9 16,5 2-16-16,-1 0-48 15,3 13-29-15,7 7 8 16,-2 3 18-16,6 3-1 16,-5 1-15-16,-1-1-13 15,-3-6-5-15,-1-1-8 16,-4-7-96-16,-4-12-88 16,0 0-110-16,0-5-319 0</inkml:trace>
  <inkml:trace contextRef="#ctx0" brushRef="#br0" timeOffset="2591.3192">1504 9039 67 0,'0'0'1322'16,"0"0"-1056"-16,0 0-100 15,0 0-94-15,0 0-54 16,0 0-18-16,0 0-84 15,0 0-244-15,76 37-649 0</inkml:trace>
  <inkml:trace contextRef="#ctx0" brushRef="#br0" timeOffset="2996.4776">1926 9213 1209 0,'0'0'322'0,"0"0"-172"15,0 0-34-15,0 0 35 16,0 0-31-16,0 0-18 16,4 80-43-16,-2-63-22 15,1-1-15-15,-3-3-13 16,0-3-2-16,0-3 2 15,0-7-7-15,0 0 9 16,0 0 13-16,0-7 10 0,-5-13 0 16,-2-6-8-16,1-4 2 15,-1-3 1-15,4 1-5 16,3 6 3-16,0 6 1 16,3 6-10-16,8 9-9 15,3 5-8-15,4 0 0 16,4 6-1-16,1 11-5 15,-1 6 5-15,0 1 0 16,-2-2-27-16,10 7-145 16,-7-10-121-16,0-5-390 0</inkml:trace>
  <inkml:trace contextRef="#ctx0" brushRef="#br0" timeOffset="3594.5065">2197 8992 872 0,'0'0'648'0,"0"0"-374"16,0 0 16-16,0 0-118 15,0 0-35-15,-86 27-33 16,74-6-39-16,3 4-25 16,5 6-13-16,2-3-15 15,2-1-5-15,0-4-5 16,6-8 2-16,3-3-4 15,4-9-49-15,-2-3-79 0,5 0 63 16,-4-11 50-16,0-5-29 16,-3-1 4-16,-3-3 26 15,-3 3 14-15,-1 3 0 16,-2 2 13-16,0 4 52 16,0 4 53-16,0 4-10 15,0 0-44-15,0 0-28 16,0 4-24-16,3 6-11 15,8 5 5-15,0 0-5 16,7 0 0-16,-3-2 0 16,-2-4 1-16,2-4-1 15,-4-4 0-15,-2-1 1 16,-2-4-1-16,-1-12 5 0,-3-8-4 16,-3-5-1-1,0-7 7-15,0-5-7 0,-16-7 5 16,-7-6-5-16,-2-3 1 15,-5-2 10-15,3 5 19 16,4 11 27-16,7 10 50 16,6 13 2-16,2 10-23 15,8 9-33-15,0 1-46 16,6 18-8-16,14 14 0 16,10 11 14-16,5 6-7 15,1 5 2-15,-3 0-8 16,-3-3-1-16,-4-2-6 15,4-8-103-15,-7-12-201 0,-4-19-1016 16</inkml:trace>
  <inkml:trace contextRef="#ctx0" brushRef="#br0" timeOffset="9528.9044">3228 10427 329 0,'0'0'1156'0,"0"0"-913"16,0 0-130-16,0 0-11 15,-49 112 31-15,29-59-13 16,-2-2-46-16,0-1-24 16,-2-8-16-16,6-6-7 15,0-10-2-15,6-7-13 16,1-11-3-16,6-8 4 16,0-2 87-16,4-17-47 15,-1-9-33-15,2-6-10 16,0 0 6-16,0 3-7 0,2 4-7 15,4 10 14-15,-1 8 11 16,3 7-12-16,6 2-10 16,2 11-5-16,5 12 0 15,7 6 0-15,4 1 1 16,2 2 0-16,6-9 0 16,2-4-1-16,0-10 1 15,-1-9 0-15,-5 0 1 16,-6-21-2-16,-3-8 0 15,-12-7 1-15,-9-18-1 16,-6-24 6-16,-8-25-4 16,-11 4 10-16,-5 16-11 15,8 30 1-15,2 27 8 0,-2 4 1 16,1 5 20-16,-4 9 3 16,2 8-11-16,-1 13-22 15,3 18 0-15,5 10-1 16,10 7-1-16,0 6 0 15,25-3 0-15,14-2-5 16,10-9-22-16,6-9-38 16,-2-12-20-16,-6-13-74 15,-8-6 36-15,-12 0 67 16,-8-16 44-16,-8 0 13 16,-5 1 50-16,-2 4 51 15,-4 5 39-15,3 6-49 16,-3 0-60-16,0 10-25 15,5 12-5-15,-2 5 0 16,-2 3 5-16,2 1 4 0,-1-6-10 16,-2-5 0-16,0-5-18 15,0-10-104-15,0-5-122 16,-9-15-83-16,4-8-506 0</inkml:trace>
  <inkml:trace contextRef="#ctx0" brushRef="#br0" timeOffset="9659.4769">3604 10179 886 0,'0'0'517'16,"0"0"-274"-16,0 0-6 16,0 0-121-16,0 0-88 15,0 0-17-15,0 0-11 16,6 72-9-16,16-26-210 16,1-5-358-16</inkml:trace>
  <inkml:trace contextRef="#ctx0" brushRef="#br0" timeOffset="9965.1739">3995 10328 1433 0,'0'0'504'16,"0"0"-265"-16,0 0-103 16,0 0 35-16,-88 36-40 15,73-17-55-15,3-1-23 16,9-4-18-16,3-2-9 15,0-3-2-15,8-1 2 0,12-2 15 16,6 0 15-16,3 2-16 16,4 2-17-16,-1 2-4 15,-1 2-13-15,-4 0 0 16,-7 3-6-16,-9 0 0 16,-9 3 0-16,-4 2-6 15,-29 2 5-15,-32 7-8 16,-37 5-93-16,-40 1-89 15,15-8-387-15,10-8-580 0</inkml:trace>
  <inkml:trace contextRef="#ctx0" brushRef="#br0" timeOffset="11256.1787">3052 9532 1309 0,'0'0'230'0,"0"0"-39"16,0 0-1-16,0 0-116 15,0 0-58-15,0 0 8 16,0 0 37-16,-6 108-20 16,6-63-13-16,-6-2-2 0,4-6-6 15,-5-6-9-15,3-8-3 16,-1-7-7-16,2-7 5 15,2-9 6-15,-1 0 59 16,2-8 52-16,0-17-62 16,0-9-31-16,8-8 7 15,8-3 25-15,10-1-9 16,2 6-19-16,7 7-10 16,-1 9-3-16,1 12-2 15,-2 10-7-15,-2 2-5 16,-1 14-1-16,-3 12-4 15,-2 3 4-15,-6 4-6 0,-3 0 0 16,-6-4-24-16,-1-3-89 16,-3-9-223-16,0-7-369 15,-3-7-749-15</inkml:trace>
  <inkml:trace contextRef="#ctx0" brushRef="#br0" timeOffset="11573.5">3514 9414 1320 0,'0'0'273'16,"0"0"10"-16,0 0-161 15,0 0-34-15,-26 72 47 16,17-33-16-16,4 1-20 0,5-1-25 16,0-6-10-1,5-5-25-15,9-8-15 0,0-6-12 16,2-11 1-16,-2-3 1 15,1 0 21-15,4-17 18 16,0-8-25-16,-2-6-15 16,-4-5-7-16,-5-4-5 15,-8-2-1-15,0-4 0 16,-5 7-24-16,-11 7-14 16,-4 13-15-16,-5 13-128 15,-3 6-9-15,1 30-29 16,6-1-104-16,8 0-363 0</inkml:trace>
  <inkml:trace contextRef="#ctx0" brushRef="#br0" timeOffset="12315.701">3792 9386 620 0,'0'0'1015'15,"0"0"-769"-15,0 0-37 16,0 0-145-16,0 0 27 16,0 0 39-16,-30 105 7 15,29-65-42-15,-1-4-34 16,2-2-27-16,0-8-10 16,0-2-15-16,0-10-7 15,0-6-1-15,3-7 5 0,3-1-5 16,1-6-1-16,3-16-10 15,7-6-32-15,-2-7-3 16,3-4 21-16,-4 1-1 16,-3 1 10-16,-2 7 14 15,-4 10 1-15,-5 10 0 16,0 9 15-16,0 1-14 16,0 10-1-16,0 15 0 15,0 6 0-15,0 4 0 16,0 0 0-16,6-1 7 15,9-8-2-15,1-3-4 16,5-2-1-16,3-8 2 0,3-4-1 16,-1-6-1-16,0-3-8 15,-2-5-25-15,-3-12-38 16,-6-2 10-16,-5-6 36 16,-4 3 19-16,-3 1 5 15,-3 4 1-15,0 5 11 16,0 6 32-16,0 5 7 15,0 1-31-15,0 0-19 16,0 0-13-16,6 4 5 16,7 4 8-16,0 1 0 15,4-2 0-15,1-2-1 16,-3-5-12-16,2 0 12 16,-6 0-8-16,-3-7 9 15,-5-5 7-15,-2-2 5 16,-1 0 37-16,0 1 16 0,0 4 3 15,0 3-7-15,0 6-14 16,0 0-23-16,0 12-24 16,0 8 1-16,0 4 1 15,0 2 4-15,0-1-5 16,1 0 0-16,1-7 0 16,0-3-1-16,-2-6-60 15,0-9-118-15,0-3-65 16,0-13-350-16</inkml:trace>
  <inkml:trace contextRef="#ctx0" brushRef="#br0" timeOffset="12473.4057">4102 9096 1189 0,'0'0'219'0,"0"0"6"15,0 0-88-15,0 0-78 16,0 0-36-16,0 0-23 15,0 0-23-15,14 47-272 16,5-30-698-16</inkml:trace>
  <inkml:trace contextRef="#ctx0" brushRef="#br0" timeOffset="17570.6246">5597 10460 1443 0,'0'0'301'0,"0"0"-47"16,0 0-62-16,-91-16-37 15,61 16-30-15,0 11-17 16,8 8-36-16,1 7-41 16,9 5-15-16,6 1-8 15,4 2-1-15,2-5-1 16,11-1-5-16,10-8 0 16,5-7-1-16,3-4 0 0,-1-9 0 15,2 0-44 1,-6-12-14-16,-2-15 8 15,-4-12 9-15,-6-9 27 0,-6-20 14 16,-4-26 0-16,-2-22 0 16,0 10 10-16,-3 21 2 15,-4 32 10-15,2 28 23 16,-3 3 9-16,1 4-7 16,1 5-18-16,2 13-8 15,3 5-20-15,1 24 0 16,0 15 0-16,3 23 8 15,18 19-9-15,0-6 0 16,5-8-1-16,0-15-1 16,0-17 1-16,2-1-25 15,3-4-36-15,-1-13-47 0,-5-15 32 16,-1-7-27-16,-4-11 52 16,-4-16 34-1,-1-5 12-15,-4-1 6 0,-2 2 6 16,-2 6 36-16,-4 9 58 15,0 7 24-15,-1 9-47 16,2 0-45-16,0 20-22 16,2 8 5-16,2 8 12 15,-5 4-17-15,3 1-4 16,-5-3-4-16,-1-8-2 16,0-4-1-16,0-9-97 15,-1-8-137-15,-14-9-89 16,-1-15-205-16,0-7-300 0</inkml:trace>
  <inkml:trace contextRef="#ctx0" brushRef="#br0" timeOffset="17699.7874">5810 10239 823 0,'0'0'303'15,"0"0"17"-15,0 0-129 16,-24-77-54-16,21 75-4 16,3 2-74-16,0 13-49 15,3 12-10-15,19 25-15 16,-2-7-159-16,-1-4-352 0</inkml:trace>
  <inkml:trace contextRef="#ctx0" brushRef="#br0" timeOffset="18036.706">6108 10321 973 0,'0'0'729'0,"0"0"-537"15,0 0 3-15,0 0-60 16,-82 34-28-16,72-13-11 16,3-3-17-16,7 1-23 15,0-2-11-15,4-3 12 16,11-1-13-16,7 2-12 16,6-1-5-16,4 0-4 15,-1 1-15-15,3 1-7 16,-2-1 7-16,-7 0-7 15,-7-3 7-15,-5 0-7 0,-8-1-1 16,-5-3 0-16,0 2 0 16,-18-1 10-16,-9 0-10 15,-10-1 8-15,-2 0-8 16,-18-4-112-16,11-1-205 16,11-3-360-16</inkml:trace>
  <inkml:trace contextRef="#ctx0" brushRef="#br0" timeOffset="19170.974">6441 10322 713 0,'0'0'605'0,"0"0"-410"16,0 0 44-16,0 0-4 16,0 0-45-16,0 0-41 15,0 0-4-15,-73-41-45 16,55 47-58-16,-1 11-16 15,-1 7-3-15,4 9-5 16,5 4-4-16,4 2-5 16,7 2 0-16,0-2-3 15,12-5-5-15,6-3 0 16,6-6-1-16,4-8-9 0,15-9-120 16,-6-3-149-16,-5-5-332 15</inkml:trace>
  <inkml:trace contextRef="#ctx0" brushRef="#br0" timeOffset="20229.6204">6446 10669 1230 0,'0'0'382'0,"0"0"-144"16,0 0-108-16,0 0-65 15,0 0 52-15,0 0-63 16,92-62-23-16,-70 34-12 16,-4-3-3-16,-6 0 12 15,-6 0-3-15,-6 2 3 16,0 5-1-16,0 4 6 16,-5 4 8-16,-3 3-6 15,3 6-1-15,2 2 9 16,2 2-10-16,1 3-8 15,0 0-16-15,0 0-3 16,0 0-6-16,0 11-1 16,4 9-5-16,5 7 6 15,0 3 2-15,5 5 5 16,-1-3-5-16,0-3-1 0,2-3 0 16,0-6 0-16,1-7-1 15,-2-4-1-15,2-7-36 16,-1-2 7-16,0-9-59 15,-1-13 8-15,-1-7 16 16,0-5 13-16,-2-2 39 16,-1 2 12-16,-2 2 1 15,-4 6 9-15,-2 6 49 16,-2 8 36-16,0 4 42 16,0 5-39-16,0 3-50 15,0 0-12-15,-10 14-26 16,-2 8 4-16,1 6-6 15,3 6-5-15,4 3 5 0,4-1-1 16,0 0-4-16,10-5-1 16,14-6 7-16,6-7-7 15,6-6 5-15,3-9-5 16,1-3-1-16,-1-7-1 16,-5-16-26-16,-7-7-10 15,-10-9 12-15,-7-8 13 16,-7-8 6-16,-3-2 6 15,-6-4 6-15,-9 3-5 16,1 5 11-16,1 10 14 0,1 9 2 16,3 10 8-1,3 10 12-15,3 8 25 16,2 6-21-16,-1 0-33 0,0 15-19 16,2 14-1-1,0 10 0-15,0 7 1 0,13 4 0 16,6 1 1-16,3-1 0 15,4-3-1-15,-1-5 0 16,4-9 1-16,-4-9 0 16,3-10-1-16,-4-9 0 15,-2-5-15-15,-2-9-11 16,-2-11 5-16,1-6 11 16,-4-1 8-16,-3 0 2 15,-3 2-1-15,-5 4 1 16,-1 4 6-16,-3 7 24 0,0 4 15 15,0 4 6 1,0 2-9-16,-2 0-24 0,-5 16-17 16,-1 7 8-16,-1 3-8 15,3 4 5-15,6 0-4 16,0-2 4-16,0-3-5 16,10-5-1-16,5-3 6 15,-2-5-6-15,2-8 0 16,0-4-9-16,1 0-78 15,0-14-55-15,-2-26-101 16,-5 5-368-16,-6-1-528 0</inkml:trace>
  <inkml:trace contextRef="#ctx0" brushRef="#br0" timeOffset="20427.6611">6875 10268 1024 0,'0'0'727'0,"0"0"-543"16,0 0-49-16,0 0-47 15,0 0 4-15,106-17-25 16,-63 7-35-16,-4 1-32 16,10-5-16-16,-13 1-234 15,-6-2-624-15</inkml:trace>
  <inkml:trace contextRef="#ctx0" brushRef="#br0" timeOffset="23999.6607">5753 9383 1408 0,'0'0'307'16,"0"0"-79"-16,0 0-62 15,0 0-56-15,-95-10-22 16,66 31-4-16,2 10-7 0,5 5-14 16,7 9-14-16,9-2-12 15,6 1-15-15,0-5-2 16,15-3-5-16,5-8-14 15,1-8 9-15,-2-7-10 16,3-6 1-16,-4-7 6 16,0-1-7-16,-3-18 11 15,0-6-11-15,-5-7 2 16,-2-5 11-16,-7-2-12 16,-1-2 6-16,0 2-6 15,-13 3 5-15,2 7-4 16,-2 9-1-16,1 11-1 15,0 9-5-15,0 5-62 0,3 21-96 16,5 8-25-16,4 10-170 16,6-5-229-16,5-8-484 0</inkml:trace>
  <inkml:trace contextRef="#ctx0" brushRef="#br0" timeOffset="24381.408">5831 9646 823 0,'0'0'772'15,"0"0"-546"-15,0 0-60 0,0 0-49 16,0 0-12-16,98-73 0 16,-78 49-34-16,-2-5-39 15,-8 0-15-15,-7-1 6 16,-3 2-3-16,0 1-7 15,-9 4 11-15,-6 7-12 16,-3 2-3-16,3 5-3 16,2 4-5-16,4 5 0 15,2 0-1-15,5 2-15 16,-1 18 2-16,2 8 13 16,1 8 0-16,0 1 1 15,11 2 11-15,6-7-1 16,5-1-11-16,8-8 0 0,3-3 8 15,13-8-7 1,5-7-2-16,7-5-68 0,0-3-149 16,5-33-164-16,-17 5-233 15,-15-3-472-15</inkml:trace>
  <inkml:trace contextRef="#ctx0" brushRef="#br0" timeOffset="24929.7153">6344 9353 734 0,'0'0'608'0,"0"0"-294"16,0 0-39-16,0 0-44 15,0 0-59-15,0 0-24 16,0 0-69-16,-57-17-54 16,47 44 7-16,1 4 18 15,1 8-2-15,5 0-15 16,3-3-12-16,0-5-1 16,8-6-14-16,7-5 3 0,6-9-9 15,1-5 0-15,-1-6-1 16,3-6-28-16,-2-15-31 15,-4-9-33-15,-6-11 4 16,-7-23 33-16,-5-26 27 16,-11-24 13-16,-8 7 16 15,4 21 0-15,0 30 2 16,9 26 23-16,-3 6 57 16,-1 3 20-16,1 7-36 15,1 12-6-15,-1 4-46 0,2 23-14 16,1 14 1-1,0 11 4-15,6 8-5 0,0 1-1 16,12 1 0-16,10-4-1 16,6-6-18-16,4-8-58 15,-1-13-81-15,2-12 18 16,-6-11 2-16,-5-6 50 16,-8-5 42-16,-5-10 41 15,-1-3 6-15,-6 2 23 16,-1 4 57-16,-1 3 28 15,0 7 11-15,2 2-74 16,-1 6-44-16,4 16 0 16,1 7 19-16,0 5 15 15,1 2-6-15,-1-2-21 16,0-8-7-16,0-6-1 0,-3-9-102 16,-3-11-143-16,0-7-249 15,0-12-535-15</inkml:trace>
  <inkml:trace contextRef="#ctx0" brushRef="#br0" timeOffset="25061.3726">6493 9093 727 0,'0'0'676'16,"0"0"-589"-16,0 0-63 16,0 0-24-16,-9 79-34 15,15-44-157-15,4-5-348 0</inkml:trace>
  <inkml:trace contextRef="#ctx0" brushRef="#br0" timeOffset="25395.6968">6594 9303 1174 0,'0'0'204'0,"0"0"-73"0,0 0-19 16,0 0-16-16,32 83 3 15,-23-60-9-15,-3-4-43 16,-5-3-27-16,1-4-1 16,-2-6-3-16,0-4-4 15,0-2 51-15,0-6 96 16,0-12-95-16,0-8-42 16,0-3-6-16,2 0 3 15,11 4 2-15,-1 5 0 0,2 6-5 16,2 7-8-1,0 5-2-15,2 2-5 0,3 5 0 16,-1 12-1-16,0 4 0 16,1 4 0-16,-2 4-15 15,2 8-105-15,-3-9-211 16,-7-6-388-16</inkml:trace>
  <inkml:trace contextRef="#ctx0" brushRef="#br0" timeOffset="26004.0883">7012 9185 1185 0,'0'0'567'0,"0"0"-380"16,0 0-70-16,0 0-30 16,0 0 18-16,-82 59-23 15,69-28-12-15,5 1-25 16,1-3-8-16,4 2-14 15,3-6-3-15,0-3-10 16,0-8-10-16,7-6-9 16,4-5-46-16,4-3 18 15,0-4 19-15,-1-13-28 16,2-2-16-16,-3-5 13 16,-3 2 15-16,-3 3 28 15,-2 4 6-15,-2 6 12 0,-3 2 40 16,0 6 19-16,0 1-28 15,0 0-24-15,0 8-19 16,0 6 0-16,0 5 18 16,0-1-2-16,3-1-1 15,6-3-9-15,0-4-6 16,3-6 1-16,3-4 16 16,0 0-8-16,0-7-1 15,0-12 4-15,0-5-3 16,-6-8-1-16,-4-2-1 15,-5-7-1-15,0-7 13 16,-5-5 13-16,-7-1 8 0,-2 0 3 16,2 6 17-1,3 8 23-15,2 8 7 0,4 13 15 16,-1 8-5 0,1 7-19-16,3 4-42 0,0 0-33 15,0 20-5-15,0 6-1 16,10 9 8-16,2 5 5 15,1-1-13-15,1 2 0 16,-1 0-6-16,0-1 5 16,4 19-59-16,-4-11-180 15,-2-7-344-15</inkml:trace>
  <inkml:trace contextRef="#ctx0" brushRef="#br0" timeOffset="30214.0212">8273 10665 390 0,'0'0'927'0,"0"0"-621"16,0 0-27-16,0 0-21 0,0 0-49 16,0 0-19-1,-79-44-69-15,57 44-32 0,-1 0-41 16,-4 16-26-16,5 4 1 16,0 7-2-16,6 2-2 15,6 2-9-15,10-1-7 16,0-4-3-16,4-4 0 15,13-5 0-15,5-9-18 16,3-6-20-16,2-2-7 16,0-17-13-16,-3-12 22 15,-6-10 18-15,-3-5 17 16,-8-22 1-16,-4-26 0 16,-1-18 6-16,-2 11-6 0,0 24 6 15,0 34 12 1,0 26 18-16,0 5 22 0,-2 4 8 15,-1 5-32-15,0 1-34 16,3 22-16-16,0 16 16 16,0 7 0-16,11 8 0 15,6 2-1-15,2 0 0 16,6-6 0-16,1-8-41 16,0-10-28-16,-2-11-55 15,-4-10-45-15,-3-10 57 16,-4 0 63-16,-2-17 23 15,1-8 12-15,-5-1 14 0,1-1 1 16,-5 6 14-16,1 5 43 16,-4 7 89-16,0 7-48 15,0 2-50-15,2 8-47 16,1 14 11-16,3 9 6 16,0 3 3-16,1 1-12 15,-2-3-9-15,-4-4 0 16,-1-6-14-16,0-8-162 15,-4-7-107-15,-7-7-351 0</inkml:trace>
  <inkml:trace contextRef="#ctx0" brushRef="#br0" timeOffset="30352.6227">8380 10254 778 0,'0'0'387'0,"0"0"-254"16,0 0-104-16,0 0-18 15,55 88-11-15,-23-47-52 16,-1-5-277-16</inkml:trace>
  <inkml:trace contextRef="#ctx0" brushRef="#br0" timeOffset="30681.6508">8772 10374 1373 0,'0'0'320'15,"0"0"71"-15,0 0-145 16,0 0-123-16,0 0-38 16,0 0 4-16,0 0-38 15,-83 73-21-15,81-53-15 16,2 2-9-16,0-4-5 0,14-3 8 16,5 2-8-16,1-3 0 15,-1 1 0-15,0-1-1 16,-5 0 1-16,-5-1-1 15,-5-4 0-15,-4-1-6 16,0 0 5-16,0-2-5 16,-15 1 6-16,-6 0-1 15,-3-1 1-15,-4 1-7 16,0-2-50-16,-1 0-60 16,3 0-65-16,11-2-91 15,4-2-279-15,10-1-374 0</inkml:trace>
  <inkml:trace contextRef="#ctx0" brushRef="#br0" timeOffset="30939.2737">9029 10378 1702 0,'0'0'328'16,"0"0"-12"-16,0 0-172 15,0 0-2-15,0 0-28 16,-91 79-17-16,72-41-41 16,5 2-18-16,11-2-16 15,3-1-5-15,0-4-5 0,13-7-11 16,11-3-1 0,8-7-11-16,7-6-75 0,22-10-87 15,-6-8-212-15,-9-9-526 16</inkml:trace>
  <inkml:trace contextRef="#ctx0" brushRef="#br0" timeOffset="32341.1237">8517 9597 121 0,'0'0'969'0,"0"0"-772"16,0 0-49-16,0 0-47 16,0 0-45-16,0 0-17 15,0 0-8-15,-24-12-20 16,20 12-2-16,1-1 0 16,0 1 16-16,0-1 84 15,0 1 68-15,0 0-24 0,0 0-35 16,-3 0-8-1,2 0-9-15,-7 2-43 0,-1 17-35 16,-3 6 9-16,-1 9 9 16,1 4-15-16,4 1-2 15,3-3-10-15,3-6-5 16,4-4-3-16,-1-7-5 16,2-9 1-16,0-5-1 15,0-5-1-15,0 0 17 16,0-15 4-16,0-9-21 15,3-10 7-15,2-6-6 16,5 1-1-16,-1-1 0 16,2 7 11-16,5 9-1 0,-3 7-3 15,2 10-6-15,1 7 0 16,2 7-1-16,3 12 1 16,-1 10 5-16,-1 2-5 15,-1 0-1-15,-3-3 0 16,0-3-93-16,-2-3-201 15,-4-7-303-15,-4-9-520 0</inkml:trace>
  <inkml:trace contextRef="#ctx0" brushRef="#br0" timeOffset="32649.7991">8650 9547 955 0,'0'0'758'0,"0"0"-557"15,0 0-57-15,0 0-3 16,-33 94-9-16,30-55-14 16,3-3-30-16,0-5-16 15,9-9-34-15,2-5-12 16,1-10-13-16,1-7-3 16,2 0 11-16,1-14 8 15,2-8-11-15,-2-4-8 16,-3-4-10-16,-6-3 2 15,-6-1-2-15,-1 1-8 16,-1 5-18-16,-14 5 4 0,3 8-4 16,-4 12-58-1,-1 3-135-15,-3 12-112 0,6 8-228 16,7-1-458-16</inkml:trace>
  <inkml:trace contextRef="#ctx0" brushRef="#br0" timeOffset="33331.8269">8805 9499 1532 0,'0'0'373'0,"0"0"-69"15,0 0-205-15,0 0-80 0,0 0 35 16,0 0 79-1,4 106-26-15,7-71-51 0,1 1-28 16,3-3-16-16,0-7-6 16,0-4 3-16,0-10-9 15,-2-5-47-15,1-7-72 16,-1 0 46-16,-3-16-43 16,1-8-42-16,-1-5 19 15,-4-4 55-15,-3-2 66 16,-1 3 18-16,-2 3 15 15,0 7 23-15,0 8 35 16,0 5 25-16,0 7 13 16,0 2-60-16,-2 0-50 15,2 13 0-15,0 7 4 16,0 4-4-16,0 3 13 0,8 1-8 16,6-3-6-16,3-2 6 15,4-4-6-15,1-5 0 16,-1-7-36-16,0-7-52 15,-1 0-26-15,-4-5-11 16,-3-12-36-16,-2-2 60 16,-1-1 50-16,-3 1 51 15,-4 0 7-15,0 4 31 16,-3 2 59-16,0 2-2 16,0 5 7-16,0 3-33 15,0 2 29-15,0 1-58 16,0 0-28-16,0 1-12 15,5 10-1-15,1 4 1 16,2 1 15-16,3 4 6 0,0-1 5 16,0 1 11-16,2 1-1 15,-3-3-23-15,0-2-1 16,-2-1 0-16,-2-4-12 16,-3-1 1-16,2-4-1 15,-5-2-6-15,0-1-50 16,0-3-162-16,0 0-169 15,-5 0-972-15</inkml:trace>
  <inkml:trace contextRef="#ctx0" brushRef="#br0" timeOffset="35610.1334">9396 9604 1247 0,'0'0'342'0,"0"0"-53"0,0 0-51 16,0 0-80-16,0 0-77 16,0 0-45-16,0 0-27 15,11 25 17 1,3-1-8-16,-3 3-5 0,0-1-11 15,-3-4-2-15,-2-4-46 16,-3-7-182-16,-3-6-336 0</inkml:trace>
  <inkml:trace contextRef="#ctx0" brushRef="#br0" timeOffset="35766.82">9211 9316 1129 0,'0'0'245'0,"0"0"-245"0,0 0-32 15,0 0-140-15,0 0-322 0</inkml:trace>
  <inkml:trace contextRef="#ctx0" brushRef="#br0" timeOffset="39948.8198">10692 10628 355 0,'0'0'42'0,"0"0"462"15,0 0-258-15,0 0 48 16,0 0-71-16,0 0 4 15,0 0-21-15,-24-53-19 16,8 51-57-16,-4 2-27 16,-7 0-42-16,-1 9-22 15,-2 10-4-15,3 6-9 16,4 3-10-16,6 0 3 16,7 0-17-16,8-1 10 15,2-3-11-15,5-5-1 0,16-6 0 16,6-6-10-16,8-7-8 15,5 0-36 1,1-15-41-16,-6-12-8 0,-6-7 38 16,-10-6 47-16,-8-18 18 15,-10-20 5-15,-1-20 1 16,-4 5 5-16,-5 18-1 16,0 26 21-16,4 22-6 15,-2 4 33-15,1 6 51 16,-4 8-49-16,4 9-32 15,-2 5-16-15,0 23-12 16,0 14 6-16,3 11-5 16,5 5-1-16,0 4 0 15,10 2 0-15,9-5-1 16,4-7-5-16,4-8-28 0,0-13-50 16,0-10-29-16,-6-10 14 15,-2-8 8-15,-5-3 44 16,-3 0 34-16,0-8 13 15,-3-5 0-15,0 1 12 16,-3 4 26-16,-2 2 25 16,0 6-1-16,3 0-44 15,1 5-17-15,5 15-1 16,0 4 28-16,1 4-9 16,-3-1-7-16,-1-1-11 15,-3-6-1-15,-2-8-116 16,-3-4-174-16,-1-8-405 0</inkml:trace>
  <inkml:trace contextRef="#ctx0" brushRef="#br0" timeOffset="40100.7872">10889 10288 1250 0,'0'0'232'0,"0"0"-127"16,0 0-79-16,0 0-16 15,28 96-10-15,0-53-120 16,2-4-234-16</inkml:trace>
  <inkml:trace contextRef="#ctx0" brushRef="#br0" timeOffset="40444.4768">11305 10410 842 0,'0'0'800'0,"0"0"-518"0,0 0-112 16,0 0-62-16,0 0 23 16,-91 54 4-16,76-32-34 15,6-3-37-15,6-2-20 16,3-5-9-16,0-1-12 16,3-1-13-16,12 0 5 15,3 1 10-15,6 3-7 16,0 0-3-16,-1 3-7 0,-3-1 1 15,-2-1-2-15,-9-2-6 16,-6-1 7-16,-3-2-7 16,0 2-1-16,-9-1 8 15,-12 0-7-15,-6 0 7 16,-6 0-7-16,-1-7-1 16,0 1-10-16,-1-3-66 15,1-2-156-15,10 0-117 16,6-7-429-16</inkml:trace>
  <inkml:trace contextRef="#ctx0" brushRef="#br0" timeOffset="40649.6548">11553 10542 1807 0,'0'0'328'0,"0"0"-123"16,0 0-145-16,0 0-44 15,0 0-16-15,0 0-150 16,0 0-363-16</inkml:trace>
  <inkml:trace contextRef="#ctx0" brushRef="#br0" timeOffset="41601.1">10450 9736 235 0,'0'0'305'0,"0"0"281"16,0 0-282-16,0 0-57 15,0 0 40-15,6-76-48 16,-6 69 7-16,-1 5-71 16,-4 2-57-16,-1 0-57 15,-4 8-32-15,-3 15-11 16,-1 9-3-16,2 7 4 16,4 4 2-16,8-3-15 15,0-1-5-15,11-8 0 16,11-6 5-16,2-9-6 15,2-7-1-15,-1-9 1 16,0 0 0-16,-3-20-1 16,-3-8-4-16,-6-5-1 15,-7-6 5-15,-6 0 0 16,0 2 0-16,-8 1 0 0,-6 6-5 16,-2 9 5-16,2 8-8 15,2 10-1-15,-3 3-52 16,3 4-108-16,3 14-33 15,7 13-52-15,2-6-125 16,0-3-369-16</inkml:trace>
  <inkml:trace contextRef="#ctx0" brushRef="#br0" timeOffset="41915.9744">10635 9656 1515 0,'0'0'362'0,"0"0"-100"16,0 0-154-16,0 0-64 16,0 0 14-16,97 24 44 15,-65 2-3-15,-6 3-24 16,-5-1-31-16,-9-2-19 16,-6-4-10-16,-6-5-15 15,0-6 2-15,0-3 5 16,-1-8 16-16,-7 0 8 15,-1 0 2-15,-1-17-11 16,5-7-11-16,5-5-11 16,0-3-15-16,11-1-28 15,13 6-39-15,7 3-67 0,5 7-60 16,28 5-85-16,-13 4-25 16,1 5-211-16</inkml:trace>
  <inkml:trace contextRef="#ctx0" brushRef="#br0" timeOffset="42370.7604">11244 9617 751 0,'0'0'811'0,"0"0"-442"15,0 0-131-15,0 0-90 16,0 0 22-16,0 0-30 16,-90 7-60-16,70 10-23 15,-4 5-5-15,3 5-2 16,1 4-9-16,5 1-14 0,4 1-1 15,8-2-8-15,3-4-9 16,0-2-3-16,7-6 3 16,11-9-8-16,1-5-1 15,5-5 1-15,2-1 5 16,-1-18-5-16,-3-6-1 16,-5-9-8-16,-6-7 8 15,-6-7 1-15,-5-7 1 16,0-20 5-16,0-21 5 15,-6 9-3-15,-1 12 33 16,4 21 22-16,-1 27 4 16,2 10 40-16,0 3-52 0,-1 11-33 15,2 3-23 1,-2 8-16-16,0 18-12 16,1 18 28-16,2 9 5 0,0 6 15 15,2 3 2-15,8-4-4 16,6-7-10-16,-1-4-7 15,2-7-1-15,-2-6 0 16,-1-5-31-16,2-7-105 16,-5-7-147-16,-3-10-435 0</inkml:trace>
  <inkml:trace contextRef="#ctx0" brushRef="#br0" timeOffset="45691.8975">12555 10493 373 0,'0'0'64'0,"0"0"528"16,0 0-475-16,0 0-56 15,0 0 75-15,1-82 38 16,-1 72-72-16,0 3-25 16,0-1 2-16,0 6 4 15,0-1 77-15,-3 3-23 16,-1 0 1-16,-2 0-15 16,-3 0 14-16,-3 0-31 15,-6 2-38-15,-3 8-13 0,-3 2-7 16,1 5-15-1,0 3-5-15,8 5-11 0,2 6-7 16,6 7 1-16,7 2-5 16,0 2-6-16,10-3 0 15,9-6-1-15,5-3 1 16,4-9-15-16,4-4-40 16,1-8-39-16,-1-9-99 15,14-7-98-15,-10-13-269 16,-7-6-565-16</inkml:trace>
  <inkml:trace contextRef="#ctx0" brushRef="#br0" timeOffset="46013.4834">12767 10389 129 0,'0'0'1352'16,"0"0"-986"-16,0 0-87 15,0 0-161-15,0 0-4 16,0 0 9-16,-52 94-24 15,49-55-30-15,3-2-35 16,0-3-13-16,11-4-9 16,3-10-2-16,2-6-9 15,-1-7 1-15,3-7 8 16,-1 0 7-16,0-17-4 16,-2-7-5-16,-1-6-7 0,-5-4 6 15,-8-3-1 1,-1-1-5-16,0 4 7 0,-9 4-7 15,-6 10 4-15,0 6-5 16,-2 12-20-16,0 2-79 16,1 9-117-16,6 18-60 15,6 0-242-15,4-5-496 0</inkml:trace>
  <inkml:trace contextRef="#ctx0" brushRef="#br0" timeOffset="46620.851">12979 10391 1540 0,'0'0'381'0,"0"0"-70"0,0 0-206 16,0 0-78-16,0 0-11 16,0 0 64-16,0 79 11 15,0-44-33-15,0 2-24 16,0-3-11-16,0-6-13 15,0-6-4-15,0-8-5 16,0-5-1-16,0-7-50 16,6-2 14-16,4-8 18 15,2-14-14-15,0-6-10 16,3-3 14-16,-2-2 27 16,0 4 0-16,-2 5 1 15,-3 5 11-15,-1 9 17 16,-4 3 14-16,-2 7-20 0,4 0-21 15,-1 12-1-15,5 8 8 16,5 5 8-16,4 3-5 16,1 0-10-16,4-2 9 15,0-6-3-15,3-8-1 16,-3-6 0-16,0-6-6 16,-4-5-5-16,-3-15-28 15,-2-10-18-15,-4-8 23 16,-4-6 15-16,-4-8 13 15,-2-7 0-15,0 0 24 16,-2-3 37-16,-4 7 40 16,0 11-23-16,-2 13 63 0,6 14 21 15,-1 12-38 1,2 5-74-16,1 0-50 0,0 19-12 16,0 13 6-16,0 7 6 15,6 8 1-15,5 2-1 16,0 2 0-16,-3-1-7 15,3-6-17-15,-5-5-111 16,-3-8-56-16,-3-9-137 16,0-9-296-16,-6-10-404 0</inkml:trace>
  <inkml:trace contextRef="#ctx0" brushRef="#br0" timeOffset="46951.8547">13138 10355 1397 0,'0'0'379'0,"0"0"-157"16,0 0-152-16,0 0-48 15,84 0-3-15,-35-7-4 16,6-1-8-16,1-2-7 16,-2-1-27-16,-8 0-179 15,-11-3 22-15,-8 5 12 16,-12-1 101-16,-6 3 71 15,-5 4 135-15,-4 3 104 16,0 0-41-16,0 3-120 16,0 11-30-16,0 6 81 15,0 4-8-15,0 3-23 16,0 0-32-16,1-2-2 0,2-3-31 16,1-5-23-1,-3-2-7-15,1-5-3 0,-2-9-119 16,0-1-119-1,0-1-302-15</inkml:trace>
  <inkml:trace contextRef="#ctx0" brushRef="#br0" timeOffset="47111.2639">13481 10077 1582 0,'0'0'295'0,"0"0"-96"15,0 0-149 1,0 0-50-16,0 0-163 0,0 0-442 16</inkml:trace>
  <inkml:trace contextRef="#ctx0" brushRef="#br0" timeOffset="58545.0585">15449 10578 320 0,'0'0'1070'0,"0"0"-804"15,0 0 47-15,0 0-84 16,0 0-59-16,-75-39-5 15,53 39-65-15,-2 0-58 16,1 16-29-16,-2 5 2 16,7 3 6-16,3 2-11 15,6 0 1-15,6-2-4 16,3-1-1-16,4-4-4 16,13-7-2-16,5-4-10 15,5-6-5-15,2-2-11 16,2-13-6-16,0-15-31 15,-4-14 17-15,-4-8 12 16,-6-21 23-16,-6-18 7 16,-9-22 4-16,-2 12 7 15,0 23 1-15,-3 30 5 0,-4 29 20 16,0 3 44-16,1 7-10 16,-3 7-37-16,3 7-23 15,2 34-6-15,4 24-1 16,0 23 1-16,9 10-1 15,11-15 0-15,1-20-1 16,-4-24 0-16,3-10-5 16,4-2 0-16,4-4-60 15,0-3-19-15,-3-13-20 16,-3-7 47-16,-2-10 58 16,-4-15 0-16,-1-6 0 15,-3-2 18-15,-2 4 10 16,-2 4 21-16,-2 9 12 15,-3 11-27-15,1 5-31 16,3 5-3-16,3 19 0 0,0 10 1 16,1 3 0-16,-1 1-1 15,-2-5-1-15,-5-5-118 16,-2-9-81-16,-1-12-150 16,0-4-272-16,0-3-564 0</inkml:trace>
  <inkml:trace contextRef="#ctx0" brushRef="#br0" timeOffset="58682.497">15705 10210 980 0,'0'0'197'15,"0"0"3"-15,0 0-45 0,0 0-82 16,0 0-68-16,0 0-5 16,0 0-38-16,46 101-232 15,-19-62-444-15</inkml:trace>
  <inkml:trace contextRef="#ctx0" brushRef="#br0" timeOffset="58980.9876">16124 10384 1003 0,'0'0'705'16,"0"0"-476"-16,0 0-47 15,-83 46-74-15,59-20 9 16,6-1 1-16,5-2-3 15,8-5-51-15,5-1-21 0,0-5-19 16,9-2-5 0,10 1 4-16,7 2 14 0,2 1 8 15,8-1-14-15,-3 1-11 16,-4-1-19-16,-6 2 0 16,-8-2 6-16,-11-1 1 15,-4 1-7-15,-7 1-1 16,-21 3 1-16,-13 1 0 15,-14-1-1-15,-39-7-137 16,11-5-410-16,2-5-801 0</inkml:trace>
  <inkml:trace contextRef="#ctx0" brushRef="#br0" timeOffset="59920.1552">15259 9707 1530 0,'0'0'356'0,"0"0"-237"16,0 0-73-16,0 0 15 15,-10 73 5-15,5-52-16 16,-1-1-28-16,2-5-14 16,2-4-7-16,-1-4 0 15,3-6 5-15,-1-1 2 16,1-8 23-16,0-12-16 16,0-10-13-16,0-5 13 15,0-6 24-15,9 0 20 16,7 4 4-16,0 8 2 0,5 8-11 15,-1 9-22-15,5 12-18 16,-1 3-5-16,5 20 13 16,-1 10-4-16,0 9-11 15,-4 2-6-15,-2-1-1 16,-5-4-81-16,-1 2-125 16,-4-12-186-16,-6-9-421 0</inkml:trace>
  <inkml:trace contextRef="#ctx0" brushRef="#br0" timeOffset="60240.4602">15621 9612 1478 0,'0'0'388'16,"0"0"-192"-16,0 0-115 15,0 0 31-15,-1 82-15 16,1-50-34-16,5-1-9 15,9-8-7-15,3-4-12 16,-1-8-15-16,-1-6 3 16,0-5 9-16,-1 0-3 15,2-11 4-15,-1-10-14 16,-2-5-12-16,-7-2 2 16,-6-4-3-16,0 0-4 15,-7-1 7-15,-13 5-9 0,-3 5-11 16,-3 7-23-16,0 8-55 15,0 7-27-15,2 1-37 16,3 11-100-16,8 6-137 16,6-1-536-16</inkml:trace>
  <inkml:trace contextRef="#ctx0" brushRef="#br0" timeOffset="60933.0536">15956 9565 1534 0,'0'0'317'16,"0"0"-56"-16,0 0-138 0,0 0-76 16,0 0-17-16,0 0 30 15,0 0-6-15,-26 98-16 16,26-65 1-16,0-3-15 15,9-6-16-15,-1-2-7 16,2-8-2-16,2-6 1 16,0-5-61-16,0-3-3 15,3-1 18-15,0-18-21 16,0-3-29-16,-3-7 28 16,-2-6 40-16,-4 1 17 15,-2 1 11-15,-2 4 0 0,-2 7 20 16,0 8 44-16,0 6 36 15,0 7 1-15,0 1-49 16,-3 1-47-16,-3 15-5 16,4 7 0-16,1 4 6 15,1 5-4-15,0 1-1 16,6-1 10-16,9-3-10 16,6-5-1-16,4-5 0 15,2-8-1-15,1-5-5 16,0-6-3-16,-2-3-4 15,-2-12-11-15,-6-5 14 16,-6-2 10-16,-3-2 0 16,-4 4 0-16,-1 0 18 15,-3 2 16-15,1 6 22 0,-1 2 11 16,-1 3-9-16,2 4-4 16,-2 3-18-16,0 0-23 15,0 0-12-15,4 3-1 16,2 9 0-16,4 7 0 15,-1 3 1-15,4 3 6 16,-2-2-6-16,0 1 0 16,-1-2 7-16,1-2-8 15,-4-4 0-15,-2-1 0 16,-2-6-1-16,1-1-54 16,-2-8-103-16,-1 0 7 15,-1-3-70-15,0-6-322 0</inkml:trace>
  <inkml:trace contextRef="#ctx0" brushRef="#br0" timeOffset="61386.9436">16403 9347 1400 0,'0'0'383'15,"0"0"-117"-15,0 0-147 16,0 0-1-16,0 0-14 15,0 0-52-15,0 0-39 0,3-1-13 16,-1 1-66-16,2 0-116 16,8 0-190-16,-3 0-165 15,0 0-277-15</inkml:trace>
  <inkml:trace contextRef="#ctx0" brushRef="#br0" timeOffset="62657.5166">16514 9677 791 0,'0'0'649'0,"0"0"-448"15,0 0-17-15,0 0-51 16,0 0-77-16,0 0-33 16,0 0 36-16,-26 49 4 15,23-23-11-15,3 1-27 16,0-2-11-16,0-2-13 15,0-6 6-15,0-6-7 16,0-5 0-16,0-3 1 16,0-3 5-16,0 0 19 15,5-12 8-15,0-8-15 16,3-6-12-16,1-6 1 0,4-2 14 16,3 0 11-16,0 2-6 15,0 9-1-15,-1 7-6 16,-1 8-7-16,-3 8-10 15,1 0-2-15,2 13 0 16,-2 8 2-16,0 5 4 16,0 1-6-16,-2-1 0 15,3-1 0-15,-1-4-47 16,9-1-117-16,-3-7-198 16,-1-7-246-16</inkml:trace>
  <inkml:trace contextRef="#ctx0" brushRef="#br0" timeOffset="63274.3513">16917 9553 1273 0,'0'0'304'16,"0"0"-26"-16,0 0-124 16,0 0-53-16,0 0 1 15,0 0 5-15,-86 86-47 16,69-57-23-16,4 2-3 15,6-6-14-15,4-4-14 16,3-4-5-16,0-7-1 16,0-5 0-16,7-5-34 15,4 0 1-15,2-1 32 16,1-10 1-16,-1-4-7 0,-2-2 1 16,-2 0 6-16,-2 0 1 15,0 3 6-15,-2 2-7 16,-2 4 12-16,-3 3 28 15,0 4 3-15,0 1-24 16,0 0-19-16,1 11-9 16,5 4 9-16,2 6 0 15,3-1 6-15,3-3-6 16,2 0 1-16,-2-5-1 16,2-4 7-16,-4-5-5 15,2-3-1-15,-2 0 14 16,-1-11-8-16,0-8 0 15,-1-5-7-15,-2-4 1 0,-3-8 8 16,-3-5-1-16,-2-16-2 16,2-21 7-16,-2 7 8 15,1 6 19-15,1 17 21 16,2 24 2-16,-2 6 9 16,-2 4 28-16,0 12-45 15,0 2-37-15,0 13-18 16,0 17-9-16,0 13 8 15,7 7 0-15,3 7 0 16,3 1 0-16,0-5 0 16,5-3-5-16,1-2 4 15,1-4-77-15,10 8-182 16,-3-12-332-16,-2-10-724 0</inkml:trace>
  <inkml:trace contextRef="#ctx0" brushRef="#br0" timeOffset="65834.6994">19386 10609 413 0,'0'0'577'0,"0"0"-326"15,0 0-5-15,0 0 0 16,0 0 26-16,0 0-21 16,-1-78-40-16,-10 72-33 0,-7 6-55 15,-4 0-35 1,-3 14-51-16,-11 15-19 0,2 9-3 16,2 5-2-1,9 2-2-15,12-1-5 0,11-6-6 16,2-7 0-16,26-6 0 15,9-13-1-15,9-12-18 16,2 0-39-16,3-25-35 16,-10-11 18-16,-6-9 35 15,-14-19 35-15,-12-21 5 16,-9-28 2-16,0-10 8 16,-3 6 6-16,-2 30 19 15,5 36-14-15,-1 24 4 16,-1 16 32-16,-2 8 40 15,2 3-48-15,-2 3-49 0,1 23-18 16,3 23 18-16,0 23 0 16,4 2-1-16,10-3 0 15,5-10-1-15,3-14-4 16,7 4 5-16,2-1-14 16,-1-11-55-16,-3-13-1 15,-6-13 0-15,-3-9-25 16,-5-4 55-16,-1-5 33 15,-3-14 8-15,0 0 6 16,0 1 23-16,-5 4 32 16,-2 7 7-16,-1 7-20 15,1 0-40-15,-1 11-7 16,4 10-1-16,-1 4 5 0,0 0-5 16,0 0 0-16,0-4 0 15,-4-6-38-15,2-5-139 16,-2-10-95-16,0-1-209 15,0-13-89-15</inkml:trace>
  <inkml:trace contextRef="#ctx0" brushRef="#br0" timeOffset="65955.938">19773 10224 641 0,'0'0'320'16,"0"0"-143"-16,0 0-70 15,0 0-83-15,0 0-23 16,0 0-1-16,0 0-23 15,89 98-251-15</inkml:trace>
  <inkml:trace contextRef="#ctx0" brushRef="#br0" timeOffset="66299.5606">20153 10384 1478 0,'0'0'299'16,"0"0"-68"-16,0 0-91 15,-79 36 15-15,57-19-52 16,4 2 1-16,6-1-46 16,6 0-34-16,3-2 4 15,3 0-7-15,0 2-6 16,12-2-9-16,6 4 8 16,3-2 1-16,1 1-2 0,-1-2-7 15,-3-2-5-15,-4-5 7 16,-4 0-8-16,-7-5 1 15,-3-3 0-15,0 0 0 16,0-1 8-16,-8 3 4 16,-11-1 4-16,-5-1-8 15,-9 2 4-15,-7 0-13 16,2 0-24-16,4-1-94 16,3-3-94-16,10 0-296 15,12 0-336-15</inkml:trace>
  <inkml:trace contextRef="#ctx0" brushRef="#br0" timeOffset="66462.419">20410 10502 2004 0,'0'0'268'0,"0"0"-120"15,0 0-103-15,0 0-45 16,0 0-120-16,0 0-251 15,0 0-845-15</inkml:trace>
  <inkml:trace contextRef="#ctx0" brushRef="#br0" timeOffset="67097.0802">19379 9408 544 0,'0'0'1018'0,"0"0"-716"16,0 0-32-16,0 0-91 15,-84 6-64-15,59 23-23 16,0 9-13-16,6 7-31 16,7 7-23-16,9-3-13 15,3-2-10-15,11-5 8 16,16-8-10-16,4-8 0 0,5-11 6 15,-1-10-6-15,-3-5 0 16,-3-11-6-16,-7-14 6 16,-7-9 0-16,-6-3 5 15,-6-8-5-15,-3-2 1 16,0-3 5-16,-15 1-5 16,0 6-1-16,-3 8 0 15,1 14-2-15,0 14-41 16,1 7-91-16,2 14-125 15,5 30-68-15,3-5-10 16,5 0-582-16</inkml:trace>
  <inkml:trace contextRef="#ctx0" brushRef="#br0" timeOffset="67991.4043">19465 9711 910 0,'0'0'715'0,"0"0"-464"16,0 0-40-16,0 0-34 15,0 0-3-15,69-76-15 16,-46 51-58-16,2-4-52 16,-4-3-20-16,-2 1-9 15,-8 2-9-15,-7 4-4 16,-4 4 13-16,-3 4-10 16,-12 2-2-16,-3 6-7 0,3 1 0 15,3 6-1 1,5 0-8-16,4 2 8 0,3 0-12 15,0 13-5-15,0 9 17 16,0 6-6-16,3 5 5 16,6-1 1-16,2 0 0 15,3-1 0-15,4-5 0 16,2-2 1-16,6-4 1 16,6-3-1-16,6-5-1 15,1-7-49-15,3-5-145 16,-2-3-63-16,-4-14-54 15,-6-8 51-15,-9-5 9 16,-8-2 125-16,-5-2 126 16,-7 4 139-16,-1 2 35 15,0 3 48-15,-4 7-19 0,-4 6-48 16,2 7 48 0,-1 5-44-16,-1 0-94 0,-2 7-37 15,-4 12-7-15,-1 5-8 16,0 9 8-16,5 2-3 15,3-1-11-15,4-2 1 16,3-1-7-16,0-4 7 16,13-6-8-16,3-8 1 15,3-6 0-15,3-7-1 16,3-8-20-16,-1-14-17 16,-4-13-30-16,-4-8 23 15,-7-23 13-15,-9-27 15 16,0-25 4-16,0 12 12 15,-3 23 22-15,-2 37-9 16,0 29 49-16,-1 5 6 0,0 5-23 16,-3 5-17-16,2 2-28 15,-4 17-7-15,-3 14 7 16,1 14-1-16,4 5 1 16,3 8-1-16,6 0 0 15,7-3-1-15,16-4-4 16,9-9-3-16,3-11-6 15,2-11-22-15,-4-11-25 16,-3-9-13-16,-8 0 27 16,-4-12 16-16,-6-3 23 15,-4 0 9-15,-3 8 12 16,-3 2 52-16,-1 5-25 16,-1 5-39-16,0 15-1 0,2 9 0 15,-1 3 1 1,-1 1 0-16,0-2 1 0,0-6-1 15,0-7-38-15,0-7-75 16,-3-11-116-16,0-8-114 16,-1-11-364-16</inkml:trace>
  <inkml:trace contextRef="#ctx0" brushRef="#br0" timeOffset="68113.5674">20143 9210 751 0,'0'0'486'16,"0"0"-332"-16,0 0-83 15,0 0-71-15,0 0-68 0,0 0 27 16,0 0-89 0,-4 100-282-16</inkml:trace>
  <inkml:trace contextRef="#ctx0" brushRef="#br0" timeOffset="68454.7211">20234 9422 1377 0,'0'0'286'0,"0"0"-121"16,0 0-128-16,0 0-21 16,0 0 89-16,0 0-20 15,0 0-36-15,31 92-18 16,-28-71-9-16,-3-2-15 16,0-3-5-16,0-5-1 15,0-4 0-15,0-5 0 0,0-2 23 16,0-6-11-16,5-13-13 15,11-2 1-15,2-5-1 16,4 3 12-16,2 4 17 16,0 7 8-16,-2 5-6 15,2 7-7-15,0 0 10 16,1 8-15-16,0 9-4 16,1 4-9-16,-4-1-5 15,2 1-1-15,-2-4-43 16,4 0-130-16,-8-5-223 15,-3-4-560-15</inkml:trace>
  <inkml:trace contextRef="#ctx0" brushRef="#br0" timeOffset="69049.3563">20753 9368 1348 0,'0'0'244'0,"0"0"47"16,0 0-108-16,0 0-76 15,0 0-60-15,0 0-1 16,0 0-13-16,-62 48-20 16,52-24 5-16,5 1-11 15,0-1-5-15,3-7-1 16,2-3-1-16,0-5-16 16,2-5-57-16,8-4-8 0,0 0 56 15,4-8-6 1,-1-8-76-16,-1-4 21 0,2 0 36 15,-5 1 34-15,-3 4 16 16,-2 3 33-16,-1 7 50 16,-3 3 18-16,0 2-46 15,0 0-35-15,0 12-19 16,0 5 12-16,0 3 2 16,0 4 0-16,3-5 0 15,3-1-2-15,2-5-12 16,-1-5 11-16,2-4-6 15,-2-4 2-15,1 0 21 16,1-2-2-16,0-15-15 16,-3-6-4-16,-3-7 0 15,-3-6-2-15,0-8 9 0,0-8 29 16,-9-5-1-16,0-3 11 16,1 4 62-16,2 11-2 15,2 13 22-15,-1 14-22 16,4 9 2-16,-2 9-57 15,0 0-59-15,1 17-15 16,2 10 9-16,0 11 6 16,2 6-1-16,11 4 1 15,1 4-2-15,1-2 1 16,-3-2-10-16,-1 1-41 16,-9 9-123-16,-2-13-199 15,0-10-653-15</inkml:trace>
  <inkml:trace contextRef="#ctx0" brushRef="#br0" timeOffset="72204.3367">22589 10444 401 0,'0'0'486'0,"0"0"-223"16,0 0 20-16,0 0-20 15,0 0 49-15,0 0-77 0,0 0-65 16,-79-39 38 0,47 39-97-16,-5 8-49 0,-4 16-14 15,-1 12 3-15,4 8-8 16,8 4-14-16,11 1-10 15,15-3-7-15,4-5-6 16,20-5 0-16,18-9-5 16,12-9-1-16,10-14-16 15,3-4-40-15,-2-17-29 16,-3-15 9-16,-10-15 37 16,-11-20 11-16,-16-25 19 15,-18-22 9-15,-3-9 2 16,-12 7 7-16,-4 28 3 15,7 34 28-15,4 21 3 16,0 17 19-16,0 6 26 0,0 5-24 16,1 5-55-16,2 8-9 15,2 23-16-15,0 15 16 16,3 10 0-16,14 7 0 16,2 2-1-16,5 1-5 15,3-6 5-15,-1-4-11 16,1-6-9-16,-1-9-22 15,-5-10-41-15,-5-11 7 16,-5-5 5-16,-5-5 5 16,-2-1 43-16,0 2 14 15,-1 0 8-15,0 3 2 16,1-1-1-16,-1-1 1 0,0-1 0 16,0-5 0-16,0-1-50 15,0-5-87-15,2 0-50 16,-2-14-64-16,-3-3-433 0</inkml:trace>
  <inkml:trace contextRef="#ctx0" brushRef="#br0" timeOffset="72363.3991">22877 10190 1232 0,'0'0'238'0,"0"0"-78"15,0 0 63-15,0 0-74 16,0 0-105-16,0 0-44 15,0 0-12-15,40 28-91 0,8 15-66 16,-6-5-180-16,-1-4-376 16</inkml:trace>
  <inkml:trace contextRef="#ctx0" brushRef="#br0" timeOffset="72675.088">23274 10355 1335 0,'0'0'318'0,"0"0"-27"15,0 0-116-15,0 0-23 16,-88 58-19-16,65-31-16 16,1 3-26-16,10-2-49 15,4-2-15-15,8-4-1 16,0 0-8-16,8-5 2 16,11 0-11-16,3-1 7 15,4-2-6-15,-2 1 1 0,1-2-11 16,-4-1 9-16,-6 2-8 15,-5-1 9-15,-7 1 2 16,-3 0-4-16,-6 0 17 16,-19 2 23-16,-13 1-8 15,-21 2-19-15,-26 0-3 16,2-4-18-16,8-6-6 16,-4-9-117-16,30-14-260 15,8-11-809-15</inkml:trace>
  <inkml:trace contextRef="#ctx0" brushRef="#br0" timeOffset="74155.1388">22156 9435 1487 0,'0'0'266'16,"0"0"-26"-16,0 0-139 15,0 0-82-15,0 0 15 16,-6 109 12-16,6-65-6 16,0-1-21-16,3-4-12 15,7-5-5-15,0-9-2 16,-1-7-2-16,-2-8-54 0,0-10-4 15,-2 0 60-15,-2-14 14 16,-2-14-8-16,1-8-5 16,1-8 30-16,3-6 20 15,5 0 2-15,2 6 9 16,0 9 6-16,-1 10-23 16,-3 16 26-16,3 9-32 15,-2 9-38-15,8 20 13 16,3 14 15-16,5 5 1 15,1 3-16-15,3 0-2 16,4-5-11-16,2-10-1 16,2-9-54-16,-1-12-56 15,1-12-1-15,-4-3-64 16,-6-20-78-16,-7-11 62 0,-10-8 116 16,-8-5 63-16,-3-5 12 15,0 1 57-15,-5 2 46 16,-5 7 65-16,-2 11-16 15,3 11-9-15,0 12-29 16,-1 5-52-16,1 12-53 16,-2 18-9-16,1 6 2 15,5 4 5-15,5 1-6 16,0-4 0-16,10-7 8 16,9-5-3-16,1-10-4 0,2-8 4 15,-3-7 5 1,0 0 1-16,-4-19-3 0,0-8 2 15,-6-7-10-15,-6-5 8 16,-3-3-7-16,0 2-2 16,-11 2-20-16,-6 13-16 15,-2 13-16-15,-9 12-144 16,3 8-294-16,3 8-304 0</inkml:trace>
  <inkml:trace contextRef="#ctx0" brushRef="#br0" timeOffset="74866.3026">22939 9343 1315 0,'0'0'691'0,"0"0"-516"0,0 0-99 16,0 0-58-16,0 0 27 15,-1 99 27-15,5-55-8 16,10 1-15-16,-1-5-12 16,5-6-21-16,-1-7-7 15,2-10-9-15,-2-9-1 16,3-8-15-16,1-3-2 16,-3-17-13-16,0-10-5 15,-6-7 11-15,0-5 15 16,-6-2 9-16,-3 5 1 15,-3 5 21-15,0 11 21 16,0 10 38-16,0 9 18 16,-5 4-61-16,-1 4-37 0,2 18 0 15,-2 6 0-15,3 5 0 16,3 1-1-16,0-5 1 16,0-3-2-16,10-6 1 15,2-6-9-15,4-8-54 16,-1-5-6-16,3-1 31 15,-1-1 10-15,-1-12 14 16,-2-2 13-16,-3-1 2 16,-3 2 0-16,-4 0 0 15,-1 3 6-15,-3 1 26 16,0 5 9-16,0 3 14 16,0 2-34-16,1 0-21 0,5 0-19 15,0 5 11 1,5 4 8-16,1-1 0 0,2-2-6 15,1-3 5-15,-1-3 1 16,2 0 0-16,-2-7 0 16,-2-5 8-16,-3 2 2 15,0-1 18-15,-4 5 30 16,-4 6 11-16,1 0-15 16,-2 0-29-16,1 12-19 15,2 8 3-15,2 5 6 16,-2 3-6-16,-2 1 0 15,-1-2-9-15,0-5-8 0,0-6-86 16,0-16-150-16,0 0-218 16,-4-7-299-16</inkml:trace>
  <inkml:trace contextRef="#ctx0" brushRef="#br0" timeOffset="74998.2432">23371 9172 1347 0,'0'0'184'15,"0"0"-101"-15,0 0-83 16,0 0-16-16,0 0-5 16,0 0-131-16,39 96-520 0</inkml:trace>
  <inkml:trace contextRef="#ctx0" brushRef="#br0" timeOffset="75325.5783">23570 9399 1506 0,'0'0'309'16,"0"0"-180"-16,0 0-58 16,0 0 19-16,-12 79 0 15,10-48-20-15,2 0-15 16,0-4 2-16,0-4-29 16,0-3-13-16,0-9-13 15,0-6-1-15,2-5 10 16,3 0 30-16,4-14 28 15,7-8-44-15,2-4-16 0,4-5-3 16,2 1 1 0,-1 6 16-16,-2 9 6 0,-1 8-5 15,-1 7-7-15,-1 3-10 16,0 15-7-16,-2 7 0 16,-2 1-6-16,0 1-12 15,0-2-128-15,5-2-110 16,-3-8-323-16,-2-7-787 0</inkml:trace>
  <inkml:trace contextRef="#ctx0" brushRef="#br0" timeOffset="75927.8115">24021 9341 1555 0,'0'0'223'0,"0"0"71"15,0 0-68 1,0 0-96-16,0 0-82 0,0 0-27 15,0 0 7-15,-62 81-16 16,51-45-5-16,5 0 1 16,4-5 2-16,2-7-9 15,0-6-1-15,3-7-57 16,10-8-8-16,0-3 37 16,1-3-3-16,-3-11-40 15,1-4 34-15,-5-2 28 16,-2 0 9-16,-4 5 22 15,-1 3 16-15,0 5 38 16,0 7 0-16,0 0-50 16,0 0-26-16,-1 14 1 0,1 6 0 15,0 0 5-15,0 1 5 16,1 0-4-16,11-4-1 16,1-4 6-16,3-4-3 15,-1-6 0-15,1-3 6 16,2-3-2-16,-3-14-1 15,1-6-11-15,-4-9 1 16,-4-9 5-16,-5-18 3 16,-3-23 2-16,0-13 17 15,-9 6 20-15,2 19-3 16,3 27 38-16,4 21 28 16,-2 2-18-16,1 4 33 15,-2 4-29-15,1 9-40 16,0 3-46-16,0 6-12 0,2 16 0 15,0 15 0-15,0 11 15 16,9 20 2-16,8 17 7 16,3 13 3-16,3-7-6 15,-8-23-12-15,-1-20-8 16,-5-17-1-16,1 3-62 16,3 7-203-16,-4-7-283 15,-2-17-801-15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46:49.890"/>
    </inkml:context>
    <inkml:brush xml:id="br0">
      <inkml:brushProperty name="width" value="0.05292" units="cm"/>
      <inkml:brushProperty name="height" value="0.05292" units="cm"/>
      <inkml:brushProperty name="color" value="#FF0000"/>
    </inkml:brush>
  </inkml:definitions>
  <inkml:trace contextRef="#ctx0" brushRef="#br0">8972 2832 1768 0,'0'0'230'0,"0"0"-166"15,0 0-20-15,0 0 9 16,0 0-5-16,91-72-7 16,-34 36-8-16,19-8-20 15,21-6-7-15,-8 7-5 16,-11 5 0-16,-17 15-1 15,-20 19-20-15,-8 2-225 16,-17 2-463-16</inkml:trace>
  <inkml:trace contextRef="#ctx0" brushRef="#br0" timeOffset="187.0237">8657 3209 2015 0,'0'0'236'0,"0"0"-163"15,0 0-42-15,0 0 33 16,0 0-9-16,0 0-17 16,155-63 26-16,-16 4-22 15,30-8-23-15,11-8-19 16,-5-4-73-16,-55 21-297 16,-26-1-906-16</inkml:trace>
  <inkml:trace contextRef="#ctx0" brushRef="#br0" timeOffset="23101.3517">19701 6777 416 0,'0'0'56'16,"0"0"216"-16,0 0-92 15,0 0-32-15,0 0-14 0,0 0 13 16,-14 3-21-16,14-1-17 16,0-2-12-16,0 0-27 15,0 1-2-15,0-1 25 16,0 0-6-16,0 0-26 16,0 0-25-16,0 0-13 15,0 0 11-15,0 0-13 16,8 1-5-16,5 1-9 15,10 3 12-15,11 1 23 16,9-1-5-16,13 0-8 16,14 0-2-16,21-3 12 15,18 2-1-15,1-1 1 16,-4 1 1-16,-9 0-12 16,-14 1 5-16,-12-1-6 0,-11 0 5 15,-12-1-8-15,-1 1-4 16,20-3-5-16,28 2-4 15,32-3 9-15,11 0-4 16,3 0 4-16,3-3 3 16,-11-2 0-16,1-1-4 15,-3 1-7-15,-6 0-4 16,-11 3-2-16,-7 0 4 16,-7 1-1-16,-5 1 8 15,-16-2-4-15,-17 1-4 16,-12 1 4-16,-7-1 5 0,8-1-1 15,2-1 5 1,4 1 1-16,-14-1-4 0,-8 1-2 16,-11 1-1-16,-9-1 9 15,-4 0-13-15,-5 2 2 16,-3 0-7-16,-2 0-1 16,-1 0-5-16,0 0 0 15,0-1-1-15,-21-4-94 16,-8 1-112-16,-17-3-555 0</inkml:trace>
  <inkml:trace contextRef="#ctx0" brushRef="#br0" timeOffset="25016.367">6017 7582 415 0,'0'0'360'0,"0"0"-247"16,0 0-18-16,0 0 10 15,0 0-10-15,0 0-54 16,0 0-23-16,-10-7-7 15,12 4-4-15,9-2-6 16,6 0 18-16,8-4 7 16,5 1-8-16,13-1 29 15,3 1 6-15,8 0 0 16,9 2 17-16,4-1-9 16,16 1 0-16,17 2 2 15,15-3-12-15,3 4 19 16,-3-1 11-16,-6-1-18 15,-11 1 16-15,2 1-20 0,-6-1 10 16,-6 1-4-16,-3 0-3 16,2 3-1-16,-2 0 0 15,-11 0-5-15,-13 0 2 16,-13 0 2-16,-2 0 16 16,8 3-22-16,7 3-16 15,8-2-6-15,-2 0 10 16,-3-1-5-16,-1-1-3 15,-7-2-10-15,-2 0-4 16,-10 0-19-16,-5-2 24 16,-7-4 11-16,-8 2-9 15,0 0 0-15,-7 1-11 16,-3 0-8-16,-3 0 8 0,-4 2-4 16,-4 0-4-16,0 1-7 15,-2-2-1-15,-1 2 7 16,2 0-6-16,-2 0-1 15,1 0 0-15,2 0-29 16,9 0-138-16,0 10-350 16,3-4-378-16</inkml:trace>
  <inkml:trace contextRef="#ctx0" brushRef="#br0" timeOffset="44406.4626">9093 8654 355 0,'0'0'597'0,"0"0"-393"0,0 0-54 16,0 0-86-16,0 0-3 16,0 0 14-16,92-7-24 15,-7-1 21-15,38-8 22 16,11-1 35-16,2 0-16 16,-16 3-34-16,-21 3 2 15,-2 4-15-15,-18 1-31 16,-17 3-8-16,-18 2-12 15,-10 1-8-15,2 0-7 16,-5 0-75-16,-3 0-110 16,-15 0-73-16,-10 0-96 15,-3-2 10-15</inkml:trace>
  <inkml:trace contextRef="#ctx0" brushRef="#br0" timeOffset="44628.6225">9402 8847 1390 0,'0'0'200'15,"0"0"-115"-15,0 0-60 16,0 0 30-16,88-9 103 16,-36-7-25-16,20-9-21 15,26-9-47-15,29-7-31 16,13 0-12-16,0 6-22 15,-7 4-21-15,-14 4-148 16,-29 4-218-16,-14 1-707 0</inkml:trace>
  <inkml:trace contextRef="#ctx0" brushRef="#br0" timeOffset="45375.0845">19880 8664 1028 0,'0'0'614'0,"0"0"-355"16,0 0-135-16,0 0-58 15,0 0 27-15,0 0-15 16,0 0-16-16,54-7-30 16,-21-1-16-16,8 2-10 15,4-1-6-15,4 1-1 16,-2-1-79-16,0 2-82 15,0-6-147-15,-10 5-210 16,-15-2-325-16</inkml:trace>
  <inkml:trace contextRef="#ctx0" brushRef="#br0" timeOffset="45566.3435">19796 8831 1513 0,'0'0'201'0,"0"0"-147"16,0 0-32-16,0 0 72 16,92 8 65-16,-1-14-26 15,47-23-68-15,35-12-34 16,17-9-31-16,-1 0-114 16,-56 13-257-16,-27 4-700 0</inkml:trace>
  <inkml:trace contextRef="#ctx0" brushRef="#br0" timeOffset="52897.3058">6313 9975 613 0,'0'0'790'0,"0"0"-599"15,0 0-47-15,0 0-56 16,0 0-23-16,0 0 48 16,34 2-25-16,-7-2-45 15,10-8 1-15,7-5-13 16,9-2-12-16,4-4-8 15,-1 2 0-15,-3 0-11 16,-6 1-13-16,-5 5-151 16,-12 4-168-16,-14 4-429 0</inkml:trace>
  <inkml:trace contextRef="#ctx0" brushRef="#br0" timeOffset="53114.4093">6117 10336 1458 0,'0'0'250'16,"0"0"-108"-16,0 0-88 15,0 0 17-15,0 0 40 16,108-25 7-16,-19-8-30 16,36-10-6-16,16-9-39 15,5 4-19-15,-5 2-24 0,-10 7-70 16,-2-4-162-1,-29 9-383-15,-24 3-806 0</inkml:trace>
  <inkml:trace contextRef="#ctx0" brushRef="#br0" timeOffset="88486.6868">10980 12564 494 0,'0'0'898'0,"0"0"-721"16,0 0 1-16,0 0 2 15,0 0-49-15,0 0-29 0,16 0 43 16,21 0 19-1,29-11-15-15,31-14-33 0,34-14-22 16,7-4-7-16,-1-1-9 16,-18 8-13-16,-24 9-11 15,-17 7-24-15,-18 6-12 16,-19 5-6-16,-8 4-6 16,0-1-5-16,-3 1-1 15,-3 4-57-15,-8 1-94 16,-12 9-97-16,-3 8-255 15,-4 0-347-15</inkml:trace>
  <inkml:trace contextRef="#ctx0" brushRef="#br0" timeOffset="89436.1486">8492 13623 920 0,'0'0'297'16,"0"0"-42"-16,0 0-34 15,0 0-22-15,0 0-57 16,0 0-17-16,0 0-22 16,24 0 53-16,9 0-11 0,12 0-30 15,24-9-24-15,27-18-18 16,23-12-10-16,5-4-3 15,-22 4-15-15,-27 11-7 16,-30 11-12-16,-6 4-18 16,-2 2-7-16,-4 3-2 15,-3 3-32-15,-13 5-96 16,-17 16-102-16,0 7-235 16,-8 1-417-16</inkml:trace>
  <inkml:trace contextRef="#ctx0" brushRef="#br0" timeOffset="90454.4817">8538 16369 1430 0,'0'0'370'0,"0"0"-219"0,0 0-49 15,0 0-11-15,0 0 36 16,0 0 6-16,103-39-27 16,-59 19-38-16,5-4-22 15,6-5-20-15,-2 1-16 16,-2 0 1-16,-3 4-11 16,5 7-114-16,-12 5-160 15,-11 9-394-15</inkml:trace>
  <inkml:trace contextRef="#ctx0" brushRef="#br0" timeOffset="91945.6612">11520 17585 798 0,'0'0'624'16,"0"0"-483"-16,0 0-93 16,0 0-22-16,0 0 15 15,0 0 61-15,0 0 47 16,-5 2-32-16,5-2-23 16,0 0-11-16,5-2-15 0,4-4 7 15,5 0 7-15,2-5-6 16,3 2-12-16,2-4-21 15,0-3-15-15,1 1-1 16,2-4-14-16,3-1-4 16,-1-1-3-16,0 0-6 15,2-1-12-15,2 3-93 16,3-1-86-16,22-11-82 16,-7 6-238-16,-5 1-416 0</inkml:trace>
  <inkml:trace contextRef="#ctx0" brushRef="#br0" timeOffset="95836.9259">15216 13046 1551 0,'0'0'283'0,"0"0"-177"0,0 0-71 15,0 0 0-15,0 0 28 16,110 0 30-16,-57-10-12 16,6-3-44-16,7-1-6 15,3-2-7-15,-3 3-15 16,-6 1-9-16,-10 2-12 16,-12 5-96-16,-14 2-149 15,-11 0-239-15,-11 1-172 0</inkml:trace>
  <inkml:trace contextRef="#ctx0" brushRef="#br0" timeOffset="96156.7577">15292 12809 958 0,'0'0'507'16,"0"0"-424"-16,0 0-31 15,0 0 40-15,0 0-3 16,0 0-46-16,0 0-10 16,-64 33 39-16,42 6 18 15,-4 5-10-15,-2 2-31 16,1-3-7-16,5-3-5 16,9-5 5-16,12-6-22 15,1-7 1-15,27-7 4 0,15-6 5 16,23-8-6-16,26-1-4 15,24-18-14-15,10-4-6 16,-7-2-18-16,-15 7-86 16,-21 6-111-16,-26 6-342 15,-16 0-791-15</inkml:trace>
  <inkml:trace contextRef="#ctx0" brushRef="#br0" timeOffset="101702.4803">15454 15875 1340 0,'0'0'347'0,"0"0"-195"16,0 0-114-16,0 0 9 15,0 0 31-15,91-10 38 16,-50-2-15-16,4-1-44 15,8-3-25-15,1-1 4 16,-2 0-10-16,-4 0-8 16,-5 2-7-16,-6 1-4 15,-5 1-7-15,-6 6-7 16,-9 1-60-16,-4 6-83 16,-8 0-115-16,-5 3-132 0,0 7-172 15</inkml:trace>
  <inkml:trace contextRef="#ctx0" brushRef="#br0" timeOffset="102113.087">15581 15579 1030 0,'0'0'357'0,"0"0"-210"15,0 0-96-15,0 0 44 16,0 0 67-16,0 0-13 16,0 0-48-16,-53-34-42 15,50 48-29-15,-2 9 2 16,-5 7 8-16,4 7 4 15,-3 5-5-15,0 3-7 16,0 2-2-16,5 0 3 16,0-2-8-16,4-3-9 15,0-4-7-15,11-4-1 16,13-6-1-16,10-7 2 0,11-8-9 16,8-8-13-1,10-5-15-15,3-7-3 0,1-10-23 16,19-8-92-16,-15 4-182 15,-15 5-398-15</inkml:trace>
  <inkml:trace contextRef="#ctx0" brushRef="#br0" timeOffset="108872.4539">9267 17370 1144 0,'0'0'284'16,"0"0"-175"-16,0 0-55 15,0 0 19-15,-17-71-21 16,17 49-11-16,10-4-9 0,6-1-11 16,4 1-7-16,-1-1-4 15,2 8-4-15,0 0-6 16,-5 9-43-16,5 3-73 15,-8 6-168-15,-3 1-123 0</inkml:trace>
  <inkml:trace contextRef="#ctx0" brushRef="#br0" timeOffset="109075.0029">9281 17449 1039 0,'0'0'306'15,"0"0"-160"-15,0 0-6 0,0 0-19 16,0 0-36 0,0 0 3-16,0 0-18 0,73 26-23 15,-34-56-22-15,4-9-25 16,5-4-36-16,8-23-98 16,-12 13-203-16,-10 7-235 15</inkml:trace>
  <inkml:trace contextRef="#ctx0" brushRef="#br0" timeOffset="109327.3589">9424 16845 1262 0,'0'0'235'15,"0"0"-142"-15,0 0-48 0,0 0-31 16,0 0 29-16,99 0 68 15,-46 7 20-15,5 2-25 16,-1 5-36-16,-8 6-21 16,-6 5-22-16,-11 9-4 15,-13 10 5-15,-10 18-3 16,-9 21-25-16,-27 18-65 16,-16 2-137-16,7-27-117 15,4-29-377-15</inkml:trace>
  <inkml:trace contextRef="#ctx0" brushRef="#br0" timeOffset="114792.5179">6977 16311 781 0,'0'0'272'0,"0"0"-42"0,0 0-12 16,0 0-9-16,0 0-10 16,0 0-51-16,-42-51-48 15,42 40-59-15,0-3-17 16,12-5-14-16,10-1-9 15,9-2 0-15,2-2 7 16,2 3-8-16,3 1-75 16,-4 3-62-16,-5 6-78 15,-7 6-84-15,-7 5-95 16,-6 0-337-16</inkml:trace>
  <inkml:trace contextRef="#ctx0" brushRef="#br0" timeOffset="114968.4649">7012 16386 671 0,'0'0'229'16,"0"0"-3"-16,-52 76 34 16,37-56-81-16,7-7-70 15,7-8-33-15,1-5-42 16,9-6-1-16,18-19-15 16,12-11-18-16,10-10-6 15,19-22-95-15,-9 10-178 16,-13 10-112-16</inkml:trace>
  <inkml:trace contextRef="#ctx0" brushRef="#br0" timeOffset="115214.2497">7093 15875 735 0,'0'0'373'15,"0"0"-252"-15,0 0-84 16,0 0 18-16,88 2 77 16,-45 5 38-16,5 9-30 15,-2 4-29-15,-7 11-29 0,-11 7-6 16,-10 10-22-16,-16 19-21 16,-10 24-33-16,-32 21-56 15,-3-17-165-15,1-18-280 16</inkml:trace>
  <inkml:trace contextRef="#ctx0" brushRef="#br0" timeOffset="125361.8767">6630 12811 1262 0,'0'0'248'0,"0"0"-39"0,0 0-32 15,0 0-17 1,0 0-54-16,0 0-41 0,-9 0-25 16,14 0-9-16,20 0-9 15,9-3 9-15,11-2-13 16,7-4-9-16,2 1-8 16,-3 1-1-16,-6 3-70 15,-13 4-109-15,-8 0-118 16,-16 14-202-16,-7-2 87 15,-1 1-365-15</inkml:trace>
  <inkml:trace contextRef="#ctx0" brushRef="#br0" timeOffset="125535.3006">6701 13016 836 0,'0'0'197'0,"0"0"-2"0,-87 66 41 16,66-47-55-1,11-5-68-15,10-8-69 16,4-6-17-16,25 0 71 0,27-20-56 15,25-18-7-15,-1 1-26 16,-6 0-9-16,-9 6-48 16,-2-2-102-16,-10 4-169 15,-5-1-333-15</inkml:trace>
  <inkml:trace contextRef="#ctx0" brushRef="#br0" timeOffset="125800.6499">6941 12528 1854 0,'0'0'214'16,"0"0"-198"-16,0 0-15 16,137-24 5-16,-70 17-6 15,2 2 41-15,-4 5 5 16,-8 3-3-16,-13 18-14 15,-12 13-17-15,-23 24-1 16,-15 30-11-16,-50 25 2 16,-22 17-2-16,-21-7 0 15,-1-13-84-15,12-24-160 16,27-28-234-16,21-21-416 0</inkml:trace>
  <inkml:trace contextRef="#ctx0" brushRef="#br0" timeOffset="126365.5003">9913 10812 947 0,'0'0'650'0,"0"0"-384"0,0 0 30 16,0 0-59-16,-50-72-28 16,48 70-51-16,2 2-73 15,2 14-46-15,14 16-14 16,12 12 4-16,7 9-4 16,1 5-7-16,1-1-10 15,0-4-2-15,-6-4-6 16,-4-8-6-16,2 1-150 15,-9-13-222-15,-5-10-400 0</inkml:trace>
  <inkml:trace contextRef="#ctx0" brushRef="#br0" timeOffset="126579.4355">10030 10730 1527 0,'0'0'211'0,"0"0"81"16,0 0-35-16,0 0-96 15,0 0-71-15,0 0 18 16,0 0 3-16,95 34-41 16,-49 14-24-16,1 4-7 15,-5 3-15-15,-7-2-15 16,-10 0-9-16,-5-5-57 16,-12 10-191-16,-6-16-281 15,-2-9-310-15</inkml:trace>
  <inkml:trace contextRef="#ctx0" brushRef="#br0" timeOffset="126811.1664">9909 11135 1438 0,'0'0'277'0,"0"0"-51"15,0 0-106-15,0 0-5 16,0 0-4-16,85 45-16 15,-31-40-12-15,5 0-21 16,3-3-19-16,-7-2-28 16,-6 0-9-16,-7 0-6 15,-4 0-61-15,-5 0-99 16,1-15-127-16,-8-2-279 0,-11-4-269 16</inkml:trace>
  <inkml:trace contextRef="#ctx0" brushRef="#br0" timeOffset="126984.11">10398 10799 1252 0,'0'0'254'0,"0"0"15"16,0 0 6-16,0 0-124 15,0 0-92-15,0 0 34 16,0 0 33-16,61 124-54 16,-29-53-32-16,0 15-18 15,-14 16-10-15,-18 8-12 16,-15-5-114-16,-14-26-387 0,-7-22-643 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49:03.071"/>
    </inkml:context>
    <inkml:brush xml:id="br0">
      <inkml:brushProperty name="width" value="0.05292" units="cm"/>
      <inkml:brushProperty name="height" value="0.05292" units="cm"/>
      <inkml:brushProperty name="color" value="#FF0000"/>
    </inkml:brush>
  </inkml:definitions>
  <inkml:trace contextRef="#ctx0" brushRef="#br0">15360 4877 1026 0,'0'0'207'0,"0"0"19"16,0 0-28-16,0 0-24 0,0 0 32 16,66-82-36-1,-8 48-73-15,29-9-42 0,26-9-8 16,11-4-9-16,-3 2-9 15,-11 7-8-15,-26 13-5 16,-19 8-10-16,-17 8-4 16,-10 1-1-16,0 3-1 15,-4 2-23-15,-15-2-166 16,-12 4-293-16,-7 5-249 0</inkml:trace>
  <inkml:trace contextRef="#ctx0" brushRef="#br0" timeOffset="772.3881">15250 4599 844 0,'0'0'188'16,"0"0"-11"-16,0 0-1 15,5-76 13-15,-2 59-52 16,-2 3-49-16,2 5-46 15,-1 4-18-15,-2 2-2 16,0 3 0-16,0 8-8 16,-2 18-2-16,-21 22 20 15,-16 30 59-15,-23 26 13 16,-3 10-11-16,4-8-14 16,20-23-26-16,19-30-7 15,16-19-10-15,6-11-14 16,1-1-1-16,23-2-11 0,13-1 2 15,29-11 30-15,27-8 8 16,23-5-5-16,5-15-20 16,-21-3-14-16,-26 4-10 15,-28 6 1-15,-8 4-1 16,2-4-1-16,-3 1-81 16,1-8-139-16,-16 3-316 15,-11-2-560-15</inkml:trace>
  <inkml:trace contextRef="#ctx0" brushRef="#br0" timeOffset="3639.8979">18238 6234 222 0,'0'0'804'0,"0"0"-594"16,0 0 35-16,0 0 53 15,0 0-39-15,0 0-70 16,0 0-100-16,28-41 19 0,60 7 11 15,38-12-30 1,15-8-37-16,-3 2-18 0,-14 6-8 16,-23 7-1-16,-24 9-13 15,-18 9-11-15,-20 4-2 16,-13 5-25-16,-10-2-168 16,-8 2-173-16,-8-2-446 0</inkml:trace>
  <inkml:trace contextRef="#ctx0" brushRef="#br0" timeOffset="4006.9102">18201 5845 1602 0,'0'0'198'15,"0"0"-125"-15,0 0 112 16,0 0 30-16,0 0-43 16,0 0-61-16,0 0-73 15,-72 46-28-15,37 33 9 16,-5 21 28-16,5-5-4 16,11-20-7-16,13-24-2 15,11-18-3-15,0 1-8 16,12 2-11-16,20-2-11 15,24-8 8-15,31-13-3 0,32-13 0 16,17-14 0 0,1-17-4-16,-7-7 5 0,-14 2-6 15,-7-1 5-15,-5 1-6 16,-5-5-83-16,-25 9-196 16,-19 1-478-16</inkml:trace>
  <inkml:trace contextRef="#ctx0" brushRef="#br0" timeOffset="6744.2424">16597 7422 1341 0,'0'0'195'0,"0"0"-98"0,0 0 32 16,0 0-2-1,0 0-45-15,0 0-39 0,0 0 68 16,49 39 23-16,54-44-36 15,31-19-31-15,5-2-27 16,-22-2-16-16,-38 7-10 16,-32 9-13-16,-12 2 9 15,-5-1-10-15,-7 0-155 16,-14 2-463-16</inkml:trace>
  <inkml:trace contextRef="#ctx0" brushRef="#br0" timeOffset="7078.7554">16670 7117 1706 0,'0'0'234'0,"0"0"-88"16,0 0-48-16,0 0-19 15,0 0-11-15,0 0 38 16,-51 110 36-16,32-52-55 16,1 6-13-16,1-10-16 15,4 7-13-15,3-3-7 0,9-7-13 16,1-6-9 0,8-6-5-16,19-7-4 0,22-6-6 15,44-16 0-15,53-13 6 16,35-34-5-16,20-21-2 15,-3-9-5-15,-25 4-69 16,-47 18-241-16,-34 4-590 16</inkml:trace>
  <inkml:trace contextRef="#ctx0" brushRef="#br0" timeOffset="12619.5544">8850 11032 405 0,'0'0'1035'0,"0"0"-811"16,0 0-43-16,0 0-17 16,0 0-63-16,0 0-31 15,-11 5-25-15,32 1-2 16,12 0 39-16,12-2-26 15,5-1-6-15,7-3-29 16,3 0-1-16,4 0-19 0,-3-2 0 16,-5-3 9-16,-6 0-10 15,-11 1-130-15,-11 3-189 16,-14-1-366-16</inkml:trace>
  <inkml:trace contextRef="#ctx0" brushRef="#br0" timeOffset="12831.5814">8919 11217 947 0,'0'0'485'0,"0"0"-302"16,0 0-71-16,0 0-68 16,0 0 79-16,0 0-31 15,94 23-10-15,-33-20-26 16,7-3-22-16,8 0-33 0,2 0 0 15,-4-3-1-15,20-1-52 16,-18 1-210-16,-15-1-388 0</inkml:trace>
  <inkml:trace contextRef="#ctx0" brushRef="#br0" timeOffset="14279.5357">7234 12051 677 0,'0'0'514'16,"0"0"-339"-16,0 0 20 16,0 0 15-16,0 0 34 15,0 0-37-15,0 0-63 16,-31 4-52-16,56-11-46 16,26-13 31-16,36-14 39 0,34-13-42 15,10-3-25-15,-5 2-12 16,-19 9 2-16,-29 9-8 15,-18 5 1-15,-15 7-14 16,-8 2-11-16,3-1-5 16,-2-2-1-16,-2 1-1 15,-10 5-1-15,-8 2-30 16,-7 5-62-16,-8 2-78 16,-3 4-66-16,-19 0-86 15,-11 9-276-15,-8 3-290 0</inkml:trace>
  <inkml:trace contextRef="#ctx0" brushRef="#br0" timeOffset="14608.6047">7154 12254 1347 0,'0'0'282'0,"0"0"-166"0,0 0-59 15,0 0 90-15,0 0 105 16,124-14-3-16,-27-28-44 16,37-15-90-16,12-5-24 15,-10 2-24-15,-23 11-10 16,-36 16-9-16,-18 9-3 16,-17 5-9-16,-7 5-8 15,0 0-8-15,1-1-10 0,0 2-4 16,-10 3-5-16,-5 3 1 15,-6 0-1-15,-3 5-1 16,-7 0-34-16,0 0-84 16,-3 2-42-16,-2 0-189 15,-5 0-352-15,-7 0-381 0</inkml:trace>
  <inkml:trace contextRef="#ctx0" brushRef="#br0" timeOffset="40871.4989">2433 11916 1562 0,'0'0'319'16,"0"0"-74"-16,0 0-53 15,0 0-29-15,0 0-35 16,0 0-46-16,0 0-36 15,64-23-17-15,-14 6-10 16,9-4-9-16,8 0-2 16,1 1-8-16,-2-2 0 0,-4 3-91 15,-6-10-167-15,-15 6-349 16,-18 1-522-16</inkml:trace>
  <inkml:trace contextRef="#ctx0" brushRef="#br0" timeOffset="41167.9535">2727 11623 1211 0,'0'0'329'16,"0"0"-170"-16,0 0-73 16,0 0 6-16,0 0 31 15,82-43-7-15,-48 34-17 0,4-2-20 16,-1 4-2-16,-3 1-11 15,2 5-8-15,-5 1-6 16,-1 1-9-16,-3 16-8 16,-5 4-5-16,-2 6-6 15,-6 3-3-15,-6 4 1 16,-8 0 5-16,0-2-4 16,-11 1-7-16,-12 2-9 15,-12-4-7-15,-34 12-74 16,14-11-236-16,-4-6-527 0</inkml:trace>
  <inkml:trace contextRef="#ctx0" brushRef="#br0" timeOffset="42865.3363">853 12000 1160 0,'0'0'532'0,"0"0"-283"16,0 0 5-16,0 0-68 16,0 0-94-16,0 0-35 15,8-96-16-15,-2 52-17 16,3-5-7-16,-2-4-4 16,-4-1 0-16,-3 1 8 15,0 6 2-15,-16 8 2 16,-1 13 0-16,-8 8 35 15,-2 14-5-15,-4 4-31 16,-2 9-18-16,2 16-5 16,5 8 0-16,12 1-1 0,11 5-1 15,3-3-5 1,22-4 6-16,15-6 0 0,9-6-1 16,4-6 1-16,-1-5-1 15,-2 2-8-15,-11-2-4 16,-9-1 1-16,-10 0 3 15,-7 0 8-15,-4-2 1 16,-6 5-1-16,0 0 0 16,0 6 1-16,0 3 2 15,-6 5 5-15,-6 2 8 16,2 4-3-16,-2-2 0 16,6 1-3-16,6-2 4 15,0-4-11-15,0-4 4 16,10-5-6-16,2-4 0 15,6-4 1-15,2-7 0 0,3 0 0 16,3-12 0-16,0-11 1 16,0-7-2-16,-5-9-1 15,0-4-12-15,-9-7-26 16,-7 0 9-16,-5 0 15 16,0 5 6-16,-1 8 9 15,-11 6 0-15,0 10 0 16,-3 7 0-16,5 5-1 15,1 3 0-15,6 5 1 16,2 0-6-16,1 1-2 16,0 0 0-16,10 5-1 0,3 7 8 15,5 6 0 1,-1 3 1-16,-1 6 0 0,-1-1 0 16,-2 6 0-16,-4 0 1 15,-1 3 5-15,2-5 7 16,-1 0-1-16,2-7-3 15,3-5-2-15,3-7-1 16,5-7-5-16,4-4 5 16,1-2 5-16,5-15-4 15,-2-7 1-15,-3-3-1 16,-9-2-6-16,-5 0 5 16,-8 0-4-16,-5 2 5 15,0 0-6-15,0 3-1 16,-9 1 1-16,-3 4-1 0,0 2 0 15,6 3 0-15,-1 0 0 16,4 5 0-16,1 0 0 16,2 2 0-16,0 3-1 15,0 0 1-15,0 2-2 16,3 1-4-16,3 1-4 16,1 0-2-16,3 7 11 15,3 8-5-15,-1 2 6 16,1 6 0-16,2 1 0 15,0-1 0-15,1 1 7 16,0-3 4-16,6-3-2 16,0 0 0-16,5-2-8 15,3-4 5-15,-2-5 6 0,2-2-11 16,-4-5 7 0,-1 0-7-16,-6 0 1 0,-1-12-1 15,-5-5 6-15,-5-4-7 16,-5-1-18-16,0-3-41 15,-3 1-10-15,0 0-53 16,-3 3-67-16,-6 1-10 16,3 1-80-16,-2 2 24 15,3-2-75-15,2 2 16 16,3 4-275-16</inkml:trace>
  <inkml:trace contextRef="#ctx0" brushRef="#br0" timeOffset="43533.8471">1835 11568 766 0,'0'0'360'0,"0"0"16"16,0 0-82-16,0 0-70 0,0 0-86 16,0 0-12-16,0 0 20 15,-42 80-6-15,32-49-39 16,2-2-23-16,4-3-26 16,4-3-13-16,0-2-18 15,0-2-12-15,9-4-8 16,4-4 5-16,-1-3-5 15,0-3-1-15,1-5-1 16,-2 0-25-16,4-7-1 16,-3-14-28-16,-3-7-52 15,1-6-29-15,-4-4 14 16,-1-1 17-16,-5 5 31 0,0 9 43 16,0 8 31-16,0 8 3 15,-2 7 40-15,-4 2-21 16,1 2-16-16,-3 10 2 15,5 4 6-15,3 0 6 16,0-1-6-16,3-4-8 16,13-3-4-16,6-3-1 15,4-5 7-15,5 0-2 16,5-8 0-16,-5-9-5 16,-7-2 6-16,-6-3-6 15,-6 0-1-15,-6-2-7 16,-6 0-4-16,0 2 4 15,-7 0 1-15,-4 6 5 0,2 1 1 16,6 4 1 0,1 5-1-16,2-2 0 0,0 4 0 15,8 2-1 1,7 2 0-16,6 0 0 0,1 3-4 16,-1 16 5-16,2 7 16 15,-4 10 26-15,-4 5 38 16,3 2 34-16,-3 1-20 15,-2-5-27-15,2-3-9 16,1-8-23-16,1-7-8 16,7-5-12-16,1-8 4 15,12-5-6-15,5-3 5 16,4-1-3-16,3-13-3 0,-7-4-4 16,-6-1-8-16,-4-13-66 15,-12 4-214-15,-8 0-607 16</inkml:trace>
  <inkml:trace contextRef="#ctx0" brushRef="#br0" timeOffset="44623.2797">6357 11936 1111 0,'0'0'733'0,"0"0"-523"0,0 0-83 16,0 0-10-16,0 0 9 15,0 0-56-15,0 0-24 16,81-11-23-16,-38 2-11 16,6-2-10-16,1 3-2 15,-4-2-28-15,-1 0-152 16,-14 2-358-16,-12-1-577 0</inkml:trace>
  <inkml:trace contextRef="#ctx0" brushRef="#br0" timeOffset="44811.624">6365 12078 1538 0,'0'0'219'16,"0"0"-139"-16,0 0 13 16,0 0-13-16,0 0 30 15,0 0-45-15,121 16-35 16,-66-16-30-16,24-6-11 15,-15-4-306-15,-13-4-599 0</inkml:trace>
  <inkml:trace contextRef="#ctx0" brushRef="#br0" timeOffset="51601.5557">5996 12783 988 0,'0'0'609'0,"0"0"-418"15,0 0-97-15,0 0-47 16,0 0 26-16,0 0-16 15,91-68-22-15,-56 43-14 16,2-1-12-16,2 4-9 16,4-3-62-16,-9 4-191 15,-10 6-384-15</inkml:trace>
  <inkml:trace contextRef="#ctx0" brushRef="#br0" timeOffset="51801.3138">6064 12913 1347 0,'0'0'295'15,"0"0"-139"-15,0 0-93 16,0 0-37-16,0 0-7 16,0 0 34-16,0 0 0 15,97-25-29-15,-53 6-24 16,28-13-62-16,-11 3-79 15,-6 3-436-15</inkml:trace>
  <inkml:trace contextRef="#ctx0" brushRef="#br0" timeOffset="54273.9953">5551 13701 889 0,'0'0'701'0,"0"0"-492"0,0 0-85 16,0 0 9-16,0 0-12 15,0 0-35-15,0 0-21 16,56-41 3-16,-21 14-28 16,9-5-18-16,4-1-7 15,6 2-7-15,-2 3-7 16,-4 5-1-16,-7 4-58 16,-11 11-133-16,-12 8-315 15,-11 0-456-15</inkml:trace>
  <inkml:trace contextRef="#ctx0" brushRef="#br0" timeOffset="54498.665">5765 13866 922 0,'0'0'747'16,"0"0"-578"-16,0 0-106 15,0 0 5-15,0 0 47 16,0 0-6-16,108-87-50 16,-57 43-33-16,9-2-15 15,15-8-11-15,31-13-63 16,-19 11-194-16,-5 6-317 0</inkml:trace>
  <inkml:trace contextRef="#ctx0" brushRef="#br0" timeOffset="59895.5645">7063 15258 947 0,'0'0'912'0,"0"0"-765"0,0 0-101 15,0 0-21-15,0 0-11 16,0 0 6-16,-36 10 17 15,54-12 15-15,5-9-15 16,9-4 9-16,5-4-12 16,-1-3-17-16,-3-1-5 15,0 2-10-15,-5 4-2 16,-4 4-49-16,-4 6-100 16,-3 7-183-16,-8 0-253 15,-7 5-506-15</inkml:trace>
  <inkml:trace contextRef="#ctx0" brushRef="#br0" timeOffset="60089.9926">7118 15509 1385 0,'0'0'205'0,"0"0"-162"15,0 0-19-15,0 0 5 16,88-18 18-16,-48-8 14 15,8-7-11-15,9-10-27 16,1-2-23-16,26-19-61 16,-15 11-234-16,-9 6-420 0</inkml:trace>
  <inkml:trace contextRef="#ctx0" brushRef="#br0" timeOffset="63401.6475">6914 14337 464 0,'0'0'727'0,"0"0"-488"16,0 0-60-16,0 0-42 15,0 0 0-15,0 0-14 16,0 5-29-16,0-5-32 15,3 0-25-15,13-5 9 16,11-12 1-16,6-4-10 16,7-3-13-16,3-3-11 15,2 0-6-15,-3 3-6 16,-2 3 0-16,-4 2-1 16,-2 7-101-16,-1 4-177 15,-8 3-281-15,-8 3-386 0</inkml:trace>
  <inkml:trace contextRef="#ctx0" brushRef="#br0" timeOffset="63652.11">6994 14583 1189 0,'0'0'719'16,"0"0"-595"-16,0 0-87 15,0 0-27-15,0 0 4 16,0 0-3-16,0 0 79 16,34-21 8-16,16-18-49 15,5-11-23-15,5-6-19 16,1-4-6-16,0-1-2 0,0 0-60 16,20-18-127-16,-16 16-306 15,-9 10-425-15</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50:24.914"/>
    </inkml:context>
    <inkml:brush xml:id="br0">
      <inkml:brushProperty name="width" value="0.05292" units="cm"/>
      <inkml:brushProperty name="height" value="0.05292" units="cm"/>
      <inkml:brushProperty name="color" value="#FF0000"/>
    </inkml:brush>
  </inkml:definitions>
  <inkml:trace contextRef="#ctx0" brushRef="#br0">9105 8964 492 0,'0'0'617'0,"0"0"-510"15,0 0 69-15,0 0-12 16,-81-73-16-16,53 59-15 16,0 1-21-16,-5 2-22 15,-3 4-4-15,-6 3-2 16,0 4-18-16,-7 0-35 16,0 0-7-16,-4 10 7 15,0 4 6-15,0 4-3 16,-1 1 2-16,0 5 1 15,3-1-7-15,2 1-4 16,4 4 10-16,8-4-11 16,4 6-2-16,6-1-16 15,1 1 2-15,5 4 11 16,2 1-7-16,-1-1-4 0,2 0 0 16,3 4 1-16,-1-2-1 15,-1 1 0-15,1 2 0 16,-2 1-1-16,0 0-1 15,0 1 2-15,-3 0-8 16,-1-1 9-16,4-1-4 16,0 0 0-16,2 3-4 15,6-1-1-15,5 2 5 16,3 3-6-16,2 3 1 16,0 1 0-16,3 4 7 15,9 1-2-15,3-2 6 0,2 1-11 16,2-1 5-1,6-1-4-15,-1-1 10 0,6-2-3 16,3-1 4-16,3-3-11 16,4-1 23-16,9-4-19 15,3-2 10-15,8-4-14 16,1-3 11-16,5-4-1 16,1-4 2-16,3-1-5 15,4-5-2-15,10 0 2 16,19-1 5-16,15 1-14 15,4 2 8-15,-4-5 3 16,-9-1-11-16,-8-3 0 16,2-4 2-16,-1 0-1 15,-1-3 0-15,-1-3 0 16,-1 0 0-16,-1 0 0 0,5-4 8 16,-3-7-7-16,1-6-1 15,0-2 23-15,-2-1-6 16,-3-5-17-16,-1 0 17 15,-4-5 6-15,-15 3 2 16,-16 1-7-16,-15 1-5 16,-8-4 7-16,6-9-6 15,0-8 3-15,3-12 10 16,-5-5 4-16,-2-12-8 16,-1-12 8-16,-5 7-3 15,-8 8-14-15,-8 11-5 16,-2 8 7-16,-5-6-1 0,2-8 4 15,-3-1-1-15,-4 0 2 16,-5-9-12-16,-2-15 3 16,-26-12 2-16,-10-1 1 15,-5 16 6-15,1 27-14 16,3 18 13-16,-14-4-11 16,-27-14-2-16,-35-14 1 15,-20-4-8-15,-5 12 1 16,4 13-2-16,9 13 7 15,-2 8-3-15,-1 7-2 16,0 5-1-16,1 10-33 16,2 6-1-16,0 6-5 15,5 0 15-15,4 9-27 0,15 8 9 16,17 0 41 0,21-2-5-16,18-3 5 0,6 0-11 15,-1 2-15-15,-2 2 5 16,0 1-2-16,13-2 0 15,9 0-3-15,10 0 2 16,8 4-17-16,15 13-89 16,16-6-200-16,4-6-605 0</inkml:trace>
  <inkml:trace contextRef="#ctx0" brushRef="#br0" timeOffset="1644.3276">15292 12261 462 0,'0'0'355'15,"0"0"-135"-15,0 0-38 16,0 0 14-16,0 0-26 16,0 0-33-16,-89-64-11 15,59 57 4-15,-5 2-23 16,-7 4-26-16,-7 1 7 16,-4 1-34-16,-4 12 3 15,-3 7-2-15,-1 6 9 0,1 3-4 16,7 8-17-16,4 0-13 15,8 4 2-15,7 5-2 16,7 5-5-16,6 4 4 16,6 1-14-16,4 4 10 15,3-1-7-15,6 1-12 16,1 0 10-16,1-2-2 16,-2-3-2-16,2 0 0 15,0 0-3-15,0 2 0 16,0-3 1-16,0 3-1 15,0-3 6-15,10 2-3 16,1 0 3-16,3 2 7 16,3 0-4-16,3-1 0 0,2 1 3 15,4-1-4 1,0 0-4-16,4-1 6 0,2 0-4 16,1-5 3-16,1-3-1 15,3-1-2-15,5-3 4 16,0-2-2-16,3-1-2 15,1-3 1-15,7-3-2 16,0-4 4-16,1-2 1 16,4-4 8-16,1-4-6 15,1-2-6-15,4-6-7 16,3-1-1-16,5-2 11 16,-2-1-8-16,2 1 1 0,-1-2 1 15,-2 1-5 1,-2 1-5-16,0-3 7 0,15-2-2 15,13-4 5-15,19-1 0 16,3 0 5-16,-3-6 8 16,-8-6-1-16,-8-1-15 15,5-6 15-15,-3-1 0 16,0-6-9-16,-4-2-7 16,-19 0 2-16,-13 2 1 15,-13 2 11-15,-8-4-7 16,6-7-4-16,1-7-1 15,0-9 13-15,-7-4-7 16,-5-13 4-16,-4-16-1 0,-4-15-4 16,0 0 0-1,-10 16-1-15,-10 20-2 0,-3 20 4 16,-5-11 1-16,-2-16 1 16,-5-22-5-16,-17-9 4 15,-11 7-8-15,-10 8-9 16,-8 7 2-16,-7 0 9 15,-10-2-11-15,6 12 0 16,-17-1 1-16,-3 6-1 16,-8 8 12-16,-15-6-12 15,6 12 11-15,-4 5-5 16,-3 2-5-16,3 9 7 16,-2 5-8-16,-2 7 0 15,2 5 0-15,2 6-18 16,2 4-3-16,5 3-4 0,3 4 7 15,4 0 0-15,5 0-2 16,14 0 13-16,15 0-13 16,15 0 5-16,10 0 6 15,-3 7 9-15,-4 0-15 16,-1 4 9-16,0 1 6 16,2 2 0-16,2 3 0 15,-2 2-9-15,0 1-1 16,-1 1 8-16,3 1 1 15,1 0-8-15,3-1 1 16,6-2 7-16,7-2 0 16,10-6-12-16,7-3-137 15,31-10-151-15,11-12-498 16,7-10-522-16</inkml:trace>
  <inkml:trace contextRef="#ctx0" brushRef="#br0" timeOffset="40084.2363">2669 10796 1428 0,'0'0'354'0,"0"0"-209"16,0 0-69-16,107-93-9 16,-25 42-5-16,33-14 0 15,15-3-6-15,0-1-18 16,4 8-12-16,-18 11 2 16,-9 8-19-16,-26 10 2 15,-23 10-11-15,-18 10-37 16,-15 10-126-16,-8 0-197 15,-13 2-452-15</inkml:trace>
  <inkml:trace contextRef="#ctx0" brushRef="#br0" timeOffset="40307.3963">2442 11218 1861 0,'0'0'233'15,"0"0"-151"-15,134-58-54 16,-11-5 5-16,21-16-11 16,7-3 52-16,3 1 3 15,-14 12-24-15,-3 6-21 16,-10 8 8-16,-9 8-28 0,-16 8-12 16,-5 10-60-1,-28 11-156-15,-17 2-362 0</inkml:trace>
  <inkml:trace contextRef="#ctx0" brushRef="#br0" timeOffset="51628.1249">19432 6433 1502 0,'0'0'374'0,"0"0"-152"16,0 0-110-16,0 0-38 16,0 0 69-16,0 0-34 15,41-5-29-15,15-4-29 16,28-6-8-16,22-2-19 15,6 0-11-15,-21 4-7 0,-23 2-4 16,-23 6-2 0,11-9-76-16,-10 4-180 0,-9-3-372 15</inkml:trace>
  <inkml:trace contextRef="#ctx0" brushRef="#br0" timeOffset="51838.2933">19500 6611 1179 0,'0'0'857'0,"0"0"-667"15,0 0-127-15,0 0-36 16,0 0 169-16,0 0-23 0,146-7-54 16,-25-13-56-16,19-3-34 15,9-1-15-15,0-1-14 16,-9-8-134-16,-32 6-247 15,-16-8-930-15</inkml:trace>
  <inkml:trace contextRef="#ctx0" brushRef="#br0" timeOffset="59983.4826">11839 12376 337 0,'0'0'613'0,"0"0"-471"15,0 0 24-15,-91 50 32 16,82-43 1-16,8-4-14 16,1-3-73-16,20-5-55 15,37-29 29-15,48-47 109 16,54-62 14-16,35-34-33 15,15-25-60-15,-6 12 2 16,-10 22 6-16,2 9-21 0,-9 11-29 16,-10 11-17-1,-16 13-29-15,-19 16-2 0,-18 10-7 16,-31 21-7-16,-28 21 7 16,-24 19-17-16,-14 11-2 15,-5 7-1-15,-5 2-5 16,-8 4-52-16,-8 9-56 15,0 4-106-15,-41 0-293 16,1 9-233-16,-8 2-873 0</inkml:trace>
  <inkml:trace contextRef="#ctx0" brushRef="#br0" timeOffset="60230.7518">13638 10433 1407 0,'0'0'330'0,"0"0"-232"0,0 0-34 16,85-44 51-16,-42 35 12 15,6 5-1-15,2 4-6 16,0 0-37-16,-6 15-27 16,-7 13-19-16,-14 9-17 15,-11 9-1-15,-13 7-4 16,-3 4-5-16,-23 3-8 15,-9-2-2-15,-20 5-198 16,8-20-275-16,6-14-406 0</inkml:trace>
  <inkml:trace contextRef="#ctx0" brushRef="#br0" timeOffset="61619.6585">14576 9983 1386 0,'0'0'242'0,"0"0"-161"16,0 0-49-16,1 81 37 15,5-44 14-15,2 1-18 16,4-6-25-16,-2-5-27 16,-1-7-4-16,-4-7-8 15,-1-8 15-15,-4-5-15 16,0-1 115-16,-10-21 60 16,-12-10-123-16,-13-24-23 0,-13-29-8 15,-11-30 18 1,-6-16-6-16,12 2 7 0,18 28-16 15,21 35 3-15,14 28-3 16,0 16-1-16,14 7 11 16,16 8-22-16,28 7 2 15,28 29-14-15,0 12 16 16,-4 2-4-16,-12 1 4 16,-15-10-2-16,4 8-7 15,2 0-2-15,-11-1-4 16,-9-6-2-16,-11-5-25 15,-13-5-80-15,-11-3-122 0,-6-7-28 16,-34-5-68-16,-9-3-202 16,-7-7-209-16</inkml:trace>
  <inkml:trace contextRef="#ctx0" brushRef="#br0" timeOffset="62692.7866">14384 9907 1016 0,'0'0'220'16,"0"0"-134"-16,0 0-70 15,0 0 7-15,0 0 9 16,98-15-11-16,-37-9 8 16,6-9-13-16,6-6-7 15,0-4-7-15,-6 0-1 16,-5 1 0-16,-14 1 2 0,-12 7-2 16,-13 5 0-16,-11 0 5 15,-11 9 11-15,-1 1 136 16,0 7 0-16,-1 3 26 15,-1 6-27-15,2 3-69 16,0 0-65-16,0 2-12 16,16 15-6-16,5 4 8 15,5 2-6-15,-1 3 7 16,0-3-3-16,-3-3-5 16,-6-3 0-16,-4-6 0 15,-6-3 5-15,-3-4-5 16,-3-4 11-16,0 0 0 15,0-13 14-15,0-14-12 16,-6-9-8-16,5-7-5 16,1-3-1-16,0 2 1 0,16 3 4 15,4 8 4-15,2 8-2 16,3 11 8-16,2 8-7 16,1 6-1-16,2 6 3 15,0 15-4-15,0 3 0 16,-1 3 3-16,0-2-9 15,-3-5 6-15,0-6-6 16,0-9-37-16,2-5-73 16,-4-11-20-16,-2-17-44 15,-4-11-28-15,-5-7 18 16,-8-3 79-16,-5-1 78 16,0 1 27-16,-10 6 43 15,-5 7 86-15,-3 9 38 0,0 10 0 16,-3 10-6-1,-1 7-53-15,0 2-42 0,0 20-26 16,2 11-9-16,3 8 2 16,5 6-8-16,8-1 3 15,4 0-20-15,7-5-2 16,15-7-5-16,7-8 5 16,1-12-6-16,1-11 0 15,-3-3 0-15,-4-3 1 16,-7-17-1-16,-7-4 0 15,-6-7 0-15,-4-2 0 16,0-3 6-16,-7 4-5 0,-7 1 0 16,3 7 0-1,-3 7 1-15,5 4 6 0,5 6 4 16,1 4 26-16,3 3-12 16,0 3-22-16,1 14-4 15,14 7 0-15,8 5 0 16,5 1 0-16,6-1-7 15,2-5 7-15,0-4 6 16,-2-9-6-16,-9-5-1 16,-5-6 1-16,-8 0 0 15,-5-14 0-15,-7-12 1 16,0-9 6-16,-19-9-6 16,-14-18 0-16,-19-24 0 15,-12-28 1-15,4 7-2 16,15 21 1-16,20 33 0 0,16 33-1 15,2 6 16 1,5 10 45-16,2 4-27 0,6 16-33 16,21 21 11-16,11 13-12 15,12 8 8-15,5 2-7 16,3 3-1-16,-3-5 0 16,-5-6-122-16,-7-7-134 15,-10-11-134-15,-11-12-91 16,-13-13-216-16</inkml:trace>
  <inkml:trace contextRef="#ctx0" brushRef="#br0" timeOffset="63579.3883">15869 8863 1111 0,'0'0'188'16,"0"0"-84"-16,0 0-73 0,0 0-14 15,0 0-1-15,0 0-1 16,104 35-8-16,-74-35-6 15,-3 0 0-15,-7-8 1 16,-4-13 7-16,-9-5-2 16,-5-6 4-16,-2-5 5 15,-6-1 92-15,-10 0 19 16,1 5 24-16,0 8 1 16,4 9 0-16,5 12-22 15,6 4-48-15,0 22-56 16,11 26-15-16,20 25-5 15,20 21-5-15,8 6 5 0,3-1 1 16,-4-7-7-16,-15-5-1 16,-7 2 1-16,-11-4-1 15,-10-18 1-15,-12-17 0 16,-3-19 0-16,0-12 0 16,-6-5 1-16,-12-7 0 15,-4-7-1-15,-5-16 0 16,-3-32-33-16,6-29 11 15,8-26 16-15,10-7-12 16,6 5-19-16,9 15 7 16,7 12 11-16,-2 14 3 15,-4 10 7-15,-1 13-3 16,-4 4 7-16,2-2 4 0,-1 2 1 16,-3 4 0-16,0 14 5 15,-3 12 5-15,0 7 21 16,-4 5-16-16,-7 19-14 15,1 6 0-15,1 1 7 16,6-2-8-16,3-2-6 16,4-10 5-16,19-8 0 15,7-6 0-15,5-3 0 16,5-3 0-16,-4-9 0 16,-6 4-8-16,-10 2 9 15,-4 1 0-15,-11 3 0 16,-5 2 0-16,0 0 1 15,0 9 10-15,-11 6-10 16,-2 5 8-16,4-2-6 0,2-1-2 16,7-2-1-16,0-6-7 15,13-4 6-15,7-1 0 16,6-4 1-16,2 0 0 16,0-13 0-16,1-6-1 15,-5-3-4-15,-3-5 4 16,-5-2 2-16,-4-2-1 15,-4 3 1-15,-4 3 8 16,2 7 41-16,-3 8 5 16,0 6 3-16,6 4-23 15,5 0-12-15,6 2-11 16,5 11-5-16,4 3 5 0,-1 4 3 16,-1 0-10-1,-7-4-5-15,-6 1-14 0,-14-3-163 16,0-5-112-16,-9-6-329 0</inkml:trace>
  <inkml:trace contextRef="#ctx0" brushRef="#br0" timeOffset="63723.4741">16514 8257 889 0,'0'0'119'0,"0"0"-119"0,107 10-245 16</inkml:trace>
  <inkml:trace contextRef="#ctx0" brushRef="#br0" timeOffset="64044.5015">17115 8269 1753 0,'0'0'250'0,"0"0"0"16,0 0-149-16,0 0-40 15,0 0-9-15,-28 87 22 16,28-57-35-16,17-4-15 16,7-5-4-16,6-3 0 0,9-7 17 15,1-3 12 1,5-5-2-16,-3 2-9 0,1-2-11 15,-8 1-12-15,-3 1-4 16,-13 5-10-16,-8 4 0 16,-11 8 1-16,-20 9 7 15,-36 20-9-15,-41 21-3 16,-52 26-77-16,-36 9-145 16,31-24-363-16,16-16-554 0</inkml:trace>
  <inkml:trace contextRef="#ctx0" brushRef="#br0" timeOffset="70524.7871">12067 13729 1053 0,'0'0'308'15,"0"0"-91"-15,0 0-79 16,0 0-31-16,0 0-30 16,0 0 86-16,119-19-22 15,-28 3-46-15,23-3-30 16,-8 1-10-16,-18 4-14 15,-27 6-14-15,-18 4-2 16,8 2-11-16,-1-1-13 0,3 3-1 16,-13 0-31-1,-9 0-116-15,-8-3-129 0,-10 0-196 16,-5-5-193-16</inkml:trace>
  <inkml:trace contextRef="#ctx0" brushRef="#br0" timeOffset="70833.6425">12695 13469 1410 0,'0'0'247'16,"0"0"-134"-16,0 0-75 16,0 0 52-16,0 0 28 0,0 0 21 15,100 82-36 1,-52-65-39-16,1-1-8 0,2 0-2 15,-3-2-28-15,-5 1 1 16,-8 2-8-16,-8 0-7 16,-10 4-4-16,-8-1 7 15,-9 3-3-15,0 0-11 16,-15 6 11-16,-9-3 7 16,-6-1-18-16,-6 0 11 15,-1 0-5-15,-3-5-7 16,-3-3-131-16,11-4-144 15,14-12-400-15</inkml:trace>
  <inkml:trace contextRef="#ctx0" brushRef="#br0" timeOffset="73227.7895">18514 13275 454 0,'0'0'245'0,"0"0"-135"16,0 0-68-16,0 0 23 16,0 0 49-16,0 0 15 15,0 0-15-15,-11-79-35 16,11 71 6-16,0 1-2 16,0 2-6-16,0 5-13 15,0-2-13-15,0 2 2 16,0 0-17-16,0 0-9 15,0 0-10-15,0 0-4 16,3 0-7-16,6 11 9 16,5 6 52-16,1 8 4 15,4 11 2-15,1 8-1 16,8 19 8-16,1 20-9 16,9 28-9-16,2 12 5 15,1-2 5-15,2-5-6 0,-4-17-14 16,1-4-6-16,-2-8-6 15,-6-15-5-15,-9-16-16 16,-7-12 2-16,-3-4-6 16,-1 6 3-16,3 3 7 15,-3 6-8-15,-5-6-1 16,-4-3-3-16,-3-10 1 16,0-5 2-16,0-9-14 15,0-7 14-15,0-5-7 16,0-6-7-16,0-1 10 15,0-3-11-15,0 0 1 16,0 0-1-16,0 0 5 16,2 0-5-16,15 0 0 0,16 0 0 15,28-9 0-15,30-11 1 16,29-8 4-16,14-2-6 16,-4 4 1-16,-13 4 5 15,-16 7-5-15,-22 3 5 16,-18 7 5-16,-16 1-10 15,-10 4 0-15,3-1-1 16,-1-1-1-16,0 1 1 16,-10 1 1-16,-6 0 0 15,-6 0 0-15,-5 0-1 16,-4 0 0-16,-1 0 1 16,-2 0 0-16,-3 0 0 15,3 0-1-15,-3 0-22 16,0 0-51-16,0 0-54 0,0 0-115 15,0-4-85-15,0-5-250 16,0-3-307-16</inkml:trace>
  <inkml:trace contextRef="#ctx0" brushRef="#br0" timeOffset="73580.4954">20196 14347 833 0,'0'0'1220'0,"0"0"-1023"0,0 0-140 15,0 0-34-15,0 0 139 16,0 0-28-16,5 84-40 16,17-60-36-16,5 0-27 15,0-1-8-15,1-2-11 16,1-4-5-16,-4 0 1 15,-4-4-2-15,1-2-5 16,-8-1-1-16,-4-5 2 16,-3 0-1-16,-4-2 1 15,-3 1-1-15,0 1-1 16,0 5 9-16,-13 10-2 16,-8 8-4-16,-9 9-3 15,-7 6-1-15,-6 6-74 16,-26 20-160-16,9-13-390 0,2-8-1062 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51:59.610"/>
    </inkml:context>
    <inkml:brush xml:id="br0">
      <inkml:brushProperty name="width" value="0.05292" units="cm"/>
      <inkml:brushProperty name="height" value="0.05292" units="cm"/>
      <inkml:brushProperty name="color" value="#FF0000"/>
    </inkml:brush>
  </inkml:definitions>
  <inkml:trace contextRef="#ctx0" brushRef="#br0">17489 4274 546 0,'0'0'138'15,"0"0"-30"-15,0 0-30 16,0 0 68-16,0 0-81 16,-61-42-41-16,48 39-8 15,-1 1 7-15,-1 2 1 16,-1 0 15-16,-4 2-2 16,-3 7-3-16,-4 8 6 15,-3 0 24-15,-6 7 1 16,-3 5-4-16,-1 6-7 0,-2 5-10 15,3 10-6-15,2 4 2 16,4 5 17-16,5 3-1 16,4 4 10-16,8 2-8 15,11 0 11-15,5 1 15 16,13-1-24-16,19-3-14 16,9-6 5-16,12-6-15 15,3-3-17-15,4-4-9 16,-2-3-1-16,-5 4-3 15,-6 1 0-15,-8 3 1 16,-9 7-5-16,-11 15-1 0,-19 13 13 16,-11 14-8-1,-30 4 1-15,-12-6-7 0,-7-9 0 16,13-20 1 0,8-15-1-16,7-12 0 0,4-9 0 15,-3 3 1-15,1-2 1 16,0-3-1-16,10-11 1 15,6-7-2-15,10-7 1 16,4-1-1-16,0 3-8 16,4 6 0-16,13 10 8 15,5 12 0-15,3 13 1 16,5 17 0-16,-3 23 0 16,-1 22 7-16,-7 12-7 15,-10 5 2-15,-6 4-2 16,-3-7 5-16,0 4 4 0,-7-4 1 15,-4 1 1-15,-3 0 13 16,3-3 15-16,1 2 15 16,2 0-3-16,2 0-25 15,2 0-1-15,1-3-5 16,0-6 3-16,3 0-6 16,0-4 3-16,0-5-12 15,0-6 4-15,0-4 1 16,7-3-14-16,2 2 6 15,-1-3 0-15,-1-1-4 16,-1-5 10-16,-3-2-6 16,0-1 5-16,-1-2-3 15,-2 3-2-15,0-5 7 0,0-3-5 16,0-12 1 0,-2-11-9-16,-2-11 2 0,-1 0 5 15,-3 18-5-15,-6 20 5 16,0 0 1-16,1-8-2 15,4-8-5-15,3-12 0 16,1 7 5-16,-2 9-5 16,1-1 6-16,0 0-7 15,0-2 0-15,4 0 1 16,-3-2 9-16,1 1-10 16,0-3-2-16,-2 4 0 15,0-1 1-15,-3 0 1 16,-1-1 0-16,1-6 0 15,0-2 0-15,0-6 0 0,3-4 0 16,0-5 0-16,0-5 1 16,1-4-1-16,0-5 0 15,5-10 9-15,0-3-9 16,0-2 0-16,0-2 1 16,5 1-1-16,0 0 0 15,1 3 1-15,0-2-1 16,0 5 0-16,3 0 1 15,-2 5-1-15,-1 1 1 16,0 2-1-16,3 2 1 16,-4 0-1-16,1 1 2 15,-2-1-1-15,1-2 0 16,0-1 0-16,3-5-1 0,0-4 0 16,2-6 1-1,3 1 0-15,4-5 0 0,2 0 13 16,3-1 2-16,1 2 7 15,2-1-22-15,2-3 22 16,2 2-4-16,0-1 7 16,1-3 6-16,5 0-5 15,-1 0-7-15,3 0 11 16,2-7 14-16,-5 0 11 16,-3 1-14-16,-2 2-5 15,-8 0-18-15,-2 1-8 16,-3 0 5-16,-4 1 2 15,-1-1-6-15,-1 0-4 16,-5 0-7-16,1 1 0 16,-3 0 7-16,-2 1-8 0,1-1 1 15,-2 2-1-15,0 0 0 16,0 0-18-16,0 0-36 16,0-1-56-16,-9 0-85 15,-16-6-50-15,1 0-254 16,0 1-273-16</inkml:trace>
  <inkml:trace contextRef="#ctx0" brushRef="#br0" timeOffset="176.8873">17515 12389 1054 0,'0'0'805'0,"0"0"-678"15,0 0-86-15,0 0-41 16,0 0-4-16,0 0-128 16,0 0-148-16</inkml:trace>
  <inkml:trace contextRef="#ctx0" brushRef="#br0" timeOffset="4756.5068">19364 13283 113 0,'0'0'1013'0,"0"0"-793"16,0 0-46-16,0 0-6 0,0 0-34 15,0 0-34 1,-31 5-30-16,31-2-40 0,13 0-16 16,11 0 18-16,7 2 43 15,5-3-23-15,6-2-15 16,2 0-17-16,0 0-8 16,-1-4-6-16,0-2-6 15,-2-1-43-15,5-9-138 16,-12 3-120-16,-6-1-285 0</inkml:trace>
  <inkml:trace contextRef="#ctx0" brushRef="#br0" timeOffset="5057.4702">19687 13070 1250 0,'0'0'305'0,"0"0"-186"16,0 0 13-16,0 0-14 16,0 0-61-16,0 0-17 15,0 0-8-15,23 25 28 16,13-11 23-16,5 3-14 16,4 3-29-16,-4-2-21 15,-8 2-7-15,-11 1-3 16,-7 3 0-16,-11 5-8 15,-4 6 7-15,-19 4 1 16,-11 4 0-16,-7-2-9 0,-20 5-97 16,10-8-221-16,11-13-495 0</inkml:trace>
  <inkml:trace contextRef="#ctx0" brushRef="#br0" timeOffset="5577.8742">19970 13948 901 0,'0'0'584'0,"0"0"-402"16,0 0-73-16,0 0-28 15,0 0-30-15,0 0-8 16,0 0 4-16,1 27-1 15,20-20-16-15,6 2 0 16,3-5-9-16,5-2-9 16,0-2-12-16,-2 0-77 15,1-6-119-15,-7-7-119 16,-9-1-283-16</inkml:trace>
  <inkml:trace contextRef="#ctx0" brushRef="#br0" timeOffset="5860.6904">20094 13803 1060 0,'0'0'544'0,"0"0"-439"16,0 0-44-16,0 0-16 16,0 0-15-16,0 0-10 15,0 0 72-15,49 22 14 16,-14-10-25-16,3-2-16 15,-1 1-21-15,-4 0-17 16,-7 3-8-16,-6 0-9 0,-7 3 6 16,-8 5-5-1,-5 3-4-15,-10 6-1 0,-16 3 0 16,-8 4-6-16,-5 1-24 16,-19 12-125-16,10-12-156 15,5-7-351-15</inkml:trace>
  <inkml:trace contextRef="#ctx0" brushRef="#br0" timeOffset="6350.3418">19234 14797 1340 0,'0'0'283'0,"0"0"-187"15,0 0-66-15,0 0-19 16,0 0 5-16,0 0 34 16,92-2-10-16,-52-2-27 15,0-1-13-15,-4-1-9 16,-8 3-131-16,-3-6-101 16,-10 1-101-16,-7-1-647 0</inkml:trace>
  <inkml:trace contextRef="#ctx0" brushRef="#br0" timeOffset="6574.9473">19352 14685 1122 0,'0'0'307'0,"0"0"-212"16,0 0-59-16,0 0-15 15,0 0 2-15,0 0 61 16,0 0 17-16,100 8-31 15,-70 1-20-15,-6 4-16 16,-4 4-17-16,-9 8-6 16,-11 5-11-16,0 8-2 0,-31 21-168 15,-1-7-194 1,-4-9-511-16</inkml:trace>
  <inkml:trace contextRef="#ctx0" brushRef="#br0" timeOffset="6907.8568">19054 15522 1011 0,'0'0'643'15,"0"0"-487"-15,0 0-106 16,0 0-28-16,0 0 41 16,0 0-2-16,104 12-14 15,-73-12-16-15,4 0-24 16,1 0-7-16,-1 0-57 15,13-6-142-15,-11-6-126 16,-8-2-349-16</inkml:trace>
  <inkml:trace contextRef="#ctx0" brushRef="#br0" timeOffset="7152.5469">19334 15323 1081 0,'0'0'516'0,"0"0"-442"0,0 0-49 16,0 0-4-16,0 0-4 16,0 0 34-16,0 0 68 15,58-1-40-15,-24 1-28 16,1 1-11-16,-8 5-7 16,-5 2 0-16,-6 5-2 15,-8 6-3-15,-8 10-6 16,0 6-10-16,-19 7-12 0,-20 19-78 15,5-10-143-15,2-9-302 16</inkml:trace>
  <inkml:trace contextRef="#ctx0" brushRef="#br0" timeOffset="7505.0989">19519 16308 973 0,'0'0'840'16,"0"0"-706"-16,0 0-95 16,0 0-17-16,0 0 26 15,0 0-12-15,0 0 21 16,64 58-23-16,-28-58-18 16,0 0-7-16,1-10-9 15,-4-5-92-15,-3-11-157 16,-9 4-262-16,-10 0-416 0</inkml:trace>
  <inkml:trace contextRef="#ctx0" brushRef="#br0" timeOffset="7789.7579">19755 16160 1517 0,'0'0'382'15,"0"0"-254"-15,0 0-64 16,0 0 33-16,0 0 2 16,0 0-19-16,0 0 24 15,83 70-49-15,-63-56-12 16,-1 1 0-16,-6-1-16 16,-5 1-12-16,-8 4-3 0,0 4-2 15,-3 5-1 1,-16 0 0-16,-8 2-9 0,-6-1-15 15,-6-2-79-15,-24-10-96 16,10-8-299-16,5-9-442 0</inkml:trace>
  <inkml:trace contextRef="#ctx0" brushRef="#br0" timeOffset="54379.9733">7364 16449 712 0,'0'0'332'0,"0"0"-206"16,0 0-54-16,0 0-44 15,-1 7-18-15,11-5 42 16,11-1 83-16,6-1 0 15,10 0-28-15,8 0-8 16,7 0 17-16,6-3-22 16,5-1-24-16,1 1-11 15,0-1-11-15,-1 4-8 16,-2-2-7-16,0 0-1 16,-1 0-4-16,1-1-14 15,0 3 6-15,0 0-6 16,-4 0-1-16,-5 0-7 15,-3 2 4-15,-6 3-1 0,-2 1-7 16,-5 1 7-16,-2-1 0 16,-1-1-3-16,1 2 2 15,2-2 7-15,7 0 2 16,5-2 23-16,7 1-13 16,9-4 8-16,4 0-3 15,9 0-10-15,0 0 0 16,-2 0-10-16,-3 0 0 15,4 0 1-15,-5 0-11 16,2 0 8-16,-2 0 2 16,-1 0-1-16,0 0 1 15,-5 2-5-15,-4 5 1 16,1 1-2-16,-4 1 6 0,-2 1-5 16,-2 0-6-16,0 2 5 15,1 0-5-15,0-3 5 16,-2-5-6-16,2-2 1 15,0-2 0-15,3 0 1 16,2 0-1-16,1-10 5 16,2 0-5-16,2 1 0 15,0-1 0-15,4 0 5 16,-5 1 6-16,1 2 4 16,-3-1-10-16,-2 3 5 15,1 2 1-15,0 2 10 16,-1 0-6-16,6 1 5 15,-2 0-4-15,3 0 2 16,1 0-2-16,-1 0-1 0,1 4 2 16,-3 2 3-16,1 2 1 15,1-2-7-15,-3 0 8 16,-3-1-2-16,0 1-8 16,-1-3 7-16,-2-3 2 15,2 0 2-15,-1 0 0 16,0 0 0-16,5 0 5 15,-3 0-2-15,5 0-8 16,-2 0 6-16,2 0-4 16,-1 0-6-16,-2 0 5 15,-2-3-2-15,-1-1-2 0,-4-3 10 16,3-2-11 0,-4-1 4-16,0 0 5 0,-3-2-6 15,-3 4 2 1,-5-1-4-16,-3 2 2 0,-6-2-3 15,-7 3-6-15,-6 1 2 16,-7 0-10-16,-4 3 5 16,-2-1-5-16,-5 1 0 15,-2 2 0-15,-1-1 1 16,-1 1-1-16,0 0-1 16,0-3-16-16,0 3-54 15,-6 0-97-15,-12-3-183 16,3-2-321-16,4-7-682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05:50.371"/>
    </inkml:context>
    <inkml:brush xml:id="br0">
      <inkml:brushProperty name="width" value="0.05292" units="cm"/>
      <inkml:brushProperty name="height" value="0.05292" units="cm"/>
      <inkml:brushProperty name="color" value="#FF0000"/>
    </inkml:brush>
  </inkml:definitions>
  <inkml:trace contextRef="#ctx0" brushRef="#br0">4884 3227 192 0,'0'0'0'0,"0"0"-68"15,0 0 68-15,0 0 4 16,0 0 51-16,0 0-28 16,-9 2-11-16,19-2-4 15,13-5 8-15,8-7-4 16,10-4-2-16,7-2 14 16,3-1-21-16,7-1 3 15,-5 4-10-15,0 3-30 16,-7 7-15-16,-16 3 13 15,-18 2-15-15</inkml:trace>
  <inkml:trace contextRef="#ctx0" brushRef="#br0" timeOffset="191.1906">4990 3403 188 0,'0'0'98'0,"0"0"-23"15,0 0 104-15,83 0-61 16,-38-9-50-16,24-7-26 16,26-7-26-16,30-7-6 15,17-6-10-15,-29 7 0 16,-20 3-16-16</inkml:trace>
  <inkml:trace contextRef="#ctx0" brushRef="#br0" timeOffset="4715.6537">7828 5066 1393 0,'0'0'346'16,"0"0"-98"-16,0 0-13 15,0 0 11-15,0 0-50 16,0 0-32-16,63-80-37 15,-14 64-28-15,9-1-17 16,21-2-17-16,18-2-26 0,-1-1-17 16,-13 3-10-1,-10 4-6-15,-21 5-5 0,-1 1-1 16,-2 4-110 0,-17 5-167-16,-13 0-323 0,-15 3-337 0</inkml:trace>
  <inkml:trace contextRef="#ctx0" brushRef="#br0" timeOffset="4946.8586">8039 5220 1833 0,'0'0'339'0,"0"0"-72"15,0 0-74-15,0 0 23 16,0 0 14-16,0 0-62 15,92 7-33-15,-43-13-60 16,20-10-35-16,19-7-14 16,19-7-26-16,12-4 0 15,2-6-66-15,-33 10-249 16,-19-1-549-16</inkml:trace>
  <inkml:trace contextRef="#ctx0" brushRef="#br0" timeOffset="27991.0155">12770 5049 1330 0,'0'0'196'0,"0"0"-58"16,0 0 4-16,0 0-19 0,0 0-32 16,0 0-18-1,64-44-20-15,-21 30 0 0,8-1-13 16,4 0-21-16,3 1-10 16,2 1-8-16,-1 1-1 15,15 3-71-15,-16 2-134 16,-11 3-351-16</inkml:trace>
  <inkml:trace contextRef="#ctx0" brushRef="#br0" timeOffset="28192.5149">12847 5286 1536 0,'0'0'207'0,"0"0"-142"15,0 0-11-15,0 0 57 0,0 0 58 16,0 0-36-16,144-25-52 16,-37-4-45-16,34-12-24 15,18-7-12-15,-34 9-171 16,-27 3-488-16</inkml:trace>
  <inkml:trace contextRef="#ctx0" brushRef="#br0" timeOffset="30910.5361">12751 3470 1355 0,'0'0'345'0,"0"0"-85"16,-33-93-40-16,25 73 57 15,7 15-119-15,1 15-96 16,10 51-48-16,17 39-7 16,3 19 17-16,1 5 27 15,-4-15 4-15,-3-29-24 16,-5-21-20-16,-4-16-10 0,0-13 0 15,-1-3-1-15,5-3-5 16,-6-4-81-16,0-15-18 16,-5-5 49-16,-1-13 47 15,0-14 8-15,-4-8 10 16,4 2-4-16,-4-1 5 16,0 6 23-16,-2 6-3 15,2 7 5-15,-1 9-12 16,1 4-3-16,3 2-14 15,6 0-7-15,4 8 1 16,6 7 0-16,7 2 0 16,1 3 0-16,-1 0 1 15,3-3-1-15,-4 0 0 0,-3-3-1 16,-3-3 1-16,-4-5-1 16,-5-1 0-16,-3-5 0 15,-3 0-18-15,1 0-11 16,-2-3-3-16,1-5-32 15,-1-3-56-15,-1 2-27 16,0-6-19-16,-2 5-147 16,-3 0-398-16</inkml:trace>
  <inkml:trace contextRef="#ctx0" brushRef="#br0" timeOffset="31159.7323">13220 3688 1450 0,'0'0'662'15,"0"0"-424"-15,0 0-125 16,0 0-8-16,12 76 49 16,10-30-36-16,2 2-38 15,0 0-30-15,-4-1-29 16,-4-5-12-16,-4-9-8 15,-3-4-1-15,-5-8-54 16,-4-11-98-16,0-5-180 16,-11-5-342-16</inkml:trace>
  <inkml:trace contextRef="#ctx0" brushRef="#br0" timeOffset="31847.8307">13608 3618 1196 0,'0'0'611'0,"0"0"-309"0,0 0-98 16,0 0-81-16,-94 24-37 15,79 1-21-15,6 4-19 16,4 0-17-16,5 0-17 16,0-3-5-16,7-4-1 15,6-2 4-15,3-4-9 16,4-5 0-16,-2-2 0 15,1-1 5-15,-2-5-5 16,-3 0 6-16,-2 0-7 16,-4 0 0-16,-4-1 0 15,-4 3 0-15,0 2 6 0,0 7-6 16,-10 4 2-16,-4 3 4 16,0 4 0-16,2-3-5 15,5-1-1-15,5-4 1 16,2-2-1-16,4-3 0 15,14-5 0-15,9-7-10 16,3 0-3-16,1-10 12 16,-1-14-17-16,-8-10 1 15,-7-9 17-15,-8-21 1 16,-7-20 5-16,-7-19 27 16,-8 10 13-16,2 21 15 15,4 30 27-15,6 25 23 16,1 5-26-16,1 2-52 15,1 7-28-15,0 3-5 16,0 9-28-16,16 17 7 0,7 12 20 16,7 11-1-16,3 2 1 15,-1 3 1-15,-3-4 0 16,-7-1-82-16,-4-6-92 16,-17 4-134-16,-1-13-270 15,0-11-291-15</inkml:trace>
  <inkml:trace contextRef="#ctx0" brushRef="#br0" timeOffset="32267.5579">13653 3754 1337 0,'0'0'318'0,"0"0"-171"15,0 0-75-15,0 0 32 0,95-46-9 16,-47 29 13-16,1-3 8 15,-1 1-42-15,-11 2-35 16,-7 3-17-16,-12 5 6 16,-9 3 24-16,-6 5 63 15,-3 1-17-15,0 0-45 16,0 7-22-16,-3 12-25 16,-3 5 7-16,0 9 16 15,3 1-13-15,3 1-7 16,0-4-8-16,0-5-1 15,9-6 1-15,1-8-1 16,4-9-6-16,-2-3 6 0,1-3 9 16,1-16 8-16,0-8-8 15,-2-7-1-15,-3-2-2 16,-6-4 3-16,-3 0 1 16,0 4-4-16,-12 3-4 15,-4 9-2-15,-3 10-5 16,2 10-56-16,2 4-122 15,3 7-148-15,8 7-275 16,4-4-535-16</inkml:trace>
  <inkml:trace contextRef="#ctx0" brushRef="#br0" timeOffset="32712.6524">14073 3545 1016 0,'0'0'760'0,"0"0"-467"16,0 0-100-16,0 0-73 16,0 0-11-16,83-28-31 15,-53 28-30-15,0 3-24 16,-3 7-11-16,-6 3-11 16,-3 3-1-16,-4 0 1 15,-6 1-1-15,-3 0 0 16,-4-5-1-16,-1-1-6 15,0-5-14-15,0-3 7 16,0-3 13-16,0 0 0 16,-4-15 1-16,2-5 12 0,2-4 13 15,0-1 17-15,0-1 5 16,5 2 2-16,7 5-5 16,3 4-21-16,3 4-6 15,4 2-5-15,2 6-7 16,3 3-5-16,-1 0 1 15,3 9-1-15,-5 8 0 16,0 3 0-16,-3 4 0 16,-5 1 0-16,-3-3-1 15,-2-1 1-15,-5-4-1 16,0-4-57-16,-5-10-104 16,-1-3-202-16,0 0-244 0</inkml:trace>
  <inkml:trace contextRef="#ctx0" brushRef="#br0" timeOffset="32916.3526">14351 3113 1647 0,'0'0'304'15,"0"0"-35"-15,0 0-94 16,0 0-36-16,0 0-134 15,0 0-5-15,0 0-9 16,52 5-88-16,21 21-157 0,-6-4-246 16,-4-3-474-16</inkml:trace>
  <inkml:trace contextRef="#ctx0" brushRef="#br0" timeOffset="33145.6449">14868 3246 1652 0,'0'0'291'0,"0"0"83"16,0 0-130-16,-82-7-32 16,58 7-73-16,4 10-55 15,-1 12-42-15,4 6-11 16,3 8 3-16,6 6-10 16,6-2-9-16,2-1-7 0,7-4-5 15,19-6-3 1,12-12-9-16,11-9-63 15,9-8-100-15,30-42-162 0,-15-2-277 16,-13-6-403-16</inkml:trace>
  <inkml:trace contextRef="#ctx0" brushRef="#br0" timeOffset="33687.3059">15159 3141 1187 0,'0'0'569'0,"0"0"-86"16,0 0-202-16,0 0-30 15,0 0-74-15,0 0-84 16,0 0-56-16,-90-9-17 15,73 46-1-15,3 8-2 16,1 4-5-16,9 1-5 16,2-5-5-16,2-4 4 15,3-10-6-15,10-8-1 16,4-13-71-16,0-10-35 0,3 0 23 16,0-21 17-16,-1-9-2 15,-1-7 27-15,-2 0 26 16,-4 0 16-16,-3 2 5 15,-5 8 16-15,-2 9 54 16,-2 7 19-16,0 6 0 16,0 5-24-16,0 0-46 15,0 5-22-15,0 11-2 16,0 6 1-16,4 4-1 16,4-1 0-16,5-1 0 15,1-4-1-15,1-6-5 16,0-7-1-16,1-7-2 15,-2-2-21-15,-1-19 0 16,-4-8-18-16,-2-9 26 0,-5-10 15 16,-2-19 7-16,-9-35 9 15,-15-30 2-15,-2 7-5 16,5 26 1-16,10 38 35 16,5 41-24-16,1 3-17 15,1 7-1-15,1 5-1 16,3 5-11-16,0 11-17 15,0 30-34-15,18 29 44 16,7 5 13-16,2-1 5 16,10-8 1-16,4-16 0 15,51 10-149-15,-5-8-434 0,-3-18-1017 16</inkml:trace>
  <inkml:trace contextRef="#ctx0" brushRef="#br0" timeOffset="34625.5195">16051 2839 821 0,'0'0'1242'0,"0"0"-754"15,0 0-277-15,0 0-115 16,-89-14-26-16,78 31-42 16,1 9-14-16,-1 6-4 15,4 5-2-15,2 3-7 16,4 0 0-16,1-2 1 15,0-4 4-15,7-7-6 0,8-11-2 16,3-10-11-16,5-6-34 16,-3-14-18-16,0-19 12 15,-7-10 38-15,-7-27 15 16,-6-35 8-16,-14-42 25 16,-11-10 1-16,-2 23 6 15,7 43-10-15,9 47-30 16,4 20-45-16,-1 5-12 15,4 6 30-15,-1 7 11 16,4 6 4-16,1 21-31 16,4 28-18-16,22 27 52 15,13 26 9-15,5-4 37 16,-1-22 5-16,-4-23-19 0,1-22-18 16,7-6-5-1,6-8-109-15,3-7-169 0,-11-10 13 16,-11-19 123-16,-12-15 142 15,-13-4 34-15,-6-4 108 16,-3 5 105-16,0 8-12 16,-7 5-39-16,-1 12-68 15,1 7-68-15,-5 5-38 16,-2 13-21-16,-3 19-1 16,-2 8-1-16,0 8 1 15,4 1 0-15,5-3 1 16,5-7 0-16,5-7-1 0,0-13-1 15,11-9-5 1,8-10-1-16,3-4 7 0,2-21 1 16,-1-10 12-16,-2-3-7 15,-5-2 0-15,-6 3-5 16,-3 6 10-16,-4 8 2 16,-3 6 2-16,0 7 23 15,0 6-17-15,0 3-14 16,0 1-7-16,0 0-9 15,0 15-12-15,0 2 9 16,7 5 11-16,2-1-5 16,3-1-2-16,4-4 7 15,1-6-8-15,0-7-5 16,2-3-10-16,-3-3 2 16,-3-16 1-16,-2-8 21 15,-7-9 6-15,-4-12 3 16,0-20 1-16,-12 2 4 0,-3-4 2 15,-4 2-16-15,5 21-27 16,1 7-13-16,4 16 17 16,5 14 14-16,4 6-3 15,0 4-4-15,0 11-20 16,12 14-27-16,10 9 45 16,8 5 17-16,2 5 1 15,2-1 1-15,-5-4-1 16,-2-3-246-16,-8-8-414 15,-11-13-320-15</inkml:trace>
  <inkml:trace contextRef="#ctx0" brushRef="#br0" timeOffset="35120.9854">16475 2404 664 0,'0'0'846'16,"0"0"-448"-16,0 0-169 15,0 0-98-15,0 0-104 16,0 0-26-16,106-66 0 15,-52 54 0-15,4-1 0 16,0-3-1-16,-5 0 0 16,-5 1 1-16,-12-2 5 15,-11 2 0-15,-10-1 16 16,-9 2 101-16,-4 3 24 16,-2 2-11-16,0 6-35 15,-2 3-63-15,-7 0-25 0,-1 4-13 16,-5 18-1-16,1 6 0 15,1 5-1-15,6 1 1 16,4 0-1-16,3-4 2 16,1-4-12-16,11-9 0 15,4-6 2-15,0-8 2 16,0-3 2-16,1 0 2 16,0-17 4-16,-1-7 12 15,-4-6 4-15,-2-3-4 16,-2 2 16-16,-5 3 35 15,-3 7-9-15,0 9-37 16,0 9-16-16,0 3-1 16,0 3-3-16,0 19-19 0,3 10 22 15,6 9 0-15,7 7 19 16,11 3 9-16,11-5 7 16,9-1-10-16,24-6-14 15,25-9-11-15,25-19-71 16,-18-10-305-16,-19-2-1289 0</inkml:trace>
  <inkml:trace contextRef="#ctx0" brushRef="#br0" timeOffset="35697.487">18227 4922 1726 0,'0'0'484'0,"0"0"-282"0,0 0-69 15,0 0 30-15,121-26-43 16,-36 5-38 0,21-4-45-16,-5 3-22 0,-20 5-15 15,-5 1-67-15,-31 4-285 16,-11 0-477-16</inkml:trace>
  <inkml:trace contextRef="#ctx0" brushRef="#br0" timeOffset="35880.469">18130 5207 2056 0,'0'0'241'0,"0"0"-139"0,81 3 122 16,4-17-6-16,34-16-79 15,15-12-54-15,4-7-41 16,-4-1-44-16,-40 13-87 15,-18-1-533-15</inkml:trace>
  <inkml:trace contextRef="#ctx0" brushRef="#br0" timeOffset="45148.7679">5905 6127 738 0,'0'0'697'0,"0"0"-471"16,0 0-91-16,0 0-22 15,0 0 83-15,96-11-119 16,-53 1-34-16,2-1 6 0,4-2-3 16,-1 1-1-1,4 1-18-15,-3 0-11 0,-4 1-4 16,-3 1-6-16,-4 5-6 15,-2 4-130-15,-10 0-245 16,-13 0-431-16</inkml:trace>
  <inkml:trace contextRef="#ctx0" brushRef="#br0" timeOffset="45358.7092">5998 6416 1119 0,'0'0'780'0,"0"0"-692"0,0 0-3 16,0 0 18-16,113-38 46 15,-62 15-15-15,19-8-27 16,23-6-42-16,23-4-38 16,6-2-27-16,-4 3-30 15,-33 12-252-15,-25 6-384 0</inkml:trace>
  <inkml:trace contextRef="#ctx0" brushRef="#br0" timeOffset="51599.7818">11211 5987 530 0,'0'0'737'0,"0"0"-476"0,0 0-120 15,0 0-71 1,0 0-20-16,0 0-5 0,-10 5 4 16,20-5-8-16,11 0 0 15,9-5 1-15,8-7-5 16,6-2-15-16,5-5-15 16,13-6-7-16,-12 3-107 15,-12 4-510-15</inkml:trace>
  <inkml:trace contextRef="#ctx0" brushRef="#br0" timeOffset="51795.904">11327 6082 1592 0,'0'0'327'15,"0"0"-185"1,0 0-72-16,0 0-31 0,0 0-16 15,0 0-8-15,94-22-3 16,-21 1-12-16,45-14-19 16,-15 6-332-16,-2-2-1009 0</inkml:trace>
  <inkml:trace contextRef="#ctx0" brushRef="#br0" timeOffset="52448.7642">14312 6039 215 0,'0'0'766'16,"0"0"-432"-16,0 0-64 15,0 0-64-15,0 0-41 16,0 0-42-16,0 0-76 15,4-1-13-15,19-9 1 16,8-2 4-16,8-6-1 16,5 0-16-16,0-1-7 15,3 3-15-15,-2 0-31 16,-10 7-250-16,-13 3-679 0</inkml:trace>
  <inkml:trace contextRef="#ctx0" brushRef="#br0" timeOffset="52619.6832">14366 6146 1629 0,'0'0'308'16,"0"0"-123"-16,0 0-73 16,0 0-59-16,0 0-28 15,131-54-10-15,-18 17-15 16,-11 4-192-16,-2 1-868 0</inkml:trace>
  <inkml:trace contextRef="#ctx0" brushRef="#br0" timeOffset="53176.6608">17665 6070 1041 0,'0'0'646'0,"0"0"-357"15,0 0-134-15,0 0-49 16,0 0-44-16,0 0-25 15,0 0-20-15,117-75-7 16,-71 55-10-16,2 1-8 16,6 0-168-16,-10 6-339 15,-19 4-627-15</inkml:trace>
  <inkml:trace contextRef="#ctx0" brushRef="#br0" timeOffset="53350.865">17719 6249 1166 0,'0'0'512'16,"0"0"-400"-16,0 0 4 15,81-44-8-15,5-4-38 16,36-17-36-16,6-2-21 16,-13 9-13-16,-42 23-208 15,-41 14-767-15</inkml:trace>
  <inkml:trace contextRef="#ctx0" brushRef="#br0" timeOffset="55827.7358">17261 6764 1136 0,'0'0'481'16,"0"0"-220"-16,0 0-63 15,0 0-23-15,0 0-34 16,0 0-3-16,0 0-31 15,121-22-19-15,-72 20-43 16,3-1-14-16,2-1-16 0,1 0-7 16,-1 2-7-16,-5-1-1 15,-4 2-8-15,-3 1-138 16,-16 0-243-16,-15 0-344 0</inkml:trace>
  <inkml:trace contextRef="#ctx0" brushRef="#br0" timeOffset="56228.9226">17107 6601 1556 0,'0'0'304'0,"0"0"-139"0,0 0-38 16,0 0 31-16,0 0 18 16,0 0-60-16,0 0-58 15,18-43-37-15,-18 43-5 16,0 7-8-16,-8 9 7 16,-2 7 37-16,-5 8-4 15,-7 5-8-15,-6 6-3 16,-4 2-7-16,-2 2-4 15,4-4-1-15,8-4 2 0,10-7-12 16,12-6-6-16,4-5-7 16,27-4 11-16,34-7 5 15,39-9 3-15,47-7 7 16,14-17-20-16,-10-4-8 16,-26 7-15-16,-46 6-157 15,-31 4-374-15,-26 1-894 0</inkml:trace>
  <inkml:trace contextRef="#ctx0" brushRef="#br0" timeOffset="58258.7353">10039 7122 1448 0,'0'0'501'0,"0"0"-280"16,0 0 13-16,0 0-53 15,0 0-23-15,0 0-44 16,0 0-61-16,-6 7-30 16,26-4-11-16,12-1 22 15,7-2 1-15,8 0-11 16,4 0-10-16,6-7-6 16,2-5-1-16,1-5-7 15,-2-2-1-15,-2 2-69 16,-7 0-110-16,-8-3-179 15,-12 6-303-15,-18 2-591 0</inkml:trace>
  <inkml:trace contextRef="#ctx0" brushRef="#br0" timeOffset="58492.9726">10034 7342 1780 0,'0'0'262'15,"0"0"-136"-15,0 0-5 16,0 0 120-16,0 0-37 16,116 0-48-16,-54-14-55 15,3-1-52-15,2-2-21 16,-1-2-17-16,-5-1-10 16,-1 3-1-16,-2 1 0 0,2 4-73 15,31-10-144-15,-14 6-353 16,-7-6-546-16</inkml:trace>
  <inkml:trace contextRef="#ctx0" brushRef="#br0" timeOffset="61267.7403">18527 6553 1341 0,'0'0'265'16,"0"0"-84"-16,0 0 25 16,0 0 13-16,0 0-61 15,0 0-17-15,0 0-60 16,-15-69-46-16,29 57-21 16,-1 4-13-16,3 1-1 15,0 4 0-15,0 2 0 16,-4 1 0-16,0 0 0 0,-5 3-2 15,-2 7-7-15,-2 5 9 16,-3 4-1-16,0 6 1 16,-3 3 0-16,-8 1 0 15,-1 3 0-15,3-3 0 16,1-4 1-16,3-2-1 16,5-4 1-16,0-5-1 15,0-1 0-15,13-4 1 16,2 2-1-16,5-2 1 15,3 2-1-15,1-2 1 16,-4 1 0-16,4-3 0 0,-7 4 0 16,-3-1-1-1,-6 0 0-15,-5 1 1 0,-3 3 1 16,-3 2-1-16,-20 1 7 16,-14 5-1-16,-11 0-1 15,-12 3-5-15,-7-2 0 16,-6-1-1-16,3-7-48 15,-10-12-138-15,18-3-98 16,13-1-459-16</inkml:trace>
  <inkml:trace contextRef="#ctx0" brushRef="#br0" timeOffset="65071.9398">9964 7755 889 0,'0'0'745'0,"0"0"-539"15,0 0-96-15,0 0-27 16,0 0 29-16,0 0 13 15,95 3-33-15,-53-3-31 16,4 0-26-16,-3-3-17 0,1 0-7 16,-5 0-11-16,-6-1-17 15,-5 3-182-15,-9 1-287 16,-11-2-483-16</inkml:trace>
  <inkml:trace contextRef="#ctx0" brushRef="#br0" timeOffset="65391.8958">9939 7620 1388 0,'0'0'309'16,"0"0"-58"-16,0 0-91 0,0 0-63 15,0 0-20-15,0 0-33 16,0 0-24-16,-30 7-13 16,20 18-5-16,-2 13 23 15,-4 9 34-15,0 6 6 16,6-2-33-16,2-2-9 16,8-6-11-16,0-6-4 15,15-7-2-15,15-5-5 16,27-10 1-16,46-13-2 15,52-13-128-15,-12-14-79 16,-12-9-342-16</inkml:trace>
  <inkml:trace contextRef="#ctx0" brushRef="#br0" timeOffset="72622.6514">7016 9564 717 0,'0'0'309'15,"0"0"-131"-15,0 0-42 16,0 0-16-16,0 0 13 15,0 0-31-15,81-70 26 16,-26 40-25-16,21-9-14 16,20-8-19-16,-8 5-31 0,-9 5-19 15,0 2-7 1,-19 14-4-16,7-7-3 0,6 2-6 16,-16 8 0-16,1 1-17 15,-12 6-124-15,-13 11-130 16,-16 0-281-16,-11 2-336 0</inkml:trace>
  <inkml:trace contextRef="#ctx0" brushRef="#br0" timeOffset="72833.371">7333 9651 1497 0,'0'0'161'15,"0"0"-129"-15,0 0-23 0,0 0-6 16,100-12 7-16,-51-6 27 16,18-13 23-16,21-8-12 15,19-6-28-15,4-5-20 16,-5 2-20-16,-33 15-190 16,-18 7-504-16</inkml:trace>
  <inkml:trace contextRef="#ctx0" brushRef="#br0" timeOffset="74228.8205">22919 4788 728 0,'0'0'328'0,"0"0"-284"15,0 0-44-15,0 0-6 16,108-3 6-16,-73 18 7 16,1 6 0-16,-4 5 10 15,-5 11-2-15,-8 19-1 16,-14 26 15-16,-8 27 26 16,-27 12-17-16,-13 0-2 15,-5-8-3-15,11-13 1 16,10-11 6-16,12-7-5 15,11-16-7-15,4-14-4 0,0-12-13 16,7-6-11-16,6 1 6 16,8-2-6-16,3-4-1 15,3-12-1-15,2-13 2 16,-4-4 6-16,-1-8 6 16,-5-12-5-16,-4-3 9 15,-4-1 28-15,-3 3 1 16,-5 8 32-16,-3 8 8 15,0 5-37-15,0 13-35 16,0 32 12-16,-3 37 57 16,0 32 21-16,1 23-24 15,2 3-6-15,-2-10 7 16,1-16-29-16,1-10 18 0,0-12-10 16,0-19-13-1,0-17 5-15,5-14-10 0,-3-8-12 16,-1 2-1-16,1 3-13 15,-2 3-6-15,0-9-8 16,-7-6 10-16,-10-5 1 16,-7-8 7-16,-10-4 12 15,-26-2 7-15,-40 1-8 16,-61 8-14-16,-50 10-10 16,-42 12-6-16,-43 12-71 15,73-11-197-15,19-1-366 0</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53:18.957"/>
    </inkml:context>
    <inkml:brush xml:id="br0">
      <inkml:brushProperty name="width" value="0.05292" units="cm"/>
      <inkml:brushProperty name="height" value="0.05292" units="cm"/>
      <inkml:brushProperty name="color" value="#FF0000"/>
    </inkml:brush>
  </inkml:definitions>
  <inkml:trace contextRef="#ctx0" brushRef="#br0">8877 4763 186 0,'0'0'136'0,"0"0"20"16,0 0-156-16,0 0 16 0,0 0 339 16,0 0-169-1,-18-34-21-15,16 30-9 0,0 1-31 16,1 1 8-16,0 0 21 15,1 1-37-15,-2 1-19 16,2 0-31-16,0 0-30 16,0 0-16-16,0 0-9 15,0 0-2-15,0 0-9 16,2 5 0-16,9 12 5 16,9 5 8-16,1 2 39 15,3 2-2-15,-3 1-9 16,3-4 16-16,-2-2 13 15,3-3-10-15,-1-5-8 0,3-4-7 16,3-6-3-16,7-3-2 16,8-16 6-16,22-22 6 15,34-24-9-15,25-17-17 16,10-9-16-16,-12 5 1 16,-16 10 3-16,-33 16-14 15,-15 12-1-15,-14 10 6 16,-6 2-6-16,6-4 0 15,5-4-10-15,3-4-13 16,-8 8-4-16,-12 5 2 16,-6 8-2-16,-11 11-6 15,-10 5 3-15,-2 8-2 16,-5 2-27-16,-24 47-101 16,-6-1-71-16,-19 6-623 0</inkml:trace>
  <inkml:trace contextRef="#ctx0" brushRef="#br0" timeOffset="1097.032">7727 5907 834 0,'0'0'213'0,"0"0"-38"16,0 0 16-16,0 0-37 16,0 0-19-16,0 0-32 15,0 0-58-15,26-46-17 16,-5 63 0-16,3 8 26 16,5 3 48-16,1 2 16 15,-1 1-10-15,4-7-16 16,3-7-8-16,3-9-24 15,7-8 8-15,21-10 7 16,21-33 1-16,24-25-8 16,-8-3-8-16,-22 6-14 0,-25 14-4 15,-18 10-18-15,5-5-10 16,1-4-13-16,3-4 6 16,-6 6-7-16,-8 4-17 15,-2 5-1-15,-6 3 2 16,-2 7-1-16,-3 1-10 15,-6 7-13-15,-2 5-20 16,-5 9-8-16,-4 4-7 16,-4 3-7-16,-6 40-90 15,-11-1-97-15,-13 6-1237 0</inkml:trace>
  <inkml:trace contextRef="#ctx0" brushRef="#br0" timeOffset="5360.1728">3729 7585 512 0,'0'0'361'15,"0"0"-152"-15,0 0 3 16,0 0-53-16,0 0-56 15,0 0-24-15,0 0-37 16,-1 2 6-16,20 3 52 0,8-1-23 16,7-1-11-1,8 1-14-15,6-3-6 0,5 2 9 16,3-2 8-16,2-1 11 16,5 2 12-16,-5-1-9 15,3-1-28-15,-1 0-9 16,2 0-15-16,1 0 26 15,1 0-8-15,-2 0-18 16,-2 0 14-16,1 0-8 16,-7-1-2-16,-3-1-5 15,-5 0 2-15,-3-1 0 16,-1-1-2-16,3 1-3 0,-2-1 1 16,4-2-1-1,2-1-2-15,2 0-1 0,5 0 2 16,-1 1 5-16,0 0-4 15,-2 2-10-15,-3 1-4 16,2 0 12-16,1 0 5 16,2 2-1-16,3-2-14 15,5 3 7-15,4 0 2 16,4 0 11-16,1 0-2 16,2 0 0-16,0 0-5 15,-1 0-4-15,12 3 6 16,13 6 9-16,13-1-2 15,0 1-4-15,-8-1-4 16,-7-4 5-16,-8-2 7 16,6-2-2-16,5 0-11 15,2 0 5-15,-1 0 5 0,-3 0-4 16,-5 0-13-16,-2 0 12 16,-16 0-7-16,-14 0-7 15,-15 0 2-15,-11 0-6 16,3 3-3-16,-2 1-5 15,-3 2 0-15,-11-2 0 16,-9-1 4-16,-7-3-5 16,1 4-12-16,-3 0-42 15,-2 3-46-15,-1 3-132 16,0-2-351-16,0-6-799 0</inkml:trace>
  <inkml:trace contextRef="#ctx0" brushRef="#br0" timeOffset="6058.2334">11265 7685 111 0,'0'0'838'0,"0"0"-326"0,0 0-211 16,0 0-112-16,0 0-57 16,0 0-8-16,0 0-34 15,29 26 80-15,34-13 12 16,37 3-21-16,42 1-45 16,22-3 22-16,7-3-32 15,-7-3-2-15,-11-2-24 16,-6 0 10-16,-5-4-10 15,-3 1-10-15,-15 0-14 16,-13-3-19-16,-26 0-4 16,-21 0-10-16,-20 0-16 15,-8 0 4-15,2 0-4 0,-3 0 1 16,-1-3-1-16,-9 0-5 16,-8 1-1-16,-4-1 5 15,-6 0-5-15,-3 0-1 16,-4 0-45-16,0 1-57 15,-45-3-180-15,-1 3-422 16,-12-1-978-16</inkml:trace>
  <inkml:trace contextRef="#ctx0" brushRef="#br0" timeOffset="7186.3087">5561 8903 1077 0,'0'0'215'0,"0"0"-14"0,0 0 37 16,0 0-25-16,0 0-34 15,0 0-31-15,1-42-12 16,31 36-32-16,11 1 7 15,27 3-8-15,30 2-15 16,21 0 0-16,5 7 4 16,-8-4 6-16,-18 0-11 15,-28-1-24-15,-12-1-30 16,-16 1-7-16,-5-2-5 16,6 1-11-16,-1 1-4 15,3 3-6-15,-13-4 0 16,-7 5-38-16,-9-1-114 0,-9 4-123 15,-15 7-112 1,-15-2-207-16,-17-2-555 0</inkml:trace>
  <inkml:trace contextRef="#ctx0" brushRef="#br0" timeOffset="7359.9819">5441 9486 1189 0,'0'0'117'0,"141"-53"-117"0,-55 23-11 16,-2 0-374-16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53:32.860"/>
    </inkml:context>
    <inkml:brush xml:id="br0">
      <inkml:brushProperty name="width" value="0.05292" units="cm"/>
      <inkml:brushProperty name="height" value="0.05292" units="cm"/>
      <inkml:brushProperty name="color" value="#FF0000"/>
    </inkml:brush>
  </inkml:definitions>
  <inkml:trace contextRef="#ctx0" brushRef="#br0">1565 11740 1303 0,'0'0'195'0,"0"0"-32"0,0 0 0 15,-85 4-66-15,51 23-53 16,-8 13-16-16,0 9 0 16,5 10 20-16,7 3-1 15,15 1-12-15,8-5-13 16,7-5-3-16,10-7-10 16,17-6-3-16,9-3 0 15,4-3 1-15,9 1-5 16,-1-2 10-16,-5 4-2 15,-7 1-1-15,-9 7 4 16,-14 2-5-16,-10 6 6 0,-3 4 15 16,-9 4-1-1,-16 1 6-15,-3-3-12 0,-4-5 5 16,-3-10-9-16,9-10-1 16,5-12-2-16,3-9-6 15,9-5 22-15,2-8 21 16,6 0-1-16,1 0-21 15,0 0-18-15,0 0-12 16,14 2-6-16,10 6 6 16,7 8 1-16,7 9-1 15,2 11 2-15,8 25-1 16,-2 31 10-16,-1 34 8 16,-11 20 26-16,-15 12 1 0,-16-3 2 15,-3-3 6 1,-11 6 4-16,-12 4 6 0,-5 6-12 15,-4 1-10 1,-4-1-13-16,10-9-2 0,0-14-12 16,10-14 7-16,10-11 17 15,6-7-7-15,3-7-7 16,8-8-1-16,5-8-18 16,-2-18 2-16,-1-14-8 15,-3-15 1-15,2-2 6 16,2 1-7-16,-1-1 1 15,2-4 1-15,-6-15-1 0,-1-11 4 16,-4-6-4-16,-3-5-1 16,1 0 0-16,1 0 0 15,1 0 0-15,4-5-7 16,2-6-29-16,-1 0-28 16,5-3-61-16,0 0-59 15,3-8-77-15,1 2-284 16,-8 4-402-16</inkml:trace>
  <inkml:trace contextRef="#ctx0" brushRef="#br0" timeOffset="173.0029">1777 16128 2067 0,'0'0'251'0,"0"0"-186"0,0 0-65 15,0 0-93-15,0 0-65 16,0 0-200-16,0 0-688 0</inkml:trace>
  <inkml:trace contextRef="#ctx0" brushRef="#br0" timeOffset="8901.2401">7493 13958 411 0,'0'0'202'0,"0"0"-89"0,0 0-32 16,0 0 47-16,0 0-12 15,-8 0-15-15,5 0 14 16,3 0 8-16,-3 0-35 16,3 0-34-16,-2-3-7 15,1 1 8-15,1 0 0 16,-2 1-7-16,2 1 1 15,0 0-1-15,0 0-10 16,0 0-15-16,-1 0-2 0,1 0-9 16,0 0-1-1,0 0 0-15,0 0-3 0,0 0-7 16,0 0 1-16,0 0-1 16,0 0-1-16,0 0-6 15,0 0-6-15,0 0-48 16,6 0-58-16,22 0 11 15,-1-2-246-15,-6-2-845 0</inkml:trace>
  <inkml:trace contextRef="#ctx0" brushRef="#br0" timeOffset="9847.2339">5892 13896 827 0,'0'0'336'16,"0"0"-41"-16,0 0-41 16,0 0-58-16,0 0-37 15,0 0-7-15,0 0-25 16,-19 1-41-16,17 2-34 15,2-3-15-15,0 0-19 0,0 0-6 16,-1 0-5-16,1 2 1 16,0 0-7-16,0 0 0 15,0 6-1-15,0 2-134 16,9 10-109-16,4 0-233 16,-3-2-313-16</inkml:trace>
  <inkml:trace contextRef="#ctx0" brushRef="#br0" timeOffset="10107.4313">5919 14870 1382 0,'0'0'185'0,"0"0"-129"15,0 0-39-15,0 0-1 16,0 0 31-16,0 0-17 16,0 0-30-16,-3-12-162 15,3-5-550-15</inkml:trace>
  <inkml:trace contextRef="#ctx0" brushRef="#br0" timeOffset="10355.6582">5767 13987 1390 0,'0'0'177'16,"0"0"-129"-16,0 0-48 15,0 0 0-15,0 0-1 16,0 0 0-16,0 0-88 16,-6 14 25-16,12 6-101 0,-2-1-230 15</inkml:trace>
  <inkml:trace contextRef="#ctx0" brushRef="#br0" timeOffset="10730.3628">5840 15073 1294 0,'0'0'203'15,"0"0"-125"-15,0 0-49 0,0 0 43 16,0 0 62-16,0 0-27 16,0 0-53-16,0 0-27 15,0 0-10-15,0 0 0 16,0 0-5-16,0 0 0 15,0 0-6-15,0 0 1 16,0 0 0-16,0 0-6 16,0 0 0-16,0 0 1 15,0 0-2-15,0 0 0 16,0 0-27-16,0 0-48 0,0 0-94 16,0 2-132-16,0-2-469 15</inkml:trace>
  <inkml:trace contextRef="#ctx0" brushRef="#br0" timeOffset="11561.3164">7424 14045 1083 0,'0'0'239'16,"0"0"-25"-16,0 0-7 15,0 0-62-15,0 0-31 16,0 0-18-16,0 0-18 16,9-11 7-16,21 7-2 15,3-3-18-15,7-1-23 16,0-3-20-16,2 2-5 0,-1-2-10 15,0 2-6-15,2-4-1 16,-3 4-46-16,-2-3-129 16,1-4-81-16,-11 0-219 15,-10 1-254-15</inkml:trace>
  <inkml:trace contextRef="#ctx0" brushRef="#br0" timeOffset="11788.4628">7685 13836 1292 0,'0'0'193'0,"0"0"-73"16,0 0-79-1,0 0-16-15,0 0 97 0,0 0 4 16,0 0-45-16,103 1-36 16,-76 4-7-16,-4 7-4 15,-6 2-13-15,-5 6-11 16,-8 6-4-16,-4 4-3 15,0 6-3-15,-11 16-124 16,-5-10-217-16,-3-4-543 0</inkml:trace>
  <inkml:trace contextRef="#ctx0" brushRef="#br0" timeOffset="12134.9984">7474 14821 1510 0,'0'0'294'0,"0"0"-117"16,0 0-15-16,0 0-31 16,0 0 20-16,0 0-44 15,0 0-37-15,30-41-37 16,-1 27-20-16,2-2-4 0,2 3-8 16,0 1-1-16,-3 2-40 15,1 0-122-15,2 0-91 16,-7 3-129-16,-9 1-306 0</inkml:trace>
  <inkml:trace contextRef="#ctx0" brushRef="#br0" timeOffset="12353.4438">7603 14626 499 0,'0'0'983'16,"0"0"-799"-16,0 0-99 15,0 0-56-15,0 0 28 0,0 0 44 16,0 0-1-16,91-14-41 16,-66 14-26-16,-4 16-15 15,-6 7-8-15,-12 15-4 16,-6 22-6-16,-43 35-7 16,1-10-162-16,-7-6-395 0</inkml:trace>
  <inkml:trace contextRef="#ctx0" brushRef="#br0" timeOffset="13249.4048">11297 14001 1465 0,'0'0'252'0,"0"0"-114"16,0 0-78-16,0 0-33 16,0 0 12-16,0 0 1 15,0 0 29-15,75-17-30 16,-27 5-15-16,4-2-11 16,1-3-13-16,1 1-37 15,12-9-118-15,-12 5-194 16,-15 1-547-16</inkml:trace>
  <inkml:trace contextRef="#ctx0" brushRef="#br0" timeOffset="13480.6519">11563 13798 1448 0,'0'0'248'16,"0"0"-107"-16,0 0-79 15,0 0-43-15,0 0-2 0,0 0 64 16,0 0-6 0,54 24-33-16,-38-2-24 0,-7 5-11 15,-6 7 4-15,-3 5-11 16,0 4-11-16,-17 15-120 16,3-12-228-16,-1-8-538 15</inkml:trace>
  <inkml:trace contextRef="#ctx0" brushRef="#br0" timeOffset="13771.2617">11323 14712 1410 0,'0'0'202'0,"0"0"-160"16,0 0-26-16,0 0 53 16,0 0 46-16,101-14-25 15,-62 1-37-15,3-1-37 16,-1 1-16-16,8-8-37 15,-10 4-172-15,-7 1-309 0</inkml:trace>
  <inkml:trace contextRef="#ctx0" brushRef="#br0" timeOffset="14012.0826">11565 14441 1437 0,'0'0'241'16,"0"0"-145"-16,0 0-74 16,0 0-6-16,0 0 40 15,0 0 35-15,0 0-28 16,92 25-31-16,-73-15-16 16,-4 4-6-16,-6 5-4 15,-9 8-6-15,0 7 8 16,-19 26-8-16,-7-6-139 15,-5-6-361-15</inkml:trace>
  <inkml:trace contextRef="#ctx0" brushRef="#br0" timeOffset="14864.668">15892 13921 1382 0,'0'0'280'0,"0"0"-119"0,0 0-59 16,0 0-53-16,0 0 12 16,0 0-17-16,0 0 12 15,61-17-19-15,-19 1-17 16,6-3-20-16,3 0-13 16,9-11-133-16,-14 8-165 15,-11 0-394-15</inkml:trace>
  <inkml:trace contextRef="#ctx0" brushRef="#br0" timeOffset="15070.6106">16103 13718 525 0,'0'0'893'16,"0"0"-724"-16,0 0-79 15,0 0-64-15,0 0 20 0,0 0 66 16,0 0-14-16,111 17-45 15,-81 3-28-15,-5 10-12 16,-10 7-4-16,-9 10-9 16,-6 8-7-16,-16 19-180 15,-7-10-167-15,-2-11-557 0</inkml:trace>
  <inkml:trace contextRef="#ctx0" brushRef="#br0" timeOffset="15290.217">15959 14704 1495 0,'0'0'201'15,"0"0"-169"-15,0 0-12 16,0 0 47-16,0 0-11 15,104-22-21-15,-55-12-35 16,-7 6-203-16,-8 0-442 0</inkml:trace>
  <inkml:trace contextRef="#ctx0" brushRef="#br0" timeOffset="15535.8502">16148 14425 217 0,'0'0'1276'0,"0"0"-1129"16,0 0-125-16,0 0-12 15,0 0 41-15,94 14 14 16,-58-6 5-16,-2 2-29 16,-3 3-22-16,-7 7-7 15,-10 6 1-15,-11 4-6 16,-3 11 9-16,-6 2 0 15,-16 3-15-15,-11 15-1 16,4-11-61-16,8-13-461 0</inkml:trace>
  <inkml:trace contextRef="#ctx0" brushRef="#br0" timeOffset="16159.6075">19620 14079 1360 0,'0'0'274'16,"0"0"-179"-16,0 0-71 15,0 0-4-15,0 0 22 0,0 0 40 16,0 0-38-1,93-26-44-15,-47 5-60 0,-7 3-178 16,-9-1-437-16</inkml:trace>
  <inkml:trace contextRef="#ctx0" brushRef="#br0" timeOffset="16367.7781">19780 13889 10 0,'0'0'1214'16,"0"0"-1057"-16,0 0-110 16,0 0-32-16,0 0 10 15,94 6 10-15,-64 7 8 16,-6 5-11-16,-4 7-17 0,-7 6-8 16,-10 5-6-16,-3 22-1 15,-9-11-84-15,-5-4-325 0</inkml:trace>
  <inkml:trace contextRef="#ctx0" brushRef="#br0" timeOffset="16650.1247">19719 14749 1407 0,'0'0'283'0,"0"0"-208"16,0 0-52-16,0 0 46 16,0 0-5-16,86 0-5 15,-50-12-16-15,0-2-25 16,0-2-18-16,3-12-89 15,-12 6-216-15,-8-1-482 0</inkml:trace>
  <inkml:trace contextRef="#ctx0" brushRef="#br0" timeOffset="16915.682">19841 14493 1542 0,'0'0'233'16,"0"0"-163"-16,0 0-55 16,0 0 30-16,0 0 30 15,0 0 10-15,106 32 2 16,-74-28-34-16,-2 7-12 16,-4 2-16-16,-6 4-13 15,-11 5 4-15,-9 7 4 16,0 12-3-16,-39 23-3 0,-37 31-10 15,-48 31-4 1,-51 24-77-16,26-31-171 0,-6-16-666 0</inkml:trace>
  <inkml:trace contextRef="#ctx0" brushRef="#br0" timeOffset="22232.2571">4280 13234 985 0,'0'0'156'0,"0"0"-27"16,0 0 19-16,0 0-38 15,0 0-52 1,-81-8-30-16,54 8-22 0,-8 1-6 15,-6 11-25-15,-4 4-7 16,-5 6 15-16,-3 5 15 16,-5 2 2-16,0 5-11 15,0 0-16-15,-1 1-9 16,6 1 14-16,3 0 6 16,2 1-7-16,5 1 10 15,1 0 6-15,3 3 7 16,3 3 8-16,3 2 18 15,8 2 51-15,-2 2 10 16,6-3-27-16,-1-1-10 0,5-2-7 16,0-1-6-16,0-2-12 15,4 3-11-15,1 0-5 16,1 2 1-16,1 1 15 16,4 1 10-16,4 2-7 15,2-3-9-15,0 0 2 16,8-2-4-16,13-1-9 15,1-4 2-15,2 2 5 16,3-2 2-16,3 0 11 16,3-1 19-16,-2 1 15 15,4-3-18-15,-3-2-17 16,-2-2-13-16,4-5-13 0,-7-2 11 16,-3-4-6-1,1-4-5-15,-1-4 0 0,0-3 5 16,1-4-5-16,1-1 9 15,1-2-8-15,1-1 5 16,3-1-1-16,2 0 0 16,4-2-4-16,0 0-1 15,4 0 5-15,0 0 3 16,1 0-8-16,2 0 7 16,0-2 1-16,0-3 13 15,0-2-3-15,0-1 3 16,-4 1 2-16,3 0 7 15,-3 0-8-15,0 4-9 0,-1 2-8 16,-1 1 2 0,-1 0-7-16,-1 0 6 0,5 2-6 15,-2 5 0-15,0 3 7 16,1 1-7-16,-4 1 6 16,-3 0-6-16,-2 1 7 15,-2-1 0-15,-3-3 1 16,3-2 6-16,-1-2 14 15,6-2 6-15,1-3-9 16,2 0 24-16,6 0-17 16,1-8-6-16,2 3-3 15,-1 2-8-15,-5 0-4 16,3 3-4-16,-6 0 5 16,-1 0-6-16,-3 9-6 0,0 1 7 15,0-1-8 1,1 2 1-16,0 0 4 0,-1 0 3 15,0 2-7-15,-2 0 0 16,2 2 1-16,0-1 4 16,-2 1-5-16,2-5 0 15,0-1 0-15,-1-5 5 16,6-4 3-16,-1 0 16 16,2-9-4-16,1-8-6 15,0-2 3-15,-3-5 8 16,0 0 1-16,-6-3-11 15,0 2-10-15,-1-3 6 16,-3-3-3-16,-3 1 3 0,-1 1 0 16,-3-3 4-16,-2 1 1 15,1-2-7-15,-1 1 2 16,-2-2-6-16,0-3 5 16,-2-1-4-16,-2-1 1 15,-1-2 8-15,-2 0-10 16,-5-1 12-16,-1-2-10 15,-1 1 4-15,-2-2 0 16,0 2 4-16,0-2-2 16,0 1-14-16,-4-1 12 15,-7-1-11-15,2 1 18 16,-2-1-7-16,-3 1-2 16,-3 0 2-16,1-1-4 0,-4 2-7 15,-4-4 1 1,-1 2-2-16,-2 2-5 0,-3 1-21 15,-1 4 11-15,-2-2-8 16,-3 4-13-16,-1 1 7 16,-6 0-4-16,-2 2-22 15,-1 0 11-15,-2 3-19 16,-1 2 4-16,1 3-13 16,5 3 8-16,1 1 16 15,1 3-3-15,4 2 30 16,2 3 8-16,0 3-16 15,1 0-20-15,-3 2-1 16,-3 1-2-16,-2 0-15 16,-6 4-13-16,-4-1 1 15,-2 3 21-15,-4 1 8 0,3 1 3 16,-3 0 1-16,3 0 8 16,1 0 1-16,3 0 19 15,2 1-19-15,-2 1 0 16,0 0-20-16,-1 1-15 15,-1-2 5-15,3 4 26 16,0-1 9-16,5 3-1 16,2-3 1-16,4 1-8 15,-1 3-2-15,4-1-9 16,0 2-5-16,2 1 3 16,-4 2-41-16,-3 1 1 15,1 1 37-15,-1 3 21 0,-2-1 27 16,6-2 6-16,-2 0-18 15,6-2-36-15,3 0 25 16,5-3-31-16,4-3 45 16,10-1 5-16,5-4-15 15,5-1-12-15,1 0-13 16,0 0-23-16,0 0-84 16,9 0-37-16,6 0 34 15,-2 0 81-15</inkml:trace>
  <inkml:trace contextRef="#ctx0" brushRef="#br0" timeOffset="34914.4531">14326 13110 424 0,'0'0'277'16,"0"0"-144"-16,0 0-26 15,0 0 29-15,0 0 30 16,-81-9-44-16,66 6-29 16,0 0-28-16,0 0 4 15,1 0-17-15,-2 1-2 16,0-1-14-16,-3 1 14 0,-5 1-21 15,-2-1 12-15,-1 1-4 16,-5 1-1-16,-4 0-11 16,-1 0 9-16,-2 0 14 15,0 0-14-15,-4 0-6 16,2 0-6-16,-2 0-2 16,-1 3-5-16,0 0-6 15,-1 0 7-15,-2 0-5 16,2 3-1-16,-3-1-9 15,3 0 17-15,1 1-5 16,0-2 1-16,1 1-1 0,-4 2-4 16,5-3-3-16,-3-1 3 15,2 2 7-15,7-2-6 16,-3 1-8-16,6-1 8 16,0 1-3-16,3 1-6 15,2-2 5-15,0 0 2 16,0 1-7-16,-1 1 8 15,0 2-8-15,-1 0 0 16,0 1 0-16,0-2 1 16,0 0 4-16,1 3-4 15,-1-3-1-15,-2 3-1 16,1-1 1-16,0 3 5 16,-2-2 5-16,-2 2-11 15,1-2 0-15,-2 4 2 0,3-2 5 16,1-1-5-16,2 1 4 15,1-2 4-15,3 0-5 16,2 1-4-16,2 1 0 16,0 0-1-16,0 3 0 15,0-2 0-15,1 3 5 16,-3 2-4-16,-3 0-2 16,0 0 0-16,1 2 0 15,-3 0 1-15,1 1-1 16,0-1 1-16,1 1 4 15,3-1-4-15,-4 2-1 16,5 1 1-16,-1-2 6 16,5 2-4-16,-2-3 4 15,3 3 0-15,1-2-6 16,3 1 1-16,-1 1 12 0,5 2-12 16,-1 0 10-16,2 3-10 15,3 1 7-15,-1-1-7 16,0 1 7-16,3 0-7 15,-2-2 5-15,3 5-1 16,0-1-4-16,1 1 5 16,-1 5-6-16,3 1 7 15,0 2-1-15,0 2-5 16,0 2 0-16,0 3 6 16,8 0-6-16,0 1 8 15,-1 0-7-15,5-5 5 16,-3-2 1-16,1-4-7 0,4-1 0 15,-4-6 7-15,3 2-8 16,2-1 0 0,-1-1 9-16,1 2-8 0,0 1 6 15,0-1 1-15,-2-1 7 16,0 2-15-16,1-2 2 16,-1 1 11-16,-1 1-3 15,-1-3-9-15,4-3 7 16,-5-1-7-16,2-4 0 15,-3-4 5-15,0-2-5 16,-1-4 1-16,0-5-1 0,0 0 5 16,-2-1-5-1,0-1 0-15,4-2 5 0,2 0-5 16,3 1-1-16,3-1 2 16,6-1-1-16,1-1 8 15,2 0-8-15,6 0 5 16,-2 0-5-16,0 0 0 15,4-1 0-15,-5-2 0 16,2-1 7-16,-2 3-8 16,-1-1 2-16,-4 0-1 15,0 1 7-15,-1-2-7 16,2 0 5-16,-3-2 2 16,3 1-7-16,-1 2 6 15,2-1 1-15,0 1-7 16,3 2 7-16,0 0-7 0,1 0 11 15,3 0-5 1,-1 0 4-16,1 0-3 0,1 0-7 16,-1 0 8-16,2 0-1 15,-2 0-8-15,3 2 2 16,-1 1 4-16,0-2-5 16,1-1 6-16,-1 0-1 15,-2 0-4-15,3 0-1 16,-2 0 7-16,-2 0-7 15,0 0 0-15,-1 0 0 16,0 0 1-16,-3 0-1 16,3 0 5-16,-2 0-5 15,-1-4 1-15,3-4-1 16,-1 3 0-16,-3-1 1 16,2 0-1-16,-4 2 0 0,2 1 0 15,-1 1 0-15,-2 0 0 16,-1 2 0-16,1 0 0 15,1 0 0-15,-1 0 0 16,2 0 7-16,1 0-7 16,-1 0-1-16,0 2 1 15,3 5-1-15,-3 0 1 16,1 1-1-16,-3 0 0 16,2-1-1-16,-3-1 1 15,1-2 0-15,-4-2 0 0,3 3 0 16,-1-2 0-1,2-1 0-15,-1 1 0 0,3 0 0 16,1-1 0-16,2-2 0 16,1 0 1-16,2 0 1 15,-1-2-1-15,3-5 10 16,-4-3 2-16,0 0-1 16,-2-2 1-16,-4-2-2 15,-1 2 2-15,-1-4 1 16,-3 0-1-16,-2-1 5 15,3-2 2-15,-4-1-4 16,2-3-2-16,-1-2-3 16,-3 0 3-16,1-1-5 15,-1-3 4-15,0 2 2 16,-1-1-6-16,0 0 5 0,0-1-2 16,-2 0 1-1,1-2 2-15,-4-3 2 0,0-1 5 16,-2-1-1-16,0-2-3 15,-1 2 5-15,-2-4-1 16,-1 2-7-16,-1-3 3 16,-2 2 4-16,0-2-2 15,0-2-7-15,-2 0 13 16,-5-1-5-16,-3 1-5 16,-1 0 1-16,0 1-1 15,-2-2-4-15,-1 1-1 16,1-2-4-16,-3 0 2 15,-1-1 0-15,1 3 2 0,-1-3-4 16,-1 5 1 0,1 2 1-16,0 2-9 0,1 2 9 15,-1 2-3-15,-1 2 0 16,3 2-5-16,-2 3 0 16,0 2 8-16,-1-1-8 15,0 4 5-15,2-1-5 16,-2 1 0-16,2-1-1 15,-1 2 0-15,1 0-1 16,-2-1 1-16,-2 1-1 16,3 0 0-16,-3 0 1 15,1 2-1-15,-5 0-7 16,3 0 2-16,-3 3-2 16,-1-1 8-16,-6 3-17 0,-4 1-1 15,-5 0 2-15,-12 6-8 16,-23 6-8-16,-31 3-31 15,-31 34-17-15,-15 13-42 16,33-3-466-16,20-8-1124 0</inkml:trace>
  <inkml:trace contextRef="#ctx0" brushRef="#br0" timeOffset="141789.5848">21900 11090 398 0,'0'0'864'16,"0"0"-606"-16,0 0-96 16,0 0 14-16,-39-62 28 15,33 62-75-15,0 8-83 16,-1 20-30-16,-4 15 8 0,-5 10 41 16,4 8 3-1,-3 4-36-15,1-1-13 0,-2 0-12 16,3-2-7-16,1-4 0 15,3-3-41-15,0 3-175 16,7-15-265-16,-1-12-368 0</inkml:trace>
  <inkml:trace contextRef="#ctx0" brushRef="#br0" timeOffset="142060.0362">21643 11361 725 0,'0'0'760'0,"0"0"-476"16,0 0-113-16,0 0-88 0,0 0 62 15,-51 100 37-15,44-47-50 16,3 4-36-16,4 0-18 16,1-6-29-16,20-9-10 15,9-12 17-15,13-13 18 16,21-14 12-16,24-9 8 15,16-32-29-15,-5-5-32 16,-20-1-17-16,-26 9-16 16,-6-13-55-16,-10 8-226 15,-8-8-631-15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54:45.987"/>
    </inkml:context>
    <inkml:brush xml:id="br0">
      <inkml:brushProperty name="width" value="0.05292" units="cm"/>
      <inkml:brushProperty name="height" value="0.05292" units="cm"/>
      <inkml:brushProperty name="color" value="#FF0000"/>
    </inkml:brush>
  </inkml:definitions>
  <inkml:trace contextRef="#ctx0" brushRef="#br0">1544 5307 538 0,'0'0'259'0,"0"0"-163"16,0 0-12-16,0 0-17 15,0 0-34-15,0 0 13 16,40 17 98-16,4-9-14 16,24 4-11-16,29-3 2 0,27-1-50 15,16-6 10-15,-1-2 6 16,-6 0 3-16,-14-5-25 16,2-3-19-16,0 2-11 15,-2 1-10-15,0 1-7 16,-1 1 3-16,1 0 10 15,5-2 9-15,0 1 22 16,0 1-13-16,-3 2-15 16,-4-1 0-16,0 2-6 15,0 0 3-15,-1 0-4 16,-5 0 0-16,0 0 11 16,-2 0-6-16,1 0-9 15,2 0 0-15,-9 0 1 16,-5 0-4-16,-7 3 3 0,-1 4-1 15,-1 0 5-15,3 1-6 16,1 2 4-16,1-1 17 16,0-1-8-16,0 1-7 15,3-2-7-15,0 1 8 16,-4-1 13-16,-13 0 0 16,-19-2-8-16,-13 2-1 15,1-3 2-15,5 0 1 16,10 0-10-16,6-1 17 15,-4-1-10-15,-4-2 4 16,-3 0-13-16,-6 0-12 16,-8 0 7-16,-5 0-18 15,-10 0 1-15,-9 0 6 16,-9 0-6-16,-3 0 5 0,-6 0-5 16,-3 0-1-16,0 3-33 15,-38 17-147-15,-7 2-174 16,-5-4-893-16</inkml:trace>
  <inkml:trace contextRef="#ctx0" brushRef="#br0" timeOffset="3956.4665">816 8738 339 0,'0'0'307'16,"0"0"-47"-16,0 0-126 0,0 0 7 16,0 0 50-1,-18-79-42-15,2 62-3 0,-2 2 12 16,-9 3-47-16,-3 6 7 16,-6 6-35-16,-4 0-36 15,-2 13-3-15,2 12-4 16,9 6-4-16,7 4-20 15,11 2-3-15,13 0-13 16,0-3 0-16,21-2-13 16,13-1 13-16,6-1 0 15,6-4 2-15,-2 0 4 16,-4-2-6-16,-9 0 0 0,-6 2 2 16,-14 6 5-16,-5 0 5 15,-6 7 4-15,-6-1-5 16,-15 1-6-16,0-4-4 15,-3-4 6-15,2-7-7 16,1-7 1-16,3-8-1 16,3-9 0-16,5 0 0 15,1-2-8-15,-1-8 8 16,8-4 0-16,2 4-1 16,0 3-16-16,0 0 6 15,15 6 3-15,0 1-1 16,1 0 8-16,1 8 0 15,-3 9 1-15,-6 12 14 16,0 5 24-16,-8 11 19 16,0 6 18-16,0 0-14 0,-8 5 15 15,-6-5-19-15,0-2-12 16,0-9-8-16,7-4-6 16,2-11-1-16,4-6 3 15,1-7-6-15,0-3-9 16,0-5-6-16,10-3 3 15,3-1-5-15,7 0 2 16,0-7 0-16,9-8-4 16,4-3-7-16,6-2-1 15,-2 3-107-15,16 0-165 16,-9 5-407-16,-11 7-830 0</inkml:trace>
  <inkml:trace contextRef="#ctx0" brushRef="#br0" timeOffset="5329.9068">586 10649 882 0,'0'0'172'16,"0"0"-4"-1,0 0 31-15,0 0-35 0,0 0-26 16,0 0-11-16,0 0-11 16,-88-59-9-16,69 61-32 15,-2 15-48-15,-1 6-11 16,1 10-3-16,6 6-12 15,8 3 16-15,7 0-5 16,0-1 2-16,16-3-14 16,9-3 3-16,2-2 4 15,3-4 1-15,-3-1-7 16,-3-5 0-16,-3-1 1 0,-5 1-1 16,-7-2 8-1,-8 3-7-15,-1 2 15 16,-1 2 4-16,-15 0-9 0,-4 0 1 15,-2-3-7-15,-2-3-4 16,9-8-1-16,0-5 6 16,3-7-6-16,6-2 0 15,2 0 7-15,1-2-7 16,3-4-1-16,0 2-1 16,0 1-12-16,3 0 4 15,7 3 8-15,4 0-5 16,0 3 5-16,0 11 1 15,2 8 0-15,-2 12 34 0,-5 9 30 16,-5 8 12-16,-4 10 9 16,0-1-8-16,0-2-16 15,0-5-4-15,0-7-12 16,0-9 3-16,0-10-17 16,0-5-3-16,0-8 8 15,3-3-13-15,8-6-7 16,1-2-1-16,4-3-3 15,5 0 3-15,1 0-5 16,7-11 13-16,1-3-9 16,2-3-13-16,-2 0-2 15,0 3-38-15,9 0-170 16,-5 3-363-16,-4 2-760 0</inkml:trace>
  <inkml:trace contextRef="#ctx0" brushRef="#br0" timeOffset="6396.1034">1007 12714 719 0,'0'0'261'16,"0"0"-40"-16,0 0-25 16,0 0-16-16,0 0-37 15,0 0 10-15,0 0-35 16,-91-60-14-16,72 60-13 15,-5 0-26-15,3 19-21 16,-7 6-20-16,5 9 0 16,1 5-12-16,5 3 4 15,6-3-4-15,9 0-3 0,2-5-8 16,12-3 0-16,12-1 10 16,7-4-10-16,5-2-1 15,3-3 1-15,-2-3 1 16,-4 0 4-16,-3 1-5 15,-8-1 0-15,-11 0 0 16,-7 5 8-16,-4 2 2 16,-4 1 2-16,-16 1-4 15,-5-1-9-15,-7-1 11 16,-2-4-10-16,-3-6 5 16,4-7-4-16,2-6 4 15,4-2-1-15,6 0-4 16,6-7-1-16,6 1 0 0,3 1 0 15,6 3-1 1,0 2-6-16,0 0-7 0,6 0 14 16,11 13-8-16,2 8 7 15,2 10 1-15,-3 8 15 16,-2 8 13-16,-1 8 16 16,-3 6 9-16,-8 4 7 15,-2 3 4-15,-2-3 3 16,0-2-21-16,0-9 17 15,0-9-20-15,0-11-1 16,6-6-9-16,0-10-12 16,4-4-2-16,-2-4-1 0,5-5-7 15,2-3-10-15,2-2 8 16,3 0 0-16,4-5-2 16,3-7-1-1,0-3-5-15,-3-1 5 0,3 1-6 16,-8 5-76-16,6 3-118 15,-8 4-332-15,-4 0-548 0</inkml:trace>
  <inkml:trace contextRef="#ctx0" brushRef="#br0" timeOffset="9686.3182">1707 8053 157 0,'0'0'789'16,"0"0"-597"-16,0 0-22 16,0 0-82-16,0 0-53 15,0 0-16-15,40 14 56 16,0 6 55-16,14 4-6 15,22 1 18-15,21 0-50 16,21-4-5-16,4-9-9 0,-6-10-3 16,-13-2-8-16,-10-11 4 15,-4-14-16-15,-12 1 2 16,-16-1-2-16,-14 2-11 16,-6-2-6-16,9-7 0 15,1-7 12-15,7-8-21 16,-7-1 0-16,-5-2-2 15,-4-5-4-15,-5-2-5 16,-1-1-2-16,-8-5-2 16,-5 2-3-16,-1-3 1 0,-6-3 0 15,-5 2-3 1,-8-1 11-16,-3 4-10 0,0 6-1 16,-11 5-2-1,-11 7-6-15,-8 6 10 0,-9 2-10 16,-11 6-1-16,-7 4-53 15,-7 5 6-15,-21 3-18 16,-15 8 15-16,-24 3-4 16,-3 7 2-16,5 0-24 15,13 3-18-15,15 9 35 16,17 0 2-16,16-3 4 16,14-1 1-16,4 1 15 15,-5 3 14-15,-5 1 6 16,-4 4-6-16,3 5-2 15,5 4-8-15,1 6 2 0,3 4 30 16,2 7-1 0,3 7 1-16,4 3-1 0,5 2 2 15,2 1 2-15,7 1 23 16,7-1 16-16,3 2 9 16,9 1 5-16,3 2 10 15,0 1-6-15,15 0 10 16,5-1 9-16,8 0-2 15,6-6 5-15,8-7-23 16,6-3-8-16,4-9-8 16,6-6-12-16,6-6-18 15,2-8-6-15,4-9 0 16,-3-5 10-16,3-2-15 0,-4-4 6 16,-8-11-5-1,-3-2 13-15,-11-5-6 0,-6 2-8 16,-8 1 8-16,-7 1-7 15,-6 4-2-15,-6 3 0 16,-8 4 0-16,1 6-54 16,-4 1-97-16,0 6-215 15,-11 4-448-15</inkml:trace>
  <inkml:trace contextRef="#ctx0" brushRef="#br0" timeOffset="16173.7936">3482 8702 776 0,'0'0'201'16,"0"0"-124"-16,0 0-47 15,0 0-20-15,0 0-10 0,0 0-1 16,7 46-10-16,-2-16-157 16,-1 7-580-16</inkml:trace>
  <inkml:trace contextRef="#ctx0" brushRef="#br0" timeOffset="16549.6067">3637 8640 1094 0,'0'0'157'16,"0"0"-111"-16,0 0-37 15,0 0-8-15,0 0 0 16,16 130-1-16,4-37 0 0,-1-12-166 16,-3-4-374-16</inkml:trace>
  <inkml:trace contextRef="#ctx0" brushRef="#br0" timeOffset="16730.1308">3700 10038 801 0,'0'0'0'15,"0"0"-302"-15</inkml:trace>
  <inkml:trace contextRef="#ctx0" brushRef="#br0" timeOffset="18757.8188">9705 8970 62 0,'0'0'380'0,"0"0"-219"15,0 0-5-15,0 0 59 16,0 0 30-16,0 0-68 16,0 0-50-16,-50 0-10 15,50 0 4-15,0 3-35 16,6 2-8-16,18 3 87 15,13-2 3-15,29-6 43 16,31 0-65-16,22-11-38 16,7-9-35-16,-26 3-7 0,-24 3-5 15,-27 3-7-15,-9 5-15 16,6-1-10-16,2-1-18 16,-2 4-11-16,-13 3 0 15,-10 1-2-15,-7 10-98 16,-9 7-160-16,-7 3-471 0</inkml:trace>
  <inkml:trace contextRef="#ctx0" brushRef="#br0" timeOffset="19247.2066">9816 9962 675 0,'0'0'904'0,"0"0"-667"15,0 0-146-15,0 0 10 16,0 0 138-16,83 6-4 15,-30-7-58-15,10-10-63 16,8-3-19-16,1-1-1 16,-3 0-20-16,-6 3-21 15,-5 1-8-15,-9 3-25 16,-11 2-7-16,-6 3-5 16,-8 3-8-16,-4 0-11 15,-12 11-203-15,-6 6-397 16,-2 0-1032-16</inkml:trace>
  <inkml:trace contextRef="#ctx0" brushRef="#br0" timeOffset="28388.9867">11830 15923 1250 0,'0'0'347'15,"0"0"-134"-15,0 0-108 16,0 0 30-16,0 0 117 15,122-3-28-15,-34-13-66 16,20-11-45-16,5-3-27 16,-7-1-19-16,-24 3-21 0,-21 9-4 15,-15 6-18-15,-5 1-14 16,0 2-1-16,-3 1-7 16,-2 0-2-16,-16 8-120 15,-12 1-55-15,-8 0-103 16,-27 29-8-16,-9-3-272 15,-9 4-174-15</inkml:trace>
  <inkml:trace contextRef="#ctx0" brushRef="#br0" timeOffset="28608.0658">11982 16300 1167 0,'0'0'236'0,"0"0"-88"16,0 0-15-16,0 0 10 15,0 0-10-15,48 73 26 0,-12-73 30 16,7-7-37-16,6-14-40 16,6-8-21-16,3-4-30 15,0 0-31-15,2 1-18 16,-4 2 3-16,-2 4-15 16,17-5-132-16,-14 4-226 15,-10 5-409-15</inkml:trace>
  <inkml:trace contextRef="#ctx0" brushRef="#br0" timeOffset="29988.8014">10748 8397 1092 0,'0'0'245'0,"0"0"-62"16,0 0-61-16,0 0-15 0,0 0-5 16,91-48 14-1,-65 48-30-15,2 0-35 0,-1 3 2 16,-2 11-5-16,-2 8 0 15,-8 4 0-15,-5 7-16 16,-7 6-1-16,-3 6 20 16,0 5-10-16,-5 1 7 15,-3-1-11-15,5-2-9 16,3-3-1-16,0-6-12 16,0-6-6-16,9-6-8 15,4-6 5-15,1-6 1 16,2-7-6-16,-2-7 0 15,2-1-1-15,-5-4 6 16,0-14 1-16,-3-5-5 0,-4-8 4 16,-4-1 4-16,0 3-3 15,0 4-6 1,0 7 7-16,-4 6 2 0,1 9 40 16,-2 3-19-16,3 17-9 15,-2 27-13-15,3 32 0 16,1 27 32-16,0 18 18 15,15-3 9-15,1-5 0 16,0-10-17-16,-2-7-9 16,-2-18-10-16,-3-18-5 15,-4-16 4-15,0-8-4 16,0 3-4-16,-1 0-5 0,-1-3-5 16,-3-8 1-1,0-10 2-15,0-8 5 0,-15-7 10 16,-7-3 5-16,-14 0-12 15,-23-11-15-15,-28-3-3 16,-33 7-5-16,-11 4 1 16,3 3 6-16,15 5-7 15,33 7-1-15,21-3 0 16,17-1-12-16,13-3-12 16,3 2-38-16,5 1-104 15,3 1-145-15,13-7-679 0</inkml:trace>
  <inkml:trace contextRef="#ctx0" brushRef="#br0" timeOffset="31190.7028">14333 9917 1149 0,'0'0'294'16,"0"0"-166"-16,0 0-93 15,0 0 49-15,0 0 73 16,94 13 49-16,-42-11-34 0,23-2-24 16,22 0-2-16,22-7-15 15,2-11-37-15,-8-8-26 16,-25 3 1-16,-27 1-6 16,-13 3-14-16,-3-4 1 15,1-4-4-15,8-5-12 16,-1-7-5-16,-8-6-10 15,-3-16 17-15,-9-23-10 16,-11-28-5-16,-10-11 4 16,-12 1-11-16,-8 13-13 0,-17 18 14 15,0 16-14 1,-4 17 0-16,4 16 4 0,-8 6-5 16,-9-3 0-16,-11-1 8 15,-13 1-8-15,-4 7 0 16,-1 11-1-16,-3 7 1 15,-2 9-9-15,3 5 9 16,-2 3 0-16,1 16 10 16,0 5-9-16,0 9 1 15,3 8-2-15,1 9 0 16,-5 14 0-16,-1 20 16 16,4 14-12-16,10 3-4 15,16-6 0-15,16-12 7 16,16-9-6-16,9-1 0 15,5-10 0-15,0-10 13 0,4-15-13 16,11-4 15-16,6 7-10 16,9 3 3-16,8 5 3 15,7-4-1-15,3-6 7 16,7-5 1-16,5-6-11 16,4-8 19-16,4-6 1 15,-2-6-16-15,-2-5-4 16,-3-3 8-16,-4 0-8 15,-10-8-7-15,-6-1 0 16,-7-1-1-16,-10 3 0 16,-9 6-84-16,-13 4-172 15,-2 12-372-15,-3 5-556 0</inkml:trace>
  <inkml:trace contextRef="#ctx0" brushRef="#br0" timeOffset="33555.0635">11829 8161 49 0,'0'0'874'0,"0"0"-661"15,0 0-86-15,0 0-66 16,0 0-10-16,0 0 82 16,0 0 62-16,111 15-38 15,-53-9-22-15,7-1-46 16,3-1-27-16,14-2 4 16,15-2 5-16,15 0-3 15,6-3-12-15,-3-11-4 16,-6-4-1-16,-8 0 11 15,5-5 7-15,-4-1-27 16,-4-4-2-16,-17 3-10 0,-17 3-6 16,-15 0 16-1,-9 0 3-15,5-7-1 0,1-8-5 16,2-7 11 0,-11-6 3-16,-6-4-6 0,-7-6-3 15,-7-2-8-15,-1-1-11 16,-5-1-10-16,-5 0 4 15,-6-12 2-15,0 7 2 16,0-4 14-16,-12 0-22 16,-9 12 8-16,-6-3 6 15,-9 5-11-15,-7 7-14 16,-9 5 17-16,-8 6-10 16,-15 3-9-16,-21 6 10 15,-17 8-10-15,-4 7 0 16,0 12 1-16,6 5 1 0,5 5-1 15,-6 14 11-15,-1 3-12 16,2 2-3-16,5 4 3 16,6 2-6-16,6-1 6 15,17-2 1-15,14-3 0 16,16-4 0-16,6 0 0 16,-2 5-1-16,-6 4 0 15,-1 7 0-15,6 5 0 16,3 1 1-16,7 4-1 15,4 3 5-15,5 1-4 16,6 0-1-16,5 1 0 16,5 1 0-16,7 2 0 15,2-1 1-15,0 1 5 0,15 1-5 16,6-2 11-16,2 0-5 16,7-3-6-1,7 0 5-15,0-5 0 0,6-2-6 16,3-2-1-16,2-4 1 15,5-2 8-15,0-3-7 16,4-1 8-16,-1-4 0 16,2-7 2-16,-2-2 2 15,-2-5 1-15,-2-5-2 16,-4-5-3-16,-3-3 1 16,-1 0 1-16,-4-7 2 15,-5-6-12-15,-4 0 9 16,-4-1-8-16,-6 0 4 15,-5 4-6-15,-5 3-2 0,-7 3-14 16,-4 4-65-16,-3 0-126 16,-10 4-292-16,-9 2-675 0</inkml:trace>
  <inkml:trace contextRef="#ctx0" brushRef="#br0" timeOffset="39208.3333">21703 10011 438 0,'0'0'170'0,"0"0"80"16,0 0 56-16,0 0-30 15,0 0-29-15,0 0-7 16,-66-7-42-16,53 9-52 16,-4 16-10-16,2 9-23 15,1 8-27-15,5 2-10 0,2 5-18 16,7 0-9 0,0 2-14-16,0-7-17 0,14-1-6 15,4-8-5-15,3-8-7 16,-1-6 0-16,3-11-6 15,-2-3-9-15,-3-8 15 16,0-16 6-16,-5-5-5 16,-1-5 0-16,-3-2 0 15,-3 0 7-15,0 7-8 16,-2 4 1-16,-1 8 0 16,-1 8 0-16,-2 6 11 15,1 3 2-15,2 0-3 16,5 15-5-16,8 10 9 15,4 8 8-15,7 4-7 16,1 2-4-16,3-3-7 0,1-5-4 16,0-6 0-16,-4-8 4 15,-2-9-4-15,-4-8-1 16,-7-2 1-16,-1-18 8 16,-5-10-8-16,-6-12 5 15,-2-6 5-15,-1-22-4 16,-4-17-6-16,-10 0 2 15,2 10-3-15,-1 16-1 16,3 24 0-16,0 3-8 16,1 7 9-16,1 13 0 15,5 12 0-15,1 2-8 16,2 19-19-16,0 12 21 16,0 8-2-16,12 3-19 0,11 2-50 15,6-4-28 1,10-8-56-16,4-6 60 0,2-6-49 15,-2-12 1-15,-4-8-1 16,-7 0-30-16,-10-20 118 16,-10-11 49-16,-5-8 13 15,-6-9 7-15,-1-4 24 16,0 2 44-16,0 8 55 16,0 11-14-16,0 11 51 15,0 13-42-15,0 7-50 16,0 12-49-16,8 17-7 15,6 15 11-15,3 7 16 0,3 4-19 16,-1 3-2 0,2-7-3-16,0-4-13 15,-1-7-1-15,2-9-7 16,-5-11 0-16,-3-7-1 0,-3-9-1 16,-1-4-10-16,-3-5-2 15,2-13 12-15,0-7-1 16,-3 2 1-16,-1-2 1 15,-2 5 1-15,-3 4 5 16,0 5-6-16,0 5 8 16,0 3-1-16,0 3 2 15,0 0-7-15,0 0 4 16,1 2-5-16,4 8-1 16,2 4 0-16,5 1 6 15,0 3-5-15,3-1 0 0,0 2 1 16,3-2 3-16,-2-1-4 15,1-2-1-15,-1-4 0 16,-3-3 0-16,-4-1 8 16,-4-1-8-16,-2-3 0 15,-3 0-10-15,-2-2-169 16,-12 0-125-16,-1 0-525 0</inkml:trace>
  <inkml:trace contextRef="#ctx0" brushRef="#br0" timeOffset="39376.5306">22583 9817 512 0,'0'0'1030'0,"0"0"-901"0,0 0-60 16,0 0-49-1,0 0-20-15,0 0-61 0,0 0-233 16,88-6-554-16</inkml:trace>
  <inkml:trace contextRef="#ctx0" brushRef="#br0" timeOffset="39639.2411">22933 9779 1750 0,'0'0'316'16,"0"0"13"-16,0 0-125 15,0 0-79-15,0 0 15 0,0 0 31 16,12 92-13-16,8-46-65 16,2 5-20-16,-1-2-22 15,-2-2-24-15,-6-5-12 16,0-8-14-16,-9-3 5 16,-2-7-6-16,-2-4-37 15,-2-6-111-15,-15-7-93 16,-21-7-96-16,1-4-326 15,-2-12-360-15</inkml:trace>
  <inkml:trace contextRef="#ctx0" brushRef="#br0" timeOffset="39796.5505">22715 10000 1352 0,'0'0'245'0,"0"0"-131"16,84 0 14-16,-34 0-37 15,11 0-54-15,4 0-21 16,19 0-16-16,-20 0-209 16,-11 0-514-16</inkml:trace>
  <inkml:trace contextRef="#ctx0" brushRef="#br0" timeOffset="40213.8218">23299 9915 963 0,'0'0'649'0,"0"0"-541"16,0 0-28-16,0 0-8 15,0 0-5-15,0 0-33 16,0 0-5-16,77 35-9 16,-59-37-9-16,-5-10-2 15,-5-2-8-15,-5-3 6 16,-3-3 4-16,0-4-4 15,0 2 11-15,-6 2 35 16,-6 5 50-16,-1 4 33 16,-3 7-1-16,0 4-22 15,-4 5-20-15,-4 19 4 0,1 12 33 16,1 8-11 0,4 9-11-16,8 2-25 0,7-4-22 15,3-1 5-15,6-8-14 16,17-5-14-16,7-7-10 15,7-9-4-15,6-9-7 16,5-12 7-16,5 0-8 16,-4-14-2-16,-1-8-7 15,-9-1-7-15,-6-2-51 16,-4-17-115-16,-9 6-355 16,-3 3-387-16</inkml:trace>
  <inkml:trace contextRef="#ctx0" brushRef="#br0" timeOffset="42055.6211">21512 11601 1154 0,'0'0'294'15,"0"0"-73"-15,0 0-31 16,0 0-28-16,0 0-13 15,34-97-25-15,-10 66-36 16,4-6-36-16,1-2-17 16,-1-3-11-16,-6-3-8 15,-7-2-1-15,-7-2 0 16,-8-1 3-16,0 0 4 16,-18 3 56-16,-4 8-20 15,-3 8-9-15,5 9-4 16,2 9-11-16,6 8-10 0,3 3-12 15,7 2-11 1,2 0-1-16,0 9-12 0,8 12 11 16,11 9 1-16,5 5 0 15,6 5 0-15,3 1 1 16,3-1-1-16,1-2 2 16,3-4 4-16,-5-2-6 15,2-6 1-15,-6-6-1 16,-1-9 0-16,-3-6 1 15,-3-5-1-15,-3-7 1 16,-1-12 5-16,-3-10-5 16,-8-7 0-16,-3-6-1 15,-6-5 1-15,0 0 1 0,0 1-2 16,-8 7 0-16,-1 6 0 16,-1 10 0-16,2 9 2 15,2 7-2-15,2 7 1 16,-3 0 8-16,4 13-9 15,-2 15 0-15,3 6 0 16,2 7 0-16,0 5 0 16,18-5 1-16,9-2 0 15,12-8 1-15,12-12 4 16,10-9-6-16,8-10-1 16,2-1-7-16,0-19-87 15,-6-9-41-15,-15-3-50 0,-9-1-24 16,-11-2 52-16,-15-1 78 15,-8 0 51-15,-5 0 28 16,-2 2 0-16,0 4 1 16,-2 4 42-16,-4 6 29 15,0 5 13-15,0 4 41 16,0 8-19-16,-3 3-22 16,-3 0-27-16,-2 10-35 15,-3 9-4-15,-2 9 7 16,2 6 8-16,4 6 3 15,4 1-5-15,6 1-2 16,3-2-4-16,1-1-1 16,18-6-5-16,9-8-17 0,7-7 4 15,7-8 0 1,3-10-5-16,0 0 8 0,-3-18-8 16,-10-9 0-16,-8-6-1 15,-11-9-14-15,-10-6 8 16,-3-22 6-16,-16-23-1 15,-14-19 1-15,-2-5 1 16,6 25 6-16,10 31-6 16,6 31 33-16,6 17 29 15,0 4 62-15,1 6-18 16,0 3-47-16,3 12-44 16,0 34-2-16,9 28-1 15,18 26 19-15,7 9-9 16,6-5 7-16,-6-10 14 15,-7-13-17-15,-9-14-12 0,-4-12-5 16,-7-13-10-16,-6 21-44 16,1-7-220-16,-2-6-408 0</inkml:trace>
  <inkml:trace contextRef="#ctx0" brushRef="#br0" timeOffset="43998.7088">21843 12154 1122 0,'0'0'252'16,"0"0"-3"-16,0 0 15 15,-72-79-25-15,59 70-17 16,2 9-78-16,4 0-58 16,-2 17-55-16,3 12-18 15,2 7-4-15,2 5 0 16,2 0-3-16,0-2 2 15,0-3-2-15,8-8-5 16,-1-7 6-16,-1-7-6 0,-2-7 0 16,-1-6 0-16,1-1 6 15,-1-8-7-15,3-14 6 16,2-5-5-16,3-4 0 16,2 3 1-16,4 3-2 15,2 8-17-15,2 6 17 16,1 8-2-16,1 3-7 15,-4 0 1-15,-1 12 8 16,-7 2 0-16,-4 8 1 16,-7 2 8-16,0 3-8 15,-4 2 7-15,-9-2-7 16,1 2 5-16,2-3-5 0,3 1 0 16,5-4-1-16,2-2 0 15,0-5-1-15,9-2 0 16,7-8-8-16,3-6 8 15,1 0 0-15,3-16 1 16,-5-11 0-16,2-7-1 16,-6-7-9-16,-5-8 2 15,-6-19 8-15,-3-14 0 16,0 1-4-16,-5 13 4 16,-1 14 1-16,1 23-1 15,3 5 24-15,-1 5 12 16,2 14 16-16,-1 7-19 15,2 10-33-15,0 30 6 0,6 6 0 16,12 14 5 0,4 6-1-16,5-8-2 0,6 4-7 15,4-8 7-15,-1-8-8 16,4-12-5-16,-1-12-108 16,-3-14-168-16,-6-8-68 15,-8-16-232-15,-10-15 21 16,-6-9 170-16,-6-9 364 15,0-2 26-15,-5-2 179 16,-2 3 18-16,-2 10 31 16,5 7-2-16,-1 13 5 15,1 7-15-15,1 9-18 16,0 4-65-16,-4 7-44 16,-1 15-49-16,3 6 3 15,-1 5 8-15,3 7-5 0,3-1-7 16,0 0-21-16,3-3-6 15,11-6-6-15,2-7-6 16,2-9-1-16,-2-8-6 16,1-6-17-16,-4-7-3 15,-5-15 9-15,2-9 5 16,-7-4 7-16,-1-3 6 16,-2 0 0-16,1 4 1 15,2 5 0-15,0 9-1 16,0 10 1-16,2 6 0 15,-1 4-1-15,6 0-37 16,4 8 32-16,5 7 5 16,5 3 6-16,6-1-4 0,0-3-2 15,7-5 0-15,-1-4-71 16,0-5-80-16,-3 0-44 16,-7-5 58-16,-6-9 39 15,-8-3 41-15,-8 0 54 16,-4 0 3-16,0 1 44 15,-4 1 48-15,-6 4 12 16,-2 3-3-16,-1 5 20 16,0 3-35-16,-2 0-30 15,3 17-16-15,-1 5 4 16,5 6 8-16,4 5-7 16,4 1-16-16,4-1-12 15,14-4-1-15,6-1-3 16,8-8-12-16,3-7-1 0,-1-8 1 15,0-5 0-15,-4-8-1 16,-4-14 0-16,-10-6-1 16,-5-6 1-16,-8-10-4 15,-3-6 4-15,-2-9 1 16,-12-5-1-16,1 0 1 16,0 8 18-16,6 11 26 15,4 13 38-15,1 13-1 16,2 12-33-16,0 7-31 15,3 7-12-15,16 16 14 16,6 13 11-16,7 6 9 0,2 5-17 16,-2 1-8-1,-3 0-6-15,-5 1-2 0,-3-3-6 16,-4-4-1-16,-5-7-15 16,-2-8-118-16,-1-11-157 15,3-16-100-15,-4-14-144 16,2-11-176-16</inkml:trace>
  <inkml:trace contextRef="#ctx0" brushRef="#br0" timeOffset="44234.4795">23247 11883 1151 0,'0'0'319'16,"0"0"0"-16,0 0-59 16,0 0-160-16,0 0 8 15,0 0 16-15,-93 81-23 16,78-47-40-16,3 2-3 0,8-2-21 15,4-1-2-15,0-4 0 16,15-5 4-16,6-7-3 16,9-6 6-16,5-6-20 15,4-5-1-15,3-2-10 16,-3-12-11-16,1-5-1 16,3-10-106-16,-10 4-237 15,-6 2-477-15</inkml:trace>
  <inkml:trace contextRef="#ctx0" brushRef="#br0" timeOffset="44389.1968">23906 11860 2078 0,'0'0'363'0,"0"0"-258"15,0 0-66-15,0 0-39 16,0 0-27-16,0 0-249 0</inkml:trace>
  <inkml:trace contextRef="#ctx0" brushRef="#br0" timeOffset="104096.5355">14044 15221 64 0,'0'0'1322'15,"0"0"-1098"-15,0 0-73 16,0 0-66-16,0 0 3 16,82-34-31-16,-35 12 16 15,12-3-42-15,2-3-7 16,1 3-24-16,13-3-75 16,-19 6-145-16,-15 5-357 0</inkml:trace>
  <inkml:trace contextRef="#ctx0" brushRef="#br0" timeOffset="104391.2181">13781 14983 1629 0,'0'0'166'0,"0"0"-100"16,0 0-52-16,0 0 5 15,-62 74-5-15,62-36 30 16,0 7 37-16,8 5 2 16,7 4-17-16,9-3-13 15,4-4-13-15,8-3-3 16,9-11 9-16,10-7-16 16,20-8-4-16,25-17-11 15,25-10 4-15,7-26-19 0,-9-13-68 16,-22-8-133-16,-38 16-279 15,-22 4-463-15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56:40.657"/>
    </inkml:context>
    <inkml:brush xml:id="br0">
      <inkml:brushProperty name="width" value="0.05292" units="cm"/>
      <inkml:brushProperty name="height" value="0.05292" units="cm"/>
      <inkml:brushProperty name="color" value="#FF0000"/>
    </inkml:brush>
  </inkml:definitions>
  <inkml:trace contextRef="#ctx0" brushRef="#br0">3750 7122 1209 0,'0'0'269'0,"0"0"-58"16,0 0-53-16,0 0-77 16,0 0-29-16,0 0-25 15,49-16-12-15,-16 3-1 16,7-3 0-16,2 0-3 15,3 0-10-15,-6 2-1 16,4 7-100-16,-12 3-204 16,-13 4-352-16</inkml:trace>
  <inkml:trace contextRef="#ctx0" brushRef="#br0" timeOffset="157.318">3815 7328 933 0,'0'0'294'0,"0"0"-24"0,0 0-75 15,0 0-71-15,0 0-48 16,0 0-34-16,0 0-12 16,2 19-14-16,50-55-16 15,27-30-16-15,-13 8-221 16,-15 5-307-16</inkml:trace>
  <inkml:trace contextRef="#ctx0" brushRef="#br0" timeOffset="402.673">3893 6895 1094 0,'0'0'190'0,"0"0"29"16,0 0-78-16,0 0-58 16,0 0-23-16,0 0-35 15,103-7 19-15,-57 7 28 16,-4 9-9-16,-3 8-4 15,-12 8-7-15,-8 6-6 16,-13 10-9-16,-6 19 2 16,-16-2-11-16,-8 5-11 15,-16 20-17-15,10-25-121 16,1-5-466-16</inkml:trace>
  <inkml:trace contextRef="#ctx0" brushRef="#br0" timeOffset="4534.0388">7012 8078 597 0,'0'0'202'0,"0"0"71"0,0 0-40 16,0 0-44-16,0 0-47 15,0 0 7-15,-48-11-67 16,48 11-45-16,0 0-12 16,20 0 11-16,14 0 24 15,29 0 33-15,29-2 11 16,29-9 3-16,10-4-24 16,-6-1-13-16,-15 2-15 15,-31 5-2-15,-18 4-10 16,-18 1-10-16,-10 2-6 15,0 2-11-15,-2-3-15 0,2 3 5 16,-9 0-5-16,-5 0 1 16,-3 0-1-1,4 0-1-15,22 0-108 0,-5 0-280 16,1 0-675-16</inkml:trace>
  <inkml:trace contextRef="#ctx0" brushRef="#br0" timeOffset="8016.3606">9156 8138 620 0,'0'0'212'0,"0"0"-39"0,0 0 64 15,0 0-25-15,0 0-24 16,0 0-3-16,0 0-71 16,-54-17-58-16,67 17-21 15,17 0 86-15,21 3 10 16,32-3-15-16,31 0-26 16,5-10-13-16,-19-6-30 15,-24 5-12-15,-33 2-12 16,-7 1-8-16,4-1-5 0,-1 2-3 15,-3 0-1 1,-9 3-6-16,-8 3-54 0,-8 1-187 16,-11 0-130-16,0 0-239 15,-17 3-519-15</inkml:trace>
  <inkml:trace contextRef="#ctx0" brushRef="#br0" timeOffset="8273.5525">9084 8403 1235 0,'0'0'225'0,"0"0"-75"0,0 0 108 16,98-13-16-16,-29-5-21 15,26-7-49-15,19-7-70 16,-8 3-35-16,-26 9-18 15,-24 6-22-15,-24 5-12 16,4 1-9-16,1 1-5 16,1 5-1-16,-12 5-117 15,-10 14-421-15,-16 0-881 0</inkml:trace>
  <inkml:trace contextRef="#ctx0" brushRef="#br0" timeOffset="10751.471">12683 8100 1013 0,'0'0'315'0,"0"0"-75"15,0 0-45-15,0 0-70 16,0 0-40-16,0 0-11 16,0 0-8-16,49-2 2 0,-11-6-7 15,8 0-24-15,0 0-14 16,-1-2-12-16,-5 2-10 15,-4 2-1-15,-6 2-41 16,-5 4-145-16,-12 0-187 16,-7 4-363-16</inkml:trace>
  <inkml:trace contextRef="#ctx0" brushRef="#br0" timeOffset="10945.2247">12576 8441 1122 0,'0'0'171'0,"0"0"-91"16,0 0 114-1,0 0 16-15,122-19-34 0,-28-27-38 16,33-19-57-16,11-3-37 16,-6 7-23-16,-31 18-21 15,-39 25-129-15,-32 8-618 0</inkml:trace>
  <inkml:trace contextRef="#ctx0" brushRef="#br0" timeOffset="14758.7031">10033 7357 93 0,'0'0'197'0,"0"0"-47"15,0 0 23-15,0 0-28 16,0 0-31-16,0 0 22 15,6-80-11-15,-6 66 20 16,0 3 2-16,0-3-36 16,-3 5 6-16,-5-2-3 15,-1 0-3-15,-3 3-20 16,-1-1 4-16,-7 2-28 0,-3 2-36 16,-7 1-20-16,-6 3 20 15,-4 1 0-15,-7 0 13 16,-5 0 0-16,-6 4-9 15,-7 9-1-15,-4 1-12 16,-1 6 6-16,-1 4-6 16,4-2 13-16,5 2 5 15,4-2-6-15,5 0-3 16,3-2 2-16,1 3-5 16,4 2-4-16,4 1-2 15,1 6-2-15,3 4-2 16,9 4 1-16,2 7 5 15,7 2-6-15,6 4 1 0,6 0 1 16,7 1 7-16,0 0-5 16,14-2 5-16,8-2 6 15,8-4-2-15,8-1 2 16,6-4 12-16,8-3-2 16,5-4-4-16,18-2 0 15,17-2-6-15,21-5-3 16,10-11-3-16,-6-9-3 15,-12-5 9-15,-26-2-6 16,-16-11 3-16,-18 2-11 16,-4-1-2-16,2-5 1 15,2-5 3-15,4-7-2 16,-10-3 1-16,-4-5 8 16,-7-4-5-16,-6-6-11 15,-4-5 7-15,-7-5-2 0,-7-3-5 16,-4-4-12-16,0 1 0 15,0 0 1-15,-10 5 1 16,-4 0-2-16,1 4 0 16,-3 4-13-16,-3 4-5 15,-1 3-2-15,3 1 1 16,-2 6-4-16,-2 4-4 16,1 4 3-16,0 6-1 15,-4 3-1-15,-3 1-1 16,-4 4-3-16,-7 4-11 0,-9 6-12 15,-28 4-5 1,-31 31-10-16,-37 36-22 0,-14 20-14 16,32-9-201-16,28-15-1012 0</inkml:trace>
  <inkml:trace contextRef="#ctx0" brushRef="#br0" timeOffset="22627.454">3073 9254 253 0,'0'0'339'16,"0"0"-152"-16,0 0-55 15,0 0-38-15,0 0-16 16,0 0 11-16,3 0-18 16,0 0 8-16,0 0-11 0,6 0 4 15,1 0-6-15,1 0-24 16,2 0-4-16,2 0-2 15,2 0-10-15,2 0 14 16,2 3 1-16,4 0 4 16,3 1 9-16,5-2-16 15,3 3 10-15,7-3 13 16,5 0-9-16,-2-1-18 16,2-1 9-16,0 2-8 15,1 1-3-15,-3-1 5 16,-1 1-4-16,4 1-4 15,-7-1 1-15,4-2 3 16,-4 2-7-16,-2-1 17 0,3-2 2 16,1 0 1-1,-1 0-6-15,-1 0-13 0,-3 0-2 16,1-3-3-16,-6 0-2 16,2 3-5-16,-3-3-14 15,-2 3 10-15,3 0-2 16,-1 0 2-16,-1 0-3 15,-1 0 4-15,3 0-2 16,-1 0 5-16,4 0 0 16,-1 0 2-16,6 0-6 15,1 0 6-15,-1 0 1 16,-2 0-6-16,2 3-2 16,-3 0-1-16,1 0 2 15,0 1-1-15,-1 0 1 16,-2-1-5-16,1 0 4 0,-3-2-3 15,1 2 4-15,-2-1-2 16,2-2 7-16,2 0-1 16,2 3 0-16,-3-3-3 15,5 2 2-15,1-2 4 16,-1 0-3-16,4 2 5 16,-1-2-6-16,4 0-1 15,-1 0 4-15,4 0-5 16,0 0 0-16,2 0 1 15,1 0-2-15,0 0-1 0,1 0 4 16,-3 0 1 0,0 0 0-16,-4 0-3 0,0 0 4 15,0 0-2-15,3 0 4 16,2 0 10-16,4 0-10 16,3-7 0-16,2-1 3 15,1 2-3-15,2-5 9 16,-1 3-8-16,-2 0-2 15,-2-1 2-15,-3 1-7 16,-3 1 0-16,1 0 3 16,-4 0-3-16,-1 2 3 15,1-2 3-15,0 2-3 16,0 0-4-16,0 0 4 0,-1 2 1 16,-6 0-2-1,2 2-8-15,-8-1 0 0,-3 1 3 16,-4-1-2-1,-6 2 2-15,-5 0-3 0,-4 0 0 16,-4 0 2-16,1 0-7 16,-4 0 6-16,-1 0-6 15,0 0 0-15,-3 0 5 16,3 0-4-16,-3 0 4 16,0 0-5-16,-3-2 0 15,0 2 5-15,0-1-5 16,-2-1 4-16,0 0-4 15,2 1-1-15,-3 1 0 16,0 0-28-16,-5 0-77 16,-13 0-259-16,-9-2-859 0</inkml:trace>
  <inkml:trace contextRef="#ctx0" brushRef="#br0" timeOffset="27848.2093">5620 11255 857 0,'0'0'297'16,"0"0"-15"-16,0 0 11 15,0 0 0-15,0 0-61 0,0 0-22 16,-44 5-73-16,65-5-59 15,11 0 62 1,28 0-9-16,22 0-23 0,0-7-23 16,-4-3-4-16,-11 0-18 15,-15 3-14-15,3 0-10 16,2 2-10 0,-8 1-13-16,-8 1-5 0,-10 3-10 15,-9 0 5-15,-6 0-6 16,0 3-15-16,12 16-105 15,0-2-161-15,-1-3-443 0</inkml:trace>
  <inkml:trace contextRef="#ctx0" brushRef="#br0" timeOffset="28532.6053">9360 11201 367 0,'0'0'507'0,"0"0"-316"0,0 0 58 16,-88-4-7-16,69 1 21 15,7 2-36-15,2 0 4 16,5 1-55-16,5 0-70 16,4 0-44-16,19 9-21 15,27 8 66-15,38 4-14 16,33-3 11-16,10-3-17 16,-2-10-15-16,-19-5-5 15,-14 0-7-15,-18-5-10 16,-15-1-6-16,-18 0-15 0,-5 1-2 15,-3 0-15-15,1 1-3 16,-4-3-8-16,-9 4-1 16,-10 0 0-16,-7 3-41 15,-8 0-138-15,-6 2-201 16,-18 6-763-16</inkml:trace>
  <inkml:trace contextRef="#ctx0" brushRef="#br0" timeOffset="30440.7093">7275 11212 629 0,'0'0'538'0,"0"0"-328"0,0 0-38 16,0 0-9-16,0 0 16 15,0 0-40-15,0 0-46 16,-9 9-16-16,24-4 38 16,9-2 2-16,8 0-1 15,7-2-18-15,4-1-28 16,-1 0-19-16,0 0 1 15,-5-3-13-15,-1-4-2 16,-2-1-14-16,-1 0-8 16,-3-1-8-16,-5 3 4 15,-7-1-10-15,-7 4-1 16,-8 1-47-16,0 1-52 16,-3 1-86-16,-20 0-138 15,-7 1-441-15,-9 6-631 0</inkml:trace>
  <inkml:trace contextRef="#ctx0" brushRef="#br0" timeOffset="30641.9102">7339 11422 1107 0,'0'0'220'0,"0"0"-32"15,0 0 20-15,0 0-9 0,0 0-29 16,103 5-17-1,-69-10-33-15,3-6-53 0,4 1-27 16,-1-1-19-16,-1 4-21 16,3 4-9-16,-10 3-264 15,-14 0-741-15</inkml:trace>
  <inkml:trace contextRef="#ctx0" brushRef="#br0" timeOffset="53381.1752">8883 12228 940 0,'0'0'301'0,"0"0"-98"16,0 0-55-16,0 0-15 0,22 0 6 15,33 0 36 1,41-2 1-16,51-6-20 0,23-1-37 15,5 4-36-15,-17 2-19 16,-30 3-13-16,-19 0 12 16,-25 0-2-16,-25 3-7 15,-18 0 1-15,-10 0-24 16,3 1-8-16,1 0-11 16,-2-1-2-16,-5 0-2 15,-7-3-7-15,-7 2 0 16,-3-2 8-16,-4 0-9 15,-2 0-31-15,-5 0-62 16,0 0-62-16,-20 0-147 16,-8 0-189-16,-3 0-164 0</inkml:trace>
  <inkml:trace contextRef="#ctx0" brushRef="#br0" timeOffset="53707.1873">9075 12484 1302 0,'0'0'503'0,"0"0"-374"0,0 0-72 15,0 0 18-15,0 0 44 16,0 0 39-16,167 32 14 15,-42-32-65-15,11 0-44 16,-11-4-30-16,-28-7-14 16,-36 2-2-16,-17 2-4 15,-5 0-2-15,5-1 5 16,2-1-15-16,1-1 5 16,-10 3-6-16,-7 4-10 15,-9-2-66-15,-5 5-142 16,-6 0-127-16,-3 0-466 0</inkml:trace>
  <inkml:trace contextRef="#ctx0" brushRef="#br0" timeOffset="59376.1621">14892 12288 1001 0,'0'0'329'0,"0"0"-136"16,0 0-23-16,0 0-28 15,0 0-28-15,90-41-9 16,11 20-9-16,53-8-18 16,29-1-14-16,8-2-5 15,-12 7-8-15,-27 3-3 16,-16 6-1-16,-14 6-25 16,-26 3 6-16,-27 3-16 15,-20 4 3-15,-12 0-14 16,2 0 1-16,-4 0 5 15,0 0-7-15,-13 0-75 0,-11 0-98 16,-11 0-59 0,-17 0-156-16,-10 3-474 0</inkml:trace>
  <inkml:trace contextRef="#ctx0" brushRef="#br0" timeOffset="59645.7745">15264 12359 1491 0,'0'0'238'0,"0"0"-104"16,0 0 25 0,160 19 8-16,-30-19-18 15,21-6-5-15,3-12-64 0,-7-3-29 16,-18 0-15-1,-7 0-20-15,-10 2-7 0,-23 4 4 16,-22 4-13-16,-19 2 0 16,-8 2-33-16,17-5-144 15,-9 3-138-15,-7-4-592 0</inkml:trace>
  <inkml:trace contextRef="#ctx0" brushRef="#br0" timeOffset="66538.7948">13017 13159 1147 0,'0'0'340'16,"0"0"-119"-16,0 0-74 16,0 0-72-16,0 0-19 15,84-16 15-15,-41 7-3 16,9 3-18-16,3-4-13 15,5 4-18-15,0-2-7 16,-2 0-11-16,-2 2 8 0,-4 0-9 16,-8 3 0-16,-7 1-43 15,-7 2-72-15,-11 0-127 16,-9 0-264-16,-10 3-236 0</inkml:trace>
  <inkml:trace contextRef="#ctx0" brushRef="#br0" timeOffset="66781.8302">13062 13384 1420 0,'0'0'229'0,"0"0"-140"16,0 0 20-16,0 0 11 0,82 5-5 15,-34-8-19-15,4-13-40 16,4-2-29-16,3-4-17 16,-2 1-1-16,0 2-9 15,23-5-95-15,-13 4-121 16,-7 3-383-16</inkml:trace>
  <inkml:trace contextRef="#ctx0" brushRef="#br0" timeOffset="75980.6987">4614 14490 1252 0,'0'0'266'0,"0"0"-186"16,0 0-51-16,0 0 1 16,0 0 23-16,0 0 55 15,83 2 0-15,-43-11-15 16,1-5-22-16,-1-3-24 16,2-1-13-16,-5 1-25 0,-1-2 9 15,-2 3-12-15,-4 0-6 16,-3 4-18-16,-6 2-127 15,-8 3-219-15,-8 3-484 0</inkml:trace>
  <inkml:trace contextRef="#ctx0" brushRef="#br0" timeOffset="76198.2043">4542 14727 1416 0,'0'0'197'0,"0"0"-120"0,0 0-32 16,0 0 13-16,0 0 33 15,116-26 41-15,-62 1-43 16,6-4-50-16,5-2-20 16,4-2-19-16,30-7-81 15,-19 6-227-15,-10 4-612 0</inkml:trace>
  <inkml:trace contextRef="#ctx0" brushRef="#br0" timeOffset="79176.2821">5318 15341 188 0,'0'0'78'0,"0"0"-3"16,0 0 13-16,0 0 53 16,0 0-34-16,0 0-8 15,0 0-8-15,-78-9 3 16,69 7 0-16,2 1-1 16,1 1 28-16,3 0-13 15,0 0-37-15,3 0-28 16,0 0-18-16,0 0-9 15,0 0-9-15,16 0 2 16,11 0 30-16,9 0 34 16,14 0 4-16,25 0 8 15,21 0 3-15,29 0-16 0,5 0 2 16,-4-2-16-16,-18 0-13 16,-15-3-6-16,-6 0-4 15,1-2 4-15,-13 4-7 16,-14-2-1-16,-13 3-3 15,-8 0-5-15,5 1 2 16,1 0-15-16,2 1-1 16,-11 0-8-16,-5 0-1 15,-6 5 0-15,0 8 0 16,-2 0-31-16,25 13-118 16,-5-3-149-16,1-9-411 0</inkml:trace>
  <inkml:trace contextRef="#ctx0" brushRef="#br0" timeOffset="79911.9589">11201 15378 1056 0,'0'0'233'0,"0"0"-91"16,0 0 98-16,121 42-4 15,-22-28-39-15,40-3-27 16,17-3-32-16,3-7-22 16,-17-1-36-16,-25 0-31 15,-13-10-12-15,-24-1-10 0,-21 2-9 16,-17 1 2-1,-9 1-13-15,1 2 2 0,-2-2-8 16,-3 1 0-16,-9 2-1 16,-10 3-20-16,-7 1-56 15,-3 0-90-15,-27 6-89 16,-7 7-297-16,-9-1-336 0</inkml:trace>
  <inkml:trace contextRef="#ctx0" brushRef="#br0" timeOffset="80159.4041">11608 15721 1540 0,'0'0'195'15,"103"10"-107"-15,-2-9 26 16,13-1-4-16,-13 0-35 15,-26-5 0-15,-26-4-7 16,-4 3-34-16,7-5-19 16,8-2 1-16,5 3-16 15,-7-2-13-15,-3 2-109 16,-16 3-136-16,-15 3-370 0</inkml:trace>
  <inkml:trace contextRef="#ctx0" brushRef="#br0" timeOffset="85407.573">7721 17338 905 0,'0'0'311'0,"0"0"-128"16,0 0-97-16,0 0 20 15,95-30 10-15,-50 9-13 16,4-3-30-16,5-1-13 15,-2-3-28-15,-1-1-17 16,-2 2-8-16,-4 5-1 16,-4 2-6-16,-5 7-75 15,-6 5-100-15,-9 4-167 0,-12 1-329 16</inkml:trace>
  <inkml:trace contextRef="#ctx0" brushRef="#br0" timeOffset="85746.8202">7664 16999 1547 0,'0'0'217'0,"0"0"-140"15,0 0-52 1,0 0-25-16,0 0-2 0,-11 95 2 16,3-37 20-16,-1 8 16 15,0 1 19-15,0-5-11 16,9-6-18-16,0-10-13 16,9-6-7-16,13-9-5 15,12-7 5-15,11-7-5 16,10-8 6-16,22-9-7 15,19-12-5-15,18-24-83 16,1-11-84-16,-32 8-209 16,-25 6-478-16</inkml:trace>
  <inkml:trace contextRef="#ctx0" brushRef="#br0" timeOffset="87916.0965">13029 16676 1129 0,'0'0'310'15,"0"0"-105"-15,0 0-87 16,0 0-7-16,0 0 5 16,0 0 13-16,0 0 37 15,63-13-30-15,-11-1-44 16,14-6-36-16,1-1-12 15,1-1-28-15,-2 1 0 16,-5 0-15-16,-3 4 11 16,-5 1-11-16,-3 5-1 15,-9 2-79-15,-4 2-105 16,-7 7-63-16,-11 0-127 0,-13 0-341 16</inkml:trace>
  <inkml:trace contextRef="#ctx0" brushRef="#br0" timeOffset="88147.5851">13096 16900 1403 0,'0'0'291'0,"0"0"-192"15,0 0-44-15,0 0 88 16,102-17-4-16,-41-5-9 0,19-15-11 15,17-8-39 1,-6 2-33-16,-12 6-24 0,-11 11-14 16,-13 9-9-16,30-8-117 15,-9 4-149-15,-13 1-555 0</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58:30.396"/>
    </inkml:context>
    <inkml:brush xml:id="br0">
      <inkml:brushProperty name="width" value="0.05292" units="cm"/>
      <inkml:brushProperty name="height" value="0.05292" units="cm"/>
      <inkml:brushProperty name="color" value="#FF0000"/>
    </inkml:brush>
  </inkml:definitions>
  <inkml:trace contextRef="#ctx0" brushRef="#br0">13192 10767 697 0,'0'0'788'0,"0"0"-597"0,0 0 4 16,0 0-28-16,0 0 0 16,0 0-34-16,-5 0-28 15,10 0-43-15,11 0-21 16,4-9 0-16,4-2-4 16,5 2-13-16,-2-2-10 15,0 2-13-15,-3-2 8 16,-5 5-9-16,-1-1-41 15,-6 5-122-15,-8 2-82 0,-2 0-289 16,-2 4-43-16</inkml:trace>
  <inkml:trace contextRef="#ctx0" brushRef="#br0" timeOffset="154.9438">13098 10984 538 0,'0'0'409'16,"0"0"-118"-16,0 0-78 15,0 0-84-15,0 0-33 16,0 0 3-16,0 0-20 16,121-5-45-16,-44-36-34 15,-11 0-126-15,-12 5-484 0</inkml:trace>
  <inkml:trace contextRef="#ctx0" brushRef="#br0" timeOffset="456.8173">13381 10403 1295 0,'0'0'296'0,"0"0"-8"16,0 0-180-16,0 0-58 15,0 0 84-15,0 0-4 16,112 73-15-16,-72-38-26 15,0 5-5-15,-5 2-19 16,-7-1-8-16,-8-1-20 16,-9 0-13-16,-11 0 4 0,0 0-5 15,-25 5-1-15,-28 8 2 16,-40 17-10-16,-44 15-4 16,-20-5-10-16,14-15-96 15,40-28-399-15,54-27-1144 0</inkml:trace>
  <inkml:trace contextRef="#ctx0" brushRef="#br0" timeOffset="16156.5169">20196 11156 398 0,'0'0'10'16,"0"0"519"-16,0 0-327 15,0 0-67-15,-3 3-3 16,3-3-7-16,0 0-26 15,0 0-12-15,0 0-14 16,0 0-10-16,0 0-10 0,0 0-8 16,0 0-10-16,0 0-8 15,0 0-12-15,5 3-6 16,1-1 0-16,3 2 7 16,4 2 12-16,0 0-7 15,5 1 17-15,2 0 2 16,2-1-6-16,2 0-3 15,0-2-3-15,-2-2-1 16,1 1-7-16,-2 0 0 16,-1-2-3-16,-3 1-15 15,2-1 14-15,-2-1-4 16,2 1 3-16,-1 2-3 16,-1-3 0-16,2 0 1 0,-1 0 2 15,3 0-6 1,-2 0-2-16,0 0 1 0,4 3-7 15,-3-3 8-15,2 0 0 16,-2 1-8-16,0 1 7 16,-2-1-1-16,1 2-1 15,-1-1-4-15,-2-1 4 16,1 3-5-16,-4-4 0 16,2 3 5-16,-3 0-5 15,2-2 1-15,-1 1 4 16,0-1 1-16,2 1-6 15,2-2 0-15,0 0 8 16,0 0 0-16,0 2-1 0,1-2-7 16,-1 0 5-16,2 0-5 15,1 0 5-15,2 0-4 16,1 3 4-16,-1-3-5 16,-2 0 0-16,3 0 5 15,-2 0-4-15,-1 0-1 16,-1 0 0-16,-1 2 0 15,0-2 9-15,0 1-10 16,-2-1 0-16,0 0 7 16,1 0 4-16,1 0-2 15,-1 0 1-15,2 0 1 16,0-3 2-16,-1-4-3 16,1 2-1-16,2 0-1 15,-3-2 1-15,1 0 0 0,1 1-8 16,-4 1 13-16,2-2-8 15,-1 2 1-15,0-3 4 16,0 3 0-16,1-3 0 16,-1 2-4-16,0-2 1 15,1 0-2-15,-2-1 1 16,1 2-7-16,-1 0 7 16,-2 1 2-16,2-2-8 15,-3 1 10-15,-2 0 1 16,4 0 4-16,-6-1 2 15,1-1-2-15,-1-1-7 16,-1 0 11-16,1-1-7 16,-3 1-2-16,2-4-4 0,-2 2-1 15,-1-1-4 1,1 0 7-16,-3 0-8 0,0 3 5 16,-2-4 0-16,1 3 1 15,-2-1 1-15,4-1-7 16,-1-1 7-16,-1 0-7 15,0 2 0-15,0-1 5 16,0 0-5-16,-1 3 0 16,1 0 9-16,-2 1-1 15,1 1 3-15,-1-1 0 16,0-1 2-16,0 3-1 16,0-4-4-16,0 2 5 15,0-3 4-15,0 0-3 16,-3 3 4-16,-4-4 4 15,-2 1-2-15,0 0-5 0,-3-1 1 16,-3 0-4-16,0 1 8 16,-4-1-9-16,-4-1-1 15,1 0 2-15,-7 1-3 16,-2-1-4-16,-2-1 0 16,-4 3 2-16,1 1-7 15,1 1 5-15,-3 3-5 16,1-3 5-16,-3 4-5 15,2 2-1-15,1-1 1 16,-3 0 1-16,0 4 5 16,-1 0-6-16,0-1-1 15,2 1 0-15,1 1 0 0,4 0 0 16,0 0 0-16,2 0 0 16,-2 0 1-16,2 0 0 15,0 0-1-15,-1 0 1 16,2 0-1-16,-2 0 1 15,3 0-1-15,1 0 0 16,3 0 1-16,2 0-1 16,3 0 0-16,1 1 1 15,1 1-1-15,2-1 1 16,-1-1-1-16,0 1 1 16,-1-1 0-16,-1 0-1 15,-3 2 0-15,1-2 1 16,0 0-1-16,-1 0 0 0,-1 1 1 15,1 1 0 1,-4 0-1-16,0 1 0 0,1 0 0 16,1 0 0-16,2 0 1 15,2 0-1-15,0 2 1 16,3-2 0-16,0 0-1 16,3 1 0-16,0 2 0 15,2 0 0-15,-2-2 0 16,3 3 0-16,1-1 0 15,0 1-1-15,0 0 1 16,2 1-1-16,-3 2 0 16,3-1 1-16,2 1-1 15,-2 1 1-15,3 1-1 16,-1 1 0-16,2 1 0 16,0 1 1-16,0 1-1 0,2 0 0 15,0 1 0-15,1 1 1 16,2 0-2-16,0 2 2 15,0 0-1-15,0 3 1 16,0-1-1-16,2 0 0 16,8 1 0-16,-3 1 0 15,2 0 0-15,1 0 1 16,1 0 0-16,1-1-1 16,0-1 1-16,2-1-1 15,-2 1 1-15,-1 0 0 16,1-1 0-16,-1-1 1 15,-2-2-1-15,-2 0 1 0,-1-4-1 16,-1-1-1-16,-1-2-5 16,0-1 6-16,0-1 0 15,-1-3 0-15,0-1-1 16,0 0 0-16,-1-1 1 16,3-1 0-16,1 1 0 15,-2-1 1-15,2-2 0 16,2 2-1-16,1-3-1 15,1 2 0-15,1-2-4 16,-2 0-12-16,-1 0-65 16,-3 0-113-16,0 0-106 15,-2-5-335-15,-2 1-643 0</inkml:trace>
  <inkml:trace contextRef="#ctx0" brushRef="#br0" timeOffset="28829.1374">18342 12122 512 0,'0'0'503'0,"0"0"-228"16,0 0 14-16,0 0 32 16,0 0-116-16,0 0-66 15,-58 12-21-15,73-8-17 0,10 1 51 16,10 2-21-1,8-3-49-15,6-1-28 0,6-3 4 16,8 0 10-16,4 0-16 16,5-7-19-16,-1-3-8 15,-2 1-16-15,-2 0 0 16,-7 4-9-16,-3 2-1 16,-1 3-111-16,35 0-122 15,-14 0-359-15,-3 0-565 0</inkml:trace>
  <inkml:trace contextRef="#ctx0" brushRef="#br0" timeOffset="29587.8902">22504 12941 456 0,'0'0'0'15,"0"0"42"-15,0 0 502 16,0 0-419-16,0 0 46 16,0 0 59-16,0 0 15 15,-63-31-25-15,60 31-24 16,3 0-60-16,0 0-8 16,8 0-29-16,17 0-47 15,26 0 27-15,40 7 42 16,38 1 14-16,19-3-20 15,-2-4-36-15,-16-1-2 0,-27 0-17 16,-21 0-13-16,-18 0-12 16,-17-4-11-16,-8-1-8 15,0 1-2-15,-1 2-8 16,-4-3-5-16,-13 4-1 16,-12 1-27-16,-9 0-89 15,-17 4-208-15,-15 9-286 16,-13-1-771-16</inkml:trace>
  <inkml:trace contextRef="#ctx0" brushRef="#br0" timeOffset="31574.1909">13499 11972 1096 0,'0'0'574'0,"0"0"-388"0,0 0-113 16,0 0-35-16,0 0-22 15,0 0 9-15,0 0 9 16,33 0 13-16,0 0-3 16,1 0-12-16,3 0-11 15,-4 0-9-15,0 0-12 16,-3-5-72-16,-4-2-125 16,-7 0-56-16,-6 1-242 15,-13 2-347-15</inkml:trace>
  <inkml:trace contextRef="#ctx0" brushRef="#br0" timeOffset="31725.2009">13407 12098 696 0,'0'0'333'0,"0"0"-210"16,0 0-72-16,0 0-35 16,0 0-10-16,0 0 30 15,80-25-16-15,-14-7-20 16,-5 2-96-16,-12 2-463 0</inkml:trace>
  <inkml:trace contextRef="#ctx0" brushRef="#br0" timeOffset="31982.203">13680 11744 864 0,'0'0'120'15,"0"0"-56"-15,0 0 47 16,88 27 22-16,-57-6 21 16,0 6-15-16,-2 7-28 15,-7 2-22-15,-9 5 2 16,-8 2-12-16,-5 3-3 16,-6 3-20-16,-16 1-24 15,-7 2-5-15,1-1-18 16,1-5-9-16,14 14-70 0,10-15-210 15,3-12-303-15</inkml:trace>
  <inkml:trace contextRef="#ctx0" brushRef="#br0" timeOffset="35677.1781">18254 12163 443 0,'0'0'21'15,"0"0"308"-15,0 0-158 16,0 0-35-16,0 0-9 16,0 0-8-16,0 0-25 15,-30 14-37-15,35-4 27 16,10 1 47-16,12 5-1 16,10 0 2-16,9 4-3 15,11-5-17-15,6-1-11 16,5-4-11-16,3-2-4 15,-1-2-4-15,0-1-18 0,-3-3-16 16,-2-2-5 0,-5 0 12-16,-6 0-16 0,-1 0 0 15,-2-5 4-15,-3-4-1 16,1-2 7-16,0-2-1 16,-3-1-12-1,2-3-3-15,-3-1 3 0,-2-1-3 16,-3 0 0-16,-5-3-3 15,1 2-3-15,-8-2-8 16,-1 1 8-16,-4 0 0 16,-3 1-2-16,-3 0-1 15,2-1 2-15,-4-3-11 16,1-1 7-16,-2-4-5 0,2 0-5 16,-4-2 0-16,-4-2 0 15,2 0 0-15,-7 2-2 16,-3-4-2-16,0 1-1 15,-13-4-1-15,-4-3-4 16,-12-1 8-16,-3 3-1 16,-10 2-7-16,-4 3 5 15,-6 2-6-15,-17 3 1 16,-18 4-1-16,-21 4 0 16,-5 4-1-16,2 5-6 15,9 7-4-15,10 1-28 16,2 1 17-16,14-2 9 15,14 0 6-15,15 1-16 16,3 1 5-16,-4-5 8 16,-6 1-9-16,-4-2 9 0,6 2-9 15,4 0 3-15,2 3-18 16,2 0 11-16,-3 4 4 16,5 0-3-16,-3 0 2 15,4 0-2-15,2 8 7 16,2 4 5-16,2 1-3 15,2 6 2-15,4 4 8 16,-1 2 1-16,6 4-1 16,3 4 1-16,2 5-1 15,5 4 1-15,4 4 1 16,5 6 1-16,5 0 1 16,0-1 11-16,2-5 11 15,14-3-3-15,1-6-7 0,5-2-7 16,4-5-1-16,8 0-5 15,2-2 7-15,9-3-2 16,5-4 7-16,5-3 8 16,2-2-2-16,1-5-2 15,-2-4-4-15,-6-4 1 16,-1-3 1-16,-5 0-2 16,-2 0-1-16,0-9-3 15,-2-1-8-15,-5-1 1 16,-1 1-1-16,-6 2 5 15,-5 1-5-15,-5 2-1 16,-8 1 0-16,-1 1 0 0,-6 3-28 16,-1 0-45-16,-1 0-83 15,4 0-118-15,2 0-242 16,0 0-88-16,-2 2-630 16</inkml:trace>
  <inkml:trace contextRef="#ctx0" brushRef="#br0" timeOffset="44054.2786">13820 13820 192 0,'0'0'952'15,"0"0"-781"-15,0 0-49 16,0 0 12-16,0 0-7 16,0 0-76-16,-62 12-22 15,45 10-6-15,3 7 18 16,1 2 10-16,7 2-8 15,4 0-9-15,2-1-8 16,3-1 18-16,12 0-5 16,3 0-11-16,1 1-11 15,1-3-4-15,-2 3-6 16,-6-1 1-16,-2 3 2 16,-5-1 5-16,-5 1-1 15,0 0 10-15,0-5-9 16,-8-2-9-16,-2-1 0 0,1-6-5 15,-2-6-1-15,0-1 2 16,-2-4-1-16,-1-5 0 16,-2-4 10-16,1 0 6 15,-1 0-1-15,3-3 21 16,4-3-12-16,5 2-1 16,1 1-11-16,3 3-13 15,0 0-7-15,0 0-5 16,7 13 12-16,5 10 0 15,-1 12 0-15,-1 8 0 16,2 18-1-16,-9 20 0 16,-3 16 1-16,-2-4 6 15,-11-20 3-15,3-20 9 0,5-17 4 16,-4 9 8 0,5 2-11-16,-1 6-1 0,4-2-6 15,1-4 1-15,0-1-4 16,3-4 0-16,7-1-3 15,0-4 3-15,1-4-7 16,1-4-1-16,-2-5 2 16,-2-6 3-16,3-4-6 15,-5-6-37-15,1-4-64 16,-3-4-72-16,-2 0-181 16,1-3-207-16</inkml:trace>
  <inkml:trace contextRef="#ctx0" brushRef="#br0" timeOffset="44252.4016">13636 15593 1617 0,'0'0'264'0,"0"0"-264"15,0 0-50-15,0 0-56 0,0 0-227 16,0 0-958-16</inkml:trace>
  <inkml:trace contextRef="#ctx0" brushRef="#br0" timeOffset="47719.31">15104 14689 371 0,'0'0'853'16,"0"0"-495"-16,0 0-29 16,0 0-80-16,0 0 8 15,0 0-43-15,0 0-47 0,-9 4-64 16,9-4-47 0,0 2-16-16,9-1-2 0,13 1 38 15,10-2-1-15,7 0-8 16,8 0-20-16,3-9-16 15,8-5-4-15,3-3 3 16,2-1 0-16,-1-1-6 16,-4 2-8-16,-6 0-10 15,-10 5 5-15,-6 2-11 16,-12 2 2-16,-5 2-2 16,-8 1 0-16,-4 5-10 15,-4 0-27-15,-2 12-150 16,-1 8-299-16,0 3-164 0</inkml:trace>
  <inkml:trace contextRef="#ctx0" brushRef="#br0" timeOffset="48221.316">15186 15598 405 0,'0'0'981'16,"0"0"-610"-16,0 0-47 15,0 0-66-15,0 0-5 16,0 0-52-16,0 0-67 15,-18 3-39-15,30-3-15 0,12 0 25 16,6-6 2 0,5-2-37-16,4 0-15 0,0-1-23 15,0-2-2-15,1 2-6 16,0-2-9-16,-1 1-6 16,1 1-8-16,-5 4-1 15,-4 1-12-15,-4 4-141 16,-9 0-357-16,-16 5-510 0</inkml:trace>
  <inkml:trace contextRef="#ctx0" brushRef="#br0" timeOffset="49601.3286">16191 14754 500 0,'0'0'344'0,"0"0"-67"16,0 0-28-16,0 0-38 15,0 0 14-15,0 0-35 0,0 0-31 16,-25 6-22-1,25-6-51-15,12 1-31 0,13 1 49 16,10-1 48-16,14-1-15 16,20 0-24-16,22-13-26 15,-5-4 4-15,-6 1-20 16,-11-1-23-16,-17 4-21 16,3 0-17-16,-2 3-4 15,-12 3-6-15,-14 7-17 16,-16 4-218-16,-8 13-331 15,-3 2-187-15</inkml:trace>
  <inkml:trace contextRef="#ctx0" brushRef="#br0" timeOffset="50194.9618">16197 15583 1260 0,'0'0'562'0,"0"0"-356"15,0 0-42-15,0 0-3 16,0 0 26-16,0 0-63 15,0 0-36-15,115-55-9 16,-60 36-2-16,5 0-12 16,1-1-16-16,2 3-7 15,-2-2-26-15,-1 5-7 16,1 2-9-16,1 2-14 16,32-2-137-16,-17 0-217 15,-6-4-562-15</inkml:trace>
  <inkml:trace contextRef="#ctx0" brushRef="#br0" timeOffset="50857.2546">20659 14620 765 0,'0'0'682'0,"0"0"-486"15,0 0 7-15,0 0-27 16,0 0 14-16,0 0 6 16,0 0-74-16,-32 20-59 15,58-17 32-15,10-1 27 16,10-2-14-16,9 0-21 0,8-3-13 16,6-9-23-1,0 0-31-15,2 3-11 16,-3 4-9-16,13 5-45 0,-17 4-190 15,-17 6-493-15</inkml:trace>
  <inkml:trace contextRef="#ctx0" brushRef="#br0" timeOffset="51293.3869">20618 15686 1762 0,'0'0'381'16,"0"0"-215"-16,0 0-58 15,0 0 95-15,0 0-50 0,0 0-6 16,108-13 6-1,-45-1-62-15,15-5-40 0,-3 2-13 16,4 1-11-16,0-3-6 16,-13 7-21-16,8-2-15 15,24-8-200-15,-20 4-337 16,-10-4-941-16</inkml:trace>
  <inkml:trace contextRef="#ctx0" brushRef="#br0" timeOffset="53071.4408">15223 14067 383 0,'0'0'234'0,"0"0"397"15,0 0-404-15,0 0-27 16,0 0-24-16,0 0-22 15,0 0-10-15,-37-8-17 16,25 6-35-16,2-1 6 16,-4 2-24-16,-4-1-26 15,-1 2-18-15,-4 0-14 16,-2 0-7-16,-6 11-3 0,-2 3-5 16,-1 3 1-16,-3 7 5 15,2 1 4-15,2 6 2 16,4 3 5-16,2 5-5 15,3 4 7-15,4 1 10 16,4 2 1-16,6 0-3 16,0 1 8-16,3 0-7 15,4-1-10-15,2 2 0 16,-1 1 7-16,2 0-5 16,0 1-2-16,0 3 4 15,0 0-1-15,5 1-3 16,2-2-1-16,1 0-1 15,-1 1 4-15,1-2-5 0,2 2 5 16,0 2-6-16,-1 2 0 16,2-1-3-16,2-1-4 15,-2-2 5-15,2-4 2 16,-1-4-4-16,0-3-1 16,1-4 2-16,2-2-3 15,-1-6 2-15,2-3-5 16,1-3-5-16,2-3 5 15,2-4-5-15,1-2 8 16,1-6 3-16,6-4 2 16,1-2 15-16,3-3 12 15,3-3-5-15,1-9-5 16,3-6 2-16,1-3-1 0,1-3-5 16,1-1-3-16,-1-3-11 15,0 2 7-15,-1-4-4 16,-5 2-2-16,0-2-1 15,-6 1 1-15,-4-3-2 16,-2 0 3-16,-5-4 3 16,-4-2 0-16,-5-3 0 15,1-3-3-15,-5-4 1 16,-3 0-4-16,0-1-3 16,-3 4-1-16,0-4-7 15,0 3-1-15,0-4 0 16,-6-1-12-16,-4-3-9 0,-4-2-3 15,-1 1 0 1,-3-3 6-16,-2 0-1 0,0 1-10 16,-1 2-4-16,2 5-13 15,3 7 2-15,-2 4 25 16,2 7 2-16,-1 3-1 16,2 6 12-16,-3-2-1 15,-3 5-20-15,2 0-9 16,-3-1 0-16,-1 5 22 15,4 0 2-15,-2 4 3 16,3 2 3-16,0 2-4 16,3 2 1-16,2 1-1 15,-2 3-4-15,1 1-4 16,-2 1 9-16,-1 0 2 16,0 0 1-16,0 0 4 15,0 0-4-15,6 0 5 16,5 0 1-16,0 0-1 0,3 0 1 15,3 1 0-15,0-1-1 16,0 0 0-16,0 0 0 16,0 0 0-16,-1 0-11 15,1 0-4-15,0 0-13 16,0 2-10-16,0 5-28 16,0 6-27-16,10 0 11 15,-3-5-583-15</inkml:trace>
  <inkml:trace contextRef="#ctx0" brushRef="#br0" timeOffset="58949.2032">17614 14290 889 0,'0'0'573'15,"0"0"-339"-15,0 0 13 16,0 0-31-16,0 0-30 15,-21 0-45-15,21 0-67 16,0 0-53-16,6 0-12 16,9 0-7-16,5 0 5 15,5 0-6-15,8 0 0 16,1 0-1-16,6-1-43 0,-2-2-146 16,7-6-103-1,-8 2-280-15,-13-1-429 0</inkml:trace>
  <inkml:trace contextRef="#ctx0" brushRef="#br0" timeOffset="59227.4354">17785 14166 1230 0,'0'0'359'15,"0"0"-51"-15,0 0-169 16,0 0-66-16,0 0-39 15,0 0 18-15,0 0 41 16,50 32-18-16,-28-18-11 0,1 0 8 16,-3 1-26-16,0-1-14 15,-5 0-9-15,-5 0-8 16,-5 2 2-16,-5 1-9 16,0 4 1-16,-21 4 0 15,-8 4-3-15,-9 5-6 16,-38 16-72-16,9-9-217 15,-3-4-437-15</inkml:trace>
  <inkml:trace contextRef="#ctx0" brushRef="#br0" timeOffset="65529.3028">17610 15245 1185 0,'0'0'359'16,"0"0"-117"-16,0 0-53 16,0 0-28-16,0 0-58 15,0 0-33-15,-7 0-35 16,18 0-20-16,7-1 1 15,9-2-2-15,5-1-4 16,3-1-8-16,4-3 4 0,-4 0-6 16,8-7-123-16,-10 4-142 15,-9-2-348-15</inkml:trace>
  <inkml:trace contextRef="#ctx0" brushRef="#br0" timeOffset="65783.1764">17775 15044 1239 0,'0'0'380'0,"0"0"-204"16,0 0-82-16,0 0-21 0,0 0 16 16,0 0 35-1,0 0-7-15,76 38-15 0,-48-25-11 16,0 0-27-16,-3 2-8 15,-4 2-19-15,-7 1-13 16,-11 4-12-16,-3 8-6 16,-8 5-6-16,-55 35-1 15,4-10-233-15,-13-2-317 0</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00:06.372"/>
    </inkml:context>
    <inkml:brush xml:id="br0">
      <inkml:brushProperty name="width" value="0.05292" units="cm"/>
      <inkml:brushProperty name="height" value="0.05292" units="cm"/>
      <inkml:brushProperty name="color" value="#FF0000"/>
    </inkml:brush>
  </inkml:definitions>
  <inkml:trace contextRef="#ctx0" brushRef="#br0">5373 3151 1482 0,'0'0'320'0,"0"0"-122"16,0 0-1-16,0 0-61 16,24 0 29-16,3-7-27 15,4-3-44-15,5-1-49 16,5-3-8-16,4-2-21 16,3-1-4-16,-1 0-4 15,1 1-8-15,-6 3-88 16,4 1-127-16,-13 6-152 15,-12 3-414-15</inkml:trace>
  <inkml:trace contextRef="#ctx0" brushRef="#br0" timeOffset="239.846">5288 3493 1068 0,'0'0'889'16,"0"0"-707"-16,0 0 29 0,0 0 19 16,83-37-43-1,-38 15-28-15,7-6-39 0,17-7-62 16,22-6-16-16,21-4-31 16,4 4-11-16,1 7-7 15,-10 2-181-15,-35 10-319 16,-11-4-706-16</inkml:trace>
  <inkml:trace contextRef="#ctx0" brushRef="#br0" timeOffset="10182.7264">4254 8056 408 0,'0'0'577'15,"0"0"-408"-15,0 0-70 16,0 0-53-16,0 0-10 16,3 0-27-16,2 1-9 15,0 5-97-15,0-1-204 0</inkml:trace>
  <inkml:trace contextRef="#ctx0" brushRef="#br0" timeOffset="10559.4995">4108 8914 235 0,'0'0'524'16,"0"0"-453"-16,0 0-71 15,0 0-23-15,0 0-103 0</inkml:trace>
  <inkml:trace contextRef="#ctx0" brushRef="#br0" timeOffset="11052.1788">4146 9443 565 0,'0'0'534'0,"0"0"-412"15,0 0-43-15,0 0-44 16,0 0-13-16,0 0-22 16,0 0-6-16,10-4-184 15,-4 4-135-15</inkml:trace>
  <inkml:trace contextRef="#ctx0" brushRef="#br0" timeOffset="11647.766">4144 9994 983 0,'0'0'234'0,"0"0"-106"16,0 0-15-16,0 0 24 15,0 0-6-15,0 0-45 0,0 0-35 16,0 0-19-16,0 0-11 16,0 0-9-16,0 0-4 15,0 0-6-15,0 0-1 16,0 0-1-16,0 0-63 15,1 3-121-15,2 1-213 16,-1-2-476-16</inkml:trace>
  <inkml:trace contextRef="#ctx0" brushRef="#br0" timeOffset="12428.7302">4002 11351 168 0,'0'0'171'0,"0"0"-9"16,0 0-40-16,0 0-18 15,0 0-17-15,0 0-32 16,0 0 1-16,0-7-14 16,0 7-3-16,-1 0 0 15,-1-2 3-15,2 2-14 16,0-1-10-16,0 1-10 16,0 0-7-16,0 0 6 0,0 0-7 15,0 0-25-15,0 0-18 16,0 0-12-16,0 0-25 15,0 0-8-15,0 0 3 16,0 0 19-16,0 0-40 16,0 0-28-16,0 0-23 15,0 0-80-15</inkml:trace>
  <inkml:trace contextRef="#ctx0" brushRef="#br0" timeOffset="14691.7263">600 10417 895 0,'0'0'641'0,"0"0"-371"16,0 0 35-16,0 0-21 15,0 0-56-15,0 0-67 16,0 0-68-16,16-9-33 16,17 7-12-16,9-1 6 15,10 0-2-15,9 0-10 16,2 0-9-16,1-2-17 15,-3 2-2-15,-7 1-8 16,-8-2 0-16,-7 1-6 16,-8-2 0-16,-6 0-75 0,-5-4-95 15,-2-6-75-15,-6 0-223 16,-9 1-167-16</inkml:trace>
  <inkml:trace contextRef="#ctx0" brushRef="#br0" timeOffset="15047.6304">959 10159 1520 0,'0'0'318'0,"0"0"-115"16,0 0-112-1,0 0 33-15,0 0 39 0,0 0 7 16,90 77-54-16,-57-55-43 15,-1 1-4-15,0-2-19 16,-3 2-8-16,0-4-1 16,-5 0-8-16,-7-4-6 15,2 1-5-15,-9-4-1 16,-3 0-9-16,-4 0-12 16,-1 0 6-16,-2-1 2 15,0 2-7-15,-8-1 5 16,-8 5 3-16,-9 2-2 15,-5 1-5-15,-7 4-2 16,-8 0-5-16,-9 4-87 16,-31 16-85-16,13-9-281 15,10-4-438-15</inkml:trace>
  <inkml:trace contextRef="#ctx0" brushRef="#br0" timeOffset="22285.4699">4787 11009 1041 0,'0'0'249'0,"0"0"-70"16,0 0-38-16,0 0-19 16,0 0-14-16,0 0-1 15,-5 0-35-15,5 0-24 16,0 0-26-16,0 0-13 15,0 0-7-15,0 0-2 16,-1 12-106-16,-2-1-200 16,-2 1-486-16</inkml:trace>
  <inkml:trace contextRef="#ctx0" brushRef="#br0" timeOffset="24546.4397">870 11719 1367 0,'0'0'347'15,"0"0"-25"-15,0 0-69 16,0 0-63-16,0 0-40 16,0 0-48-16,0 0-41 15,-6 0-33-15,31-3-10 16,10-3-6-16,11-5 1 0,8-2-12 15,1-1-1-15,0 1 0 16,-2-2-38-16,3 0-145 16,-10 1-289-16,-15 5-421 15</inkml:trace>
  <inkml:trace contextRef="#ctx0" brushRef="#br0" timeOffset="24866.1414">1091 11451 1280 0,'0'0'324'0,"0"0"-190"16,0 0-1-16,0 0 60 16,0 0-37-16,74 82-14 15,-38-57-12-15,0 1-20 16,1-1-40-16,-1-1-30 15,-8-2-10-15,-4-1-11 16,-6-1-8-16,-6-4-3 16,-5 1 3-16,-7 1-2 15,0 3-2-15,-16 5-6 16,-9 3 7-16,-14 8-2 16,-10 4-5-16,-11 5-1 15,-7 5-33-15,-32 16-153 16,16-14-142-16,11-11-512 0</inkml:trace>
  <inkml:trace contextRef="#ctx0" brushRef="#br0" timeOffset="27190.3084">4205 13505 1106 0,'0'0'229'0,"0"0"-141"16,0 0-37-16,0 0-31 16,0 0-1-16,0 0 0 15,0 0-19-15,0 0-181 0,0 0-353 16</inkml:trace>
  <inkml:trace contextRef="#ctx0" brushRef="#br0" timeOffset="27857.8413">4102 15040 178 0,'0'0'396'16,"0"0"-257"-16,0 0-83 0,0 0 3 16,0 0 24-16,0 0 5 15,0 0-20-15,3 0-29 16,-3 0-22-16,3 0-7 16,-3 0-9-16,0 0-1 15,0 0-95-15,0 0-186 0</inkml:trace>
  <inkml:trace contextRef="#ctx0" brushRef="#br0" timeOffset="29153.6022">679 14255 1328 0,'0'0'323'0,"0"0"-114"16,0 0 44-16,0 0 0 15,0 0-14-15,0 0-60 16,0 0-49-16,-61-26-42 16,61 23-30-16,5 2-29 15,15 0-17-15,14-2-11 16,10 1 14-16,6-1 1 16,3 2-8-16,6 1-7 15,-5 0 5-15,-2 0-5 16,-6 0-1-16,-8 0-60 0,-10 0-66 15,-7 1-89-15,-9 1-172 16,-8-1-311-16,-4-1-434 0</inkml:trace>
  <inkml:trace contextRef="#ctx0" brushRef="#br0" timeOffset="29454.3415">862 14142 1547 0,'0'0'370'16,"0"0"-172"-16,0 0-78 15,0 0-61-15,0 0 67 16,0 0 36-16,102 29-42 0,-59-18-36 16,-1 0-17-16,-5-2-10 15,-4 3-2-15,-6-4-8 16,-5 2-16-16,-7-1-9 15,-6 1-7-15,-3 2-1 16,-6 7-2-16,-6 7-3 16,-22 10 1-16,-29 18-2 15,-37 26-8-15,-40 25-1 16,-23 11-172-16,28-22-370 16,25-23-740-16</inkml:trace>
  <inkml:trace contextRef="#ctx0" brushRef="#br0" timeOffset="40341.9536">6620 6662 998 0,'0'0'294'0,"0"0"-59"15,0 0 42-15,0 0-40 16,-18-78-3-16,15 69-28 16,0 5-63-16,0 4-28 15,1 0-66-15,2 0-27 16,-1 10-21-16,-2 16 0 15,-1 13 0-15,-1 10 11 16,-1 6 9-16,2 2-3 16,-1-6-17-16,2-6-1 15,3-6 0-15,-4-4-43 16,1-9-94-16,0-5-134 16,-14-7-67-16,3-7-169 0,-5-4-215 0</inkml:trace>
  <inkml:trace contextRef="#ctx0" brushRef="#br0" timeOffset="40544.5626">6232 6929 1008 0,'0'0'294'0,"0"0"50"0,0 0-103 16,0 0-132-16,0 0-61 16,0 0 80-16,0 0 0 15,67 36-33-15,-31-22-34 16,3 1-8-16,1-3-18 15,-1-3-16-15,1 1-4 16,-1-4-15-16,-2-2-2 0,8-4-170 16,-8 0-169-1,-12-7-476-15</inkml:trace>
  <inkml:trace contextRef="#ctx0" brushRef="#br0" timeOffset="40734.2356">6754 6732 1107 0,'0'0'510'16,"0"0"-353"-16,0 0-1 15,0 0 30-15,0 90-56 16,0-51-25-16,-1 4-40 16,-2 3-31-16,0 4-19 15,-9 28-15-15,3-10-125 0,-6-7-425 16</inkml:trace>
  <inkml:trace contextRef="#ctx0" brushRef="#br0" timeOffset="53602.0609">7048 10287 967 0,'0'0'556'0,"0"0"-393"15,0 0 120-15,0 0 5 16,0 0-58-16,-18-39-91 16,16 39-21-16,1 0-49 15,0 0-30-15,-4 0-20 0,2 12-10 16,1 8-1-16,-3 5-6 15,0 6 10-15,1 2-1 16,0-1-5-16,2-1-5 16,0-3 5-16,2-1-6 15,0-2 2-15,0-2-2 16,0-2 0-16,0-1-53 16,0-2-80-16,0-2-135 15,4-5-92-15,3-6-314 0</inkml:trace>
  <inkml:trace contextRef="#ctx0" brushRef="#br0" timeOffset="54043.6332">7178 10319 872 0,'0'0'553'15,"0"0"-365"-15,0 0 35 16,0 0-63-16,0 0-37 16,0 0-16-16,0 0-30 15,61-71-40-15,-46 67-10 16,-2 4-9-16,-2 0-11 16,-4 0 6-16,0 12 8 0,-2 2-9 15,-5 6 19 1,0 4-4-16,0 2 15 0,-3 3-5 15,-10 2-12-15,-2-1-8 16,0-1-6-16,0-4-3 16,2-2 1-16,2-8-8 15,5-3 5-15,3-4-5 16,3-7 0-16,0 2 1 16,0-1-1-16,0 1 1 15,11-1-1-15,4 1 0 16,4-3 8-16,6 0-8 15,1 0 1-15,3-7 6 16,0-6-8-16,0-4-42 0,10-9-164 16,-6 5-87-1,-9-1-371-15</inkml:trace>
  <inkml:trace contextRef="#ctx0" brushRef="#br0" timeOffset="54599.974">7609 10249 1380 0,'0'0'384'0,"0"0"-90"16,0 0-75-16,0 0 10 0,0 0-86 15,0 0-32 1,0 0-37-16,-82-14-24 0,65 16-16 16,1 9-12-16,1 1-2 15,6 0-7-15,0 3-2 16,6-1-5-16,3-1-5 16,0 1 0-16,0 0 0 15,5-3 5-15,6-3-6 16,-3-2 0-16,4-4 0 15,0-2 1-15,-2 0 0 16,1 0 5-16,-1-12 2 16,1-3-2-16,-2-1-6 0,1-2 12 15,-4 0-12-15,0 0 0 16,-1 4 2-16,-2 5 8 16,-3 1-10-16,0 6 43 15,0 2 8-15,0 0-28 16,2 10-11-16,6 11-5 15,1 10 53-15,0 7 14 16,3 4-25-16,-2 4-13 16,1-1 3-16,0-3-11 15,0-1-10-15,-3-4-7 16,0-5-5-16,-2-2-6 16,0-2-60-16,-6 10-208 15,0-9-498-15,-12-3-1230 0</inkml:trace>
  <inkml:trace contextRef="#ctx0" brushRef="#br0" timeOffset="56395.041">9523 6464 742 0,'0'0'339'0,"0"0"-237"16,0 0-60-16,0 0-12 15,0 0 2-15,0 0-12 16,0 0 0-16,-24-53 2 16,22 55-6-16,2 18-16 15,0 13 0-15,2 7 29 16,9 10 62-16,2 1-1 16,1 2 31-16,-3 0-14 0,1-6-31 15,-2-4-13-15,-2-7-12 16,-4-5-26-16,-2-6-25 15,-2-8-198-15,-8-5-357 16,-6-9-474-16</inkml:trace>
  <inkml:trace contextRef="#ctx0" brushRef="#br0" timeOffset="56622.423">9276 6788 1069 0,'0'0'307'15,"0"0"-127"-15,0 0-135 16,0 0-31-16,0 0-1 16,0 0 49-16,102 67 16 15,-61-47 15-15,4 0 8 0,1-3-28 16,1-4-2-16,-3-4-24 16,-2-5-7-16,-7-4-21 15,-1 0-19-15,3-13-177 16,-11-5-206-16,-7-1-442 0</inkml:trace>
  <inkml:trace contextRef="#ctx0" brushRef="#br0" timeOffset="56816.8304">9721 6581 1172 0,'0'0'329'0,"0"0"-159"16,0 0-113-16,0 0-39 0,0 0-18 15,0 0 1-15,-24 86 37 16,19-43 51-16,-1 1 11 16,-5 5-27-16,-3 4-14 15,-29 33-31-15,3-13-28 16,-9-3-507-16</inkml:trace>
  <inkml:trace contextRef="#ctx0" brushRef="#br0" timeOffset="59144.7975">10787 10142 842 0,'0'0'294'15,"0"0"-55"-15,0 0-58 16,0 0-12-16,0 0-1 16,0 0-38-16,0 0-28 15,-52-30 1-15,40 25 2 16,-3 1 12-16,-1 2-27 16,0-1-16-16,-3 0-5 15,-3 3-16-15,-1 0 7 0,2 0-15 16,-2 0-3-16,-3 0-2 15,3 1-4-15,-1 6 0 16,0 2-6-16,3 2 10 16,-1 1-3-16,1 0-13 15,3 3-1-15,-1 2 1 16,-1 0-3-16,5 2-3 16,-2 1-6-16,3-2 10 15,-2 3-1-15,2-1 0 16,0 0-3-16,3-1 0 15,0 1 0-15,3-1-2 0,0 0-1 16,2 0-1 0,2 1-2-16,2 2 0 0,2 2-2 15,0 2 2-15,0 1 0 16,3 2 2-16,6-2-1 16,4 0 2-16,1-1-1 15,4 0-1-15,0-4-2 16,1 0 5-16,3-2-1 15,0-1 0-15,1-4 0 16,3-1-3-16,0-2 0 16,4-6-1-16,0 0 4 15,1-6 1-15,-1 0-1 16,-2 0 2-16,1-1 2 16,-1-9-1-16,-2-3-4 15,1-1-2-15,-1-1 3 0,-2-2-3 16,0 0-3-1,-2 0-3-15,-2-2 3 0,-1 2-2 16,-4-4 2-16,1 1-3 16,-3 0 3-16,-1-1 0 15,-2-2 0-15,-3 0-1 16,-1 1-7-16,0 1 10 16,-3-4-4-16,-1 1 2 15,-2-1-1-15,0-1-2 16,0-2 0-16,0 2 0 15,-9-1-5-15,4 0 5 16,-2 2-4-16,-2 1-1 0,-1 2 5 16,-2 2-6-1,0 1 1-15,-2 4 1 0,1-1-1 16,-2 3 1-16,0 1-1 16,-1 3 1-16,-1 2-1 15,-5 6-1-15,-4 1 0 16,-5 0-45-16,-6 20-80 15,-23 33-83-15,9-3-326 16,-2 0-520-16</inkml:trace>
  <inkml:trace contextRef="#ctx0" brushRef="#br0" timeOffset="64796.6616">5959 7660 872 0,'0'0'240'0,"0"0"-53"16,0 0-14-16,0 0-44 0,99 0-2 16,-63 6-15-16,5 7-25 15,7 1-18-15,4 1 12 16,5-1-13-16,5 1 10 15,4-6-10-15,3 0-2 16,2-3 0-16,-1-6-6 16,-1 0-16-16,0 0 4 15,-1-1-11-15,-1-10-6 16,-3-6-1-16,-3-5-8 16,-2-2-10-16,-6-2 0 15,-8-3 2-15,-3 0 1 16,-8-3-5-16,-6 1-1 15,-3-1-1-15,-2-2-7 16,-5-2 9-16,-1-1-9 16,-4 1-1-16,-4-3-17 0,-1-1 3 15,-5 0 2-15,-2-1-1 16,-1 3-10-16,0 1 4 16,-3 1-20-16,-7 2-4 15,-3 0 3-15,-1 3-30 16,-4-2 39-16,-3-1-27 15,-3 2-13-15,-4 0 7 16,-4 3-4-16,-8 2-22 16,-6 3 9-16,-8 4-3 15,-8 4-28-15,-7 6 22 0,-1 3-4 16,-6 7 10 0,1 0 10-16,-1 0-21 0,3 3 3 15,1 6 67-15,2 1-84 16,5 2-15-16,2 3 4 15,0 0 38-15,2 3 57 16,0 2 25-16,-2 3-9 16,2 2-94-16,2 4 56 15,5-2 31-15,3 4 15 16,5 2 1-16,6 1 6 16,4 4 14-16,9 3 2 15,3 2 2-15,6 1 17 16,6 4 51-16,6-2 21 0,2-2-32 15,4-5 18 1,0-3 0-16,3-5 11 0,7-4-3 16,5-1-1-16,5-2-24 15,2-5-27-15,3 0-12 16,1-3-13-16,2-4 1 16,0-3 25-16,1-1-21 15,-2-2-3-15,-1-2-3 16,-3-2-5-16,-2 2-9 15,-2-3-2-15,-1 1-12 16,-3-1 5-16,1 2-4 16,1 2-2-16,-4-1-248 15,-2-2-881-15</inkml:trace>
  <inkml:trace contextRef="#ctx0" brushRef="#br0" timeOffset="64980.7422">5979 7737 1380 0,'0'0'243'15,"0"0"-132"-15,0 0-62 16,0 0-22-16,0 0-14 16,0 0-13-16,0 0-24 15,28 12-12-15,-6-9-241 0</inkml:trace>
  <inkml:trace contextRef="#ctx0" brushRef="#br0" timeOffset="66930.8533">7012 10374 962 0,'0'0'291'0,"0"0"2"16,0 0-40-16,0 0-87 15,0 0-34-15,0 0-31 16,0 0-3-16,82-41-11 16,-33 29 17-16,5-2-31 15,0-2-27-15,-2 0-4 0,-1 2-8 16,-8 2-12-16,-9 3-13 15,-8 2-8-15,-10 5 5 16,-10 0-5-16,-6 2 5 16,0 0 0-16,-15 0 7 15,-13 0 14-15,-12 4-16 16,-14 9-11-16,-6 6 0 16,-4 4 0-16,0 3 1 15,7-2 1-15,12-2-1 16,11-6-1-16,16-6 0 15,12-3 0-15,6-6-6 16,12-1-2-16,23 0 7 16,14-3 1-16,9-12 7 15,9-4 2-15,-1-3-3 0,-8 1-6 16,-9 4 11-16,-10 2-10 16,-11 7 1-16,-10 2-2 15,-12 6 1-15,-6 0-1 16,0 0 9-16,-12 0-4 15,-13 14-5-15,-15 6 0 16,-7 8 0-16,-6 5-1 16,-1 2 2-16,5 0-1 15,7-4 0-15,12-5 1 16,11-8 0-16,13-4 0 16,6-7-1-16,15-2 0 15,16-5 1-15,14 0 6 16,5-8 8-16,6-10-6 0,0-3 5 15,-5-2-13-15,-5 3 0 16,-9 4 5-16,-10 5-6 16,-7 4 1-16,-11 2 0 15,-6 5 1-15,-3 0 6 16,0 0-6-16,-11 5-1 16,-13 10 5-16,-7 7-6 15,-8 7-1-15,-2 3 0 16,2 2 1-16,4-1-1 15,10-7 1-15,7-4 0 16,12-8 0-16,6-6 1 16,5-4-1-16,23-4 0 15,11 0 15-15,9-12-3 0,8-8-6 16,2-5 1-16,-1-2-7 16,-9 1 7-16,-7 4-7 15,-9 3 0-15,-10 7 0 16,-11 4 2-16,-7 6 4 15,-4 2 6-15,0 0-2 16,-4 0 1-16,-16 5-3 16,-6 11-8-16,-9 4 0 15,-1 5 0-15,2 1 0 16,9-4 0-16,4-5 0 16,13-5 0-16,5-3 0 15,3-5-1-15,0-1-5 16,11-3 6-16,7 0 0 15,4-4 8-15,-1-10-7 16,1-4 5-16,-4-3 0 0,-4-1-5 16,-7 0 0-16,-6-2 7 15,-1-2-7-15,-1 1 0 16,-18-1-1-16,-7 3 1 16,-8 4-2-16,-6 5 0 15,-3 6 0-15,-4 5 1 16,-5 3-1-16,1 0 1 15,-1 12-1-15,6 3 1 16,6-2 0-16,10 0 0 16,12-4 0-16,9-4 0 15,7-3-1-15,2-2-8 16,12 0-3-16,18-8 0 0,15-13 12 16,6-5 10-16,4-6-10 15,-3 2-1-15,-10 3 1 16,-11 4 0-16,-10 6 6 15,-11 7-5-15,-8 4 0 16,-2 3 10-16,-9 2-10 16,-12 1-1-16,-9 0 0 15,-7 10 0-15,-5 9-1 16,-1 3-1-16,3 4 1 16,8-4 0-16,10-2 1 15,10-6-1-15,12-4-7 16,0-4-7-16,21-5 9 15,16-1 6-15,8 0 1 16,8-12 0-16,1-2 0 16,-6 2 8-16,-9 4-8 0,-15 1-1 15,-6 7 0-15,-11 0-1 16,-4 0-13-16,-3 3 7 16,0 13 6-16,-3 6 1 15,-9 5 1-15,-1 0 0 16,1 3 0-16,0-3 0 15,5-2-1-15,3-5 1 16,4-3-2-16,2-4 1 16,17-5 0-16,25-3-105 15,-3 0-232-15,-3-2-392 0</inkml:trace>
  <inkml:trace contextRef="#ctx0" brushRef="#br0" timeOffset="68359.7683">6114 10257 309 0,'0'0'709'16,"0"0"-354"-16,0 0-66 15,0 0 2-15,0 0-29 16,0 0-14-16,0 0-71 16,0 0-54-16,0 0-59 15,0 0-36-15,0 0-14 0,0 0-8 16,0 1 0-1,-1-1-6-15,1 0 1 0,0 2 0 16,0-2 0-16,0 0-1 16,0 0 0-16,0 0 0 15,0 0 0-15,0 0 1 16,0 0-1-16,0 0 1 16,0 0-1-16,0 0 0 15,0 0 2-15,0 0-2 16,0 0 0-16,0 0 2 15,0 0-2-15,0 0 2 16,0 0-2-16,0 0 1 16,0 0-1-16,0 0 0 15,0 0-21-15,0 0-59 16,0 0-49-16,0 5-83 0,0 1-2 16,0 4 31-16,-5 6-123 15,2-2-228-15,-2 0-326 16</inkml:trace>
  <inkml:trace contextRef="#ctx0" brushRef="#br0" timeOffset="68860.321">5913 10572 869 0,'0'0'581'16,"0"0"-327"-16,0 0 21 15,0 0-34-15,0 0-23 16,0 0-47-16,0 0-73 16,-37-46-48-16,37 46-24 15,10 5-14-15,11 3 15 0,4 2 12 16,5 0 7 0,1-4-8-16,2-6 8 0,5 0 11 15,3-14 9-15,6-18 4 16,3-13-14-16,1-10-31 15,1-7 4-15,-3-4-20 16,-5-1 7-16,-10 5-15 16,-6 6-1-16,-7 10-13 15,-7 10-2-15,-4 11-3 16,-7 11 3-16,-3 9-3 16,0 5-13-16,0 0-38 15,0 39-49-15,-8 2-66 16,-3 5-408-16</inkml:trace>
  <inkml:trace contextRef="#ctx0" brushRef="#br0" timeOffset="69504.9308">6017 11743 1107 0,'0'0'315'0,"0"0"-10"16,0 0-24-16,0 0-51 15,0 0 8-15,-38-79-46 0,35 72-50 16,0 2-6 0,3 5-32-16,0 0-30 0,0 0-32 15,0 8-26-15,4 11-8 16,12 7 4-16,1 5 31 16,2 1 11-16,-1-6-25 15,2-2-4-15,-1-8 2 16,3-4 3-16,1-11 9 15,5-1 22-15,8-16 22 16,1-18-10-16,5-9-13 16,2-15-12-16,1-16-9 15,-6 3-19-15,-3 3-2 16,-9 0-18-16,-3 22 0 16,-5 4-15-16,-4 12-3 15,-6 15 7-15,-5 10-14 0,-4 5-20 16,0 47-150-16,0 2-296 15,-7 9-176-15</inkml:trace>
  <inkml:trace contextRef="#ctx0" brushRef="#br0" timeOffset="70454.1083">5994 14154 1443 0,'0'0'328'0,"0"0"-42"16,0 0-69-16,0 0 16 16,0 0-47-16,0 0-55 15,0 0-52-15,-10-47-34 16,24 47 17-16,5 5 41 16,2 9-21-16,2 5-8 15,0 2-20-15,-2 5 1 16,-2-3-6-16,-2 1-2 0,-2-1-5 15,-2-5-9 1,-2-4-6-16,-2-3-3 0,1-6-8 16,1-5 1-16,1 0 8 15,7-23 16-15,5-12 1 16,12-24-9-16,13-21-17 16,10-14 2-16,-6 6-1 15,-7 20 2-15,-13 21-2 16,-14 14-10-16,4 0 7 15,-1 4-8-15,-1-3-5 16,-8 10-1-16,-6 6 1 16,-2 8-1-16,-2 5-5 15,-3 3-62-15,0 11-86 0,-33 49-167 16,-4 0-378-16,-12 5-1135 16</inkml:trace>
  <inkml:trace contextRef="#ctx0" brushRef="#br0" timeOffset="72886.7825">4663 10405 491 0,'0'0'0'0,"0"0"-344"0</inkml:trace>
  <inkml:trace contextRef="#ctx0" brushRef="#br0" timeOffset="79134.5396">10260 11760 605 0,'0'0'392'0,"0"0"-270"16,0 0-95-16,0 0-27 15,0 0-157-15,0 0-470 0</inkml:trace>
  <inkml:trace contextRef="#ctx0" brushRef="#br0" timeOffset="79612.0967">9833 14243 1879 0,'0'0'339'0,"0"0"-195"0,0 0-80 16,0 0-41-16,0 0-11 15,0 0-12-15,0 0-81 16,4 47-506-16</inkml:trace>
  <inkml:trace contextRef="#ctx0" brushRef="#br0" timeOffset="83065.1759">13251 10415 681 0,'0'0'372'15,"0"0"-144"-15,0 0-62 16,0 0 13-16,0 0 2 15,0 0 8-15,-26 44-35 16,13-43-9-16,-4-1-12 16,-4 0-2-16,-3-5-39 0,-4-10-16 15,1-5-13-15,-2-4-18 16,1-9-14-16,-2-4-10 16,3-4-2-16,1-4-5 15,0-2-5-15,7 0 0 16,3 0-3-16,3 4 3 15,7 1-8-15,1 6 7 16,5 0-1-16,0 5 1 16,5 3-7-16,6 4 8 15,1 4-3-15,6 2 3 16,1 3 0-16,2 0-9 0,3 3 1 16,0 0-1-1,0 2 2-15,-3 3-1 0,1 2-1 16,-1 0 0-16,-3 5 0 15,0 0 0-15,-3 0-10 16,-1 0-52-16,-1 0-45 16,-2 3-63-16,-3 1-108 15,-2 1-116-15,-5-4-262 16,-1 1-415-16</inkml:trace>
  <inkml:trace contextRef="#ctx0" brushRef="#br0" timeOffset="83342.8515">13005 9719 1091 0,'0'0'505'0,"0"0"-323"16,0 0-65-16,0 0-34 15,0 0 39-15,0 0-11 16,0 0-45-16,109-13-24 15,-75 13-8-15,-5 0-6 16,-5 6-12-16,-3 10-6 16,-5 3 11-16,-9 6 4 15,-5 3-1-15,-2 4-6 16,-3 4-5-16,-12 2-13 16,-4 18-35-16,1-9-213 15,0-8-702-15</inkml:trace>
  <inkml:trace contextRef="#ctx0" brushRef="#br0" timeOffset="86279.9016">13365 11846 552 0,'0'0'647'0,"0"0"-340"16,0 0-84-16,0 0-17 15,0 0-37-15,0 0-33 16,0 0-28-16,-78-13-27 16,55 3-4-16,-3 1 7 15,-2-4-16-15,-4-1-23 16,1-2-14-16,-2-1 4 0,0-5-1 16,3-2 0-16,4-3-7 15,0-3-3-15,6 2-2 16,2-2 5-16,7 1 21 15,5-1-27-15,3-1-6 16,3 1-7-16,0 0 4 16,2 0-2-16,10 0-1 15,4 1-8-15,4-1 5 16,0 3 4-16,0 2-9 16,-1 5-1-16,-3 4 0 15,-2 6-1-15,-2 3-6 16,-3 3-65-16,4 1-40 15,1 1-36-15,-2 1-135 16,-1-2-85-16,-3-1-211 0,-7 2-140 16</inkml:trace>
  <inkml:trace contextRef="#ctx0" brushRef="#br0" timeOffset="86557.4294">13041 11136 803 0,'0'0'570'16,"0"0"-365"-16,0 0-53 15,0 0-11-15,0 0 17 0,0 0-37 16,0 0-18 0,69-63-24-16,-44 55-21 0,4 0-9 15,-1 2-12-15,-1 2-11 16,-5 4-8-16,-4 0-9 15,-3 0-3-15,-8 17-4 16,-4 4 11-16,-3 12-13 16,-4 9 0-16,-32 41-4 15,0-13-183-15,-7-2-616 0</inkml:trace>
  <inkml:trace contextRef="#ctx0" brushRef="#br0" timeOffset="91632.2577">15613 7978 791 0,'0'0'266'0,"0"0"-50"16,0 0 12-16,0 0-20 15,0 0-33-15,0 0-10 16,-59-81-54-16,40 70-11 16,-1 3-8-16,-5 0-6 15,-5 8-22-15,-4 0-13 16,-4 0 5-16,-4 19-17 0,1 6-18 16,1 6-3-16,5 7-1 15,9 7-3-15,9 1-5 16,10 0-9-16,7-3 6 15,9-5-5-15,19-4 0 16,8-4 0-16,8-4 0 16,2 0-1-16,-3-2 1 15,-1 0 0-15,-7 0 0 16,-8-1 0-16,-9 4-1 16,-9 1 1-16,-9 2 0 15,-2 7 1-15,-20 1-1 16,-6 3 0-16,-6-2 8 15,2-3-8-15,-1-3-1 0,2-6 1 16,3-7 0 0,4-3 0-16,6-8 0 0,5-2 0 15,7-1 0-15,3-2-1 16,3 4 0-16,0 4-2 16,0 7 2-16,9 6 0 15,4 8-1-15,2 6 1 16,0 8 0-16,0 7 6 15,-5 7 18-15,0 14 12 16,0 15 15-16,-6 13 7 16,-2 2-7-16,-2-19 16 15,0-20-7-15,0-24-17 16,0-6-4-16,3 7-3 16,3 2 8-16,5 2-8 15,2-5-16-15,-2-9 0 0,4-8-7 16,-3-7 5-16,2-6-7 15,-1-6-2-15,-1-3 1 16,0-3 4-16,0 0 4 16,4-4-5-16,3-10 8 15,3-3-7-15,0 0-14 16,0-2 0-16,-2 1 2 16,-2-1 4-16,-1 5-6 15,-3-3-6-15,-3 6-51 16,-1 5-73-16,-3 3-120 0,-2 3-110 15,-4 0-423-15</inkml:trace>
  <inkml:trace contextRef="#ctx0" brushRef="#br0" timeOffset="91829.4543">15510 9978 2096 0,'0'0'289'16,"0"0"-106"-16,0 0-122 15,0 0-34-15,0 0-11 16,0 0-16-16,0 0-97 16,5 7-607-16</inkml:trace>
  <inkml:trace contextRef="#ctx0" brushRef="#br0" timeOffset="100103.1786">21692 5570 479 0,'0'0'410'15,"0"0"-177"-15,0 0 75 16,0 0-71-16,0 0-60 16,0 0-30-16,-1 0-35 15,40 0 52-15,25-2-36 0,25-4-17 16,19-6-31-16,5-4-4 15,-12-1-16-15,-19 3-21 16,-24 5-11-16,-13-1-13 16,-4 2-8-16,5 2-5 15,-1-3 7-15,-2 1-9 16,-13 3-10-16,-12 3-89 16,-10 2-108-16,-11 0-52 15,-17 12-77-15,-9 0-281 0</inkml:trace>
  <inkml:trace contextRef="#ctx0" brushRef="#br0" timeOffset="100365.2331">21757 5753 1119 0,'0'0'153'0,"0"0"-51"15,0 0 168-15,0 0 9 16,91 5-63-16,-43-5-37 15,9-3-37-15,1-5-14 16,2-4-45-16,0-2-17 16,-2 2-22-16,0-2-14 15,-1-1-7-15,-3 3-14 16,-4 1-8-16,-6 3 7 0,-8 3-8 16,-6 2 0-1,-7 3-65-15,-21 12-194 0,-2 6-345 16,-14 2-318-16</inkml:trace>
  <inkml:trace contextRef="#ctx0" brushRef="#br0" timeOffset="102835.5331">22784 6370 656 0,'0'0'312'0,"0"0"-78"0,0 0-52 16,0 0-9-16,0 0-18 16,0 0 1-16,0 0 12 15,82-17-46-15,-31 2-18 16,7-2-14-16,6-2-29 15,2-1-11-15,-1-1-23 16,-2 2 0-16,-5 2-12 16,-5 4-8-16,-7 3-6 15,-12 3-1-15,-7 7-38 16,-9 0-137-16,-17 10-106 16,-1 9-50-16,0-2-201 0</inkml:trace>
  <inkml:trace contextRef="#ctx0" brushRef="#br0" timeOffset="103071.1584">22763 6599 674 0,'0'0'583'0,"0"0"-463"16,0 0 5-16,0 0 35 15,120-28-31-15,-63 10-33 16,7-3-2-16,2 2-34 16,2 2-34-16,-5 2-10 0,-6 4-16 15,6 5-55-15,-15 4-163 16,-16 2-351-16</inkml:trace>
  <inkml:trace contextRef="#ctx0" brushRef="#br0" timeOffset="107066.2074">20790 7857 22 0,'0'0'965'16,"0"0"-847"-16,0 0-83 16,0 0-35-16,0 0 0 15,0 0-42-15,-12 78-104 16,12-48-378-16</inkml:trace>
  <inkml:trace contextRef="#ctx0" brushRef="#br0" timeOffset="107247.1711">20789 8693 838 0,'0'0'121'16,"0"0"-91"-16,0 0-24 15,0 0-4-15,0 114-2 16,0-66-78-16,0 0-273 0</inkml:trace>
  <inkml:trace contextRef="#ctx0" brushRef="#br0" timeOffset="107394.2416">20909 9561 768 0,'0'0'158'0,"0"0"-127"15,0 0-31-15,-21 93-21 16,5-57-385-16</inkml:trace>
  <inkml:trace contextRef="#ctx0" brushRef="#br0" timeOffset="107591.7656">20808 10531 1527 0,'0'0'176'16,"0"0"-176"-16,0 0-82 16,0 0-12-16,0 0-435 0</inkml:trace>
  <inkml:trace contextRef="#ctx0" brushRef="#br0" timeOffset="108548.6574">21127 10118 1084 0,'0'0'175'15,"0"0"-38"-15,0 0 51 16,0 0-23-16,0 0 22 15,0 0 7-15,175 17-36 16,1-25 23-16,44-27-32 16,38-17-14-16,23-15-29 0,4-4 29 15,26-7-5-15,15 0-46 16,7 5 4-16,2 7 6 16,-19 5-4-16,-24 9-28 15,-30 8-16-15,-42 8-7 16,-44 11-13-16,-60 9-13 15,-50 8-11-15,-36 6-2 16,-26 2-7-16,-4 0-51 16,-47 23-79-16,-7 7-242 15,-19 1-542-15</inkml:trace>
  <inkml:trace contextRef="#ctx0" brushRef="#br0" timeOffset="109301.3183">21785 10050 1292 0,'0'0'305'16,"0"0"-66"-16,0 0 20 0,0 0-57 15,0 0-94-15,0 0-70 16,0 0-22-16,-21 36-10 15,27 3-5-15,4 5-1 16,2 6 0-16,2 2-9 16,2 20-146-16,-4-12-231 15,-10-7-676-15</inkml:trace>
  <inkml:trace contextRef="#ctx0" brushRef="#br0" timeOffset="109512.3134">21540 10773 506 0,'0'0'1261'0,"0"0"-1102"15,0 0-71-15,0 0 41 16,0 0 3-16,115-32-51 16,-72 17-51-16,2-3-24 15,-6 3-6-15,-6 1-52 16,-6 2-112-16,-15 2-120 15,-7 1-85-15,-5 4-242 0</inkml:trace>
  <inkml:trace contextRef="#ctx0" brushRef="#br0" timeOffset="109744.3949">21785 10694 95 0,'0'0'531'0,"0"0"-326"16,0 0 59-16,0 0 26 0,0 0-56 15,0 0-33-15,60 89-31 16,-37-69-44-16,3 3-39 15,-5 0-28-15,-2 0-10 16,-4 2-15-16,-8 1-6 16,-5 1 1-16,-2 0 12 15,-5-1 13-15,-12 0-11 16,-7-5-18-16,-3-4-9 16,0-8-5-16,-3-5-6 15,2-4-5-15,2-23-141 16,7-4-145-16,9-5-481 0</inkml:trace>
  <inkml:trace contextRef="#ctx0" brushRef="#br0" timeOffset="110007.9824">22286 10040 1785 0,'0'0'313'16,"0"0"-7"-16,0 0-101 15,0 0-81-15,0 0-74 16,0 0-33-16,0 0-10 0,15 59 10 16,1-23-16-1,-2 5 5-15,2 1-6 0,-1 1-2 16,6 24-132-16,-4-14-251 15,-4-4-681-15</inkml:trace>
  <inkml:trace contextRef="#ctx0" brushRef="#br0" timeOffset="110257.0776">22527 10724 1795 0,'0'0'303'16,"0"0"-81"-16,0 0 61 0,21 95-88 16,-7-61-74-16,1 4-26 15,0-4-15-15,0-2-33 16,-3-4-28-16,-2-4-18 16,-1-4 11-16,-4-7-12 15,0-5-88-15,-4-8-90 16,-1-10-108-16,-6-12-297 15,-8-7-799-15</inkml:trace>
  <inkml:trace contextRef="#ctx0" brushRef="#br0" timeOffset="110459.643">22504 10629 1407 0,'0'0'593'16,"0"0"-428"-1,0 0 22-15,0 0-57 0,0 0-32 16,0 0-65-16,0 0-11 16,85-68-21-16,-70 62-1 15,-1 0-37-15,-1 3-136 16,-3 0-102-16,0 2-358 16,-7 1-547-16</inkml:trace>
  <inkml:trace contextRef="#ctx0" brushRef="#br0" timeOffset="110637.3706">22537 10812 1324 0,'0'0'303'0,"0"0"-147"0,0 0 29 15,0 0-31-15,0 0-75 16,0 0-33-16,91-26-46 15,-50 1-74-15,1-6-308 0</inkml:trace>
  <inkml:trace contextRef="#ctx0" brushRef="#br0" timeOffset="111057.6276">23360 9804 1322 0,'0'0'395'0,"0"0"-1"0,0 0-36 16,0 0-107-16,0 0-81 16,0 0-41-16,0 0-57 15,-14-4-44-15,17 28-5 16,11 8 22-16,5 6-6 15,0 7-24-15,2-1-6 16,-1 4-8-16,1-3-1 16,-3 2-108-16,-1 23-155 15,-4-12-276-15,-9-10-554 0</inkml:trace>
  <inkml:trace contextRef="#ctx0" brushRef="#br0" timeOffset="111626.6284">23446 10553 2027 0,'0'0'312'0,"0"0"-186"16,0 0 66-16,19 78-30 16,0-49-48-16,-1-2-35 15,2 0-19-15,-3-3-36 16,-4-4-11-16,-2-5-5 15,-4-8-8-15,-5-2 1 16,1-5 0-16,-3-3 10 16,0-18-11-16,0-10-2 15,-3-9-32-15,-2-2 1 16,1 0 32-16,2 1 0 0,2 10 1 16,0 5 0-16,2 7 0 15,13 4 1-15,4 7 0 16,3 3 7-16,6 5-7 15,1 0 0-15,3 13 5 16,-4 6 0-16,-1 5-5 16,-5 1 0-16,-4 1 1 15,-8-2-1-15,-4-5 0 16,-4-6 0-16,-2-5 0 16,0-8 14-16,-11 0-2 15,-3-13 2-15,1-13-1 16,1-9 7-16,4-6 21 15,8 0 19-15,0 4-4 16,4 6-2-16,10 7-16 0,2 6-10 16,3 7-4-16,2 9-17 15,4 2-1-15,0 4 2 16,1 11-8-16,0 7 0 16,-4 1-1-16,-5 0 0 15,-3 1-2-15,-2-4-94 16,5-4-146-16,-4-8-215 15,-2-8-462-15</inkml:trace>
  <inkml:trace contextRef="#ctx0" brushRef="#br0" timeOffset="111922.5961">24258 9440 1066 0,'0'0'1128'16,"0"0"-812"-16,0 0-66 16,0 0-113-16,0 0-65 15,0 0 28-15,0 0 23 16,62 95-64-16,-37-57-29 15,0 1-14-15,0 2-8 0,-1 2-7 16,1-1-1-16,3 19-169 16,-5-11-290-16,-8-9-607 15</inkml:trace>
  <inkml:trace contextRef="#ctx0" brushRef="#br0" timeOffset="112400.4813">24562 10299 2464 0,'0'0'302'0,"-2"73"-202"15,2-26 54-15,11 8 9 16,4 2-65-16,3-6-21 0,-3-2-39 15,-2-6-23-15,-5-10-5 16,-4-8 4-16,-2-8-13 16,-2-8 5-16,0-9-4 15,0-4 13-15,-11-20 1 16,-2-16-15-16,-5-22 0 16,4-1 9-16,3-2-8 15,3 0 4-15,5 16-5 16,3 2 18-16,0 10 11 15,3 9-3-15,9 8 2 16,7 9-7-16,2 7-5 0,5 4-10 16,6 5-5-16,4 16 4 15,2 8 0-15,-3 5 0 16,-2 7-5-16,-4 1 5 16,-9-1-5-16,-6 0 0 15,-5-5-1-15,-6 0-26 16,-3-7-44-16,0-4-74 15,-2-4-115-15,-14-9-63 16,1-7-343-16,-1-5-784 0</inkml:trace>
  <inkml:trace contextRef="#ctx0" brushRef="#br0" timeOffset="112582.2206">24543 10632 2051 0,'0'0'359'0,"0"0"-276"16,0 0-41-16,95-52 29 15,-47 17-8-15,-2-5-38 16,2-21-25-16,-12 10-210 16,-17 2-469-16</inkml:trace>
  <inkml:trace contextRef="#ctx0" brushRef="#br0" timeOffset="114363.2384">21634 9440 390 0,'0'0'797'16,"0"0"-581"-16,0 0-23 15,0 0-47-15,0 0-66 16,0 0-37-16,0 0-24 16,0-5-3-16,0 14 28 15,0 2 25-15,0-1-17 16,-3-1-9-16,-1-2-3 0,1-2-9 16,0-2-2-1,1-3 38-15,1 0 56 0,-2-5-9 16,3-7-49-16,0-4-36 15,0-1-15-15,0 4-3 16,0 1-5-16,0 4-5 16,0 4 8-16,3 1-8 15,-2 3 0-15,-1 0-1 16,0 0-2-16,0 0-11 16,0 3-6-16,0 6-47 15,0-2-124-15,0-2-171 16,0-5-476-16</inkml:trace>
  <inkml:trace contextRef="#ctx0" brushRef="#br0" timeOffset="114933.0785">22135 8744 1018 0,'0'0'262'0,"0"0"-5"16,0 0-68-16,0 0-47 15,0 0-53-15,0 0-42 16,0 0-26-16,0-8-5 15,0 12 32-15,0 4 16 16,0-2-14-16,0 0-2 16,-1-1-18-16,-1-2-6 15,1-3 4-15,1 0 18 0,0 0 13 16,-3 0 27 0,3-3-1-16,0-8-52 0,0 1-23 15,0 2-4-15,0-1 2 16,0 4-7-16,0 2 1 15,3 2-2-15,0 1 0 16,0 0-1-16,1 0-8 16,2 0-34-16,6 4-131 15,-1 0-150-15,-1-4-520 0</inkml:trace>
  <inkml:trace contextRef="#ctx0" brushRef="#br0" timeOffset="115531.0376">22819 8392 212 0,'0'0'724'16,"0"0"-463"-16,0 0-67 15,0 0-100-15,0 0-24 16,0 0 22-16,0 0 1 16,11 25-36-16,-9-18 20 15,-2-1 4-15,0 0-19 16,0-1-13-16,0 1-3 0,0-2-6 16,0-2-6-1,0-2 4-15,-2 0 9 0,0 0 12 16,0 0 33-16,-1 0-7 15,2-6-39-15,-2-2-13 16,3 2-5-16,0 3 2 16,0 0-12-16,0 3-5 15,0 0-7-15,0 0-5 16,0 0-1-16,0 0 0 16,0 0 0-16,4 0 0 15,-1 0-9-15,-1 0 9 16,-2 1 6-16,2 2-6 15,0-1-15-15,-2 1-112 16,3-3-104-16,-2 0-260 16,2-12-680-16</inkml:trace>
  <inkml:trace contextRef="#ctx0" brushRef="#br0" timeOffset="118379.9006">23785 8170 355 0,'0'0'287'0,"0"0"118"0,0 0-52 15,0 0-93-15,0 0-61 16,0 0-25-16,0 0-59 16,-3 0-28-16,2 0-28 15,1 0-21-15,-2 0-12 0,0 0 0 16,-1 1-4-16,0 2-2 16,-2 0 3-16,-1 2-6 15,-1-1 5-15,5-2 3 16,-1-2-1-16,1 0 12 15,2 0 9-15,0 0 5 16,0-6-1-16,0-2-37 16,0-1 2-16,0 1-8 15,3 2-6-15,3 1 1 16,-1 0-1-16,1 4 0 16,-3 1-1-16,1 0-5 15,-1 0 0-15,-2 0 5 16,1 3 1-16,-2 3 2 15,0 1-1-15,0 0-1 0,0-2 1 16,0 0 0-16,0-1 0 16,0-3 0-16,0-1 5 15,-2 0-4-15,-1 0 8 16,0-8-3-16,1-4-6 16,0 2 0-16,2 1-1 15,0 3-27-15,0 6-85 16,0 3-134-16,0 12-295 15,-1-1-502-15</inkml:trace>
  <inkml:trace contextRef="#ctx0" brushRef="#br0" timeOffset="122009.7451">21399 9951 54 0,'0'0'291'0,"0"0"-109"16,0 0 8-16,0 0-54 0,0 0-9 15,0 0-1-15,0 0-29 16,8-19-12-16,-6 12 2 15,-1 1-4-15,2-2-15 16,-2 2 4-16,3-4-8 16,-1 3-6-16,-2-3-4 15,3 1-3-15,-1-1-8 16,1-2-2-16,0 3 11 16,-1-4 3-16,1 3-15 15,1-5-9-15,0 1-4 16,5-3 4-16,-3 1-5 15,1 1-2-15,1-2-8 16,1 2 0-16,-2-1-2 0,-1 2 3 16,1-1-3-16,1 2 5 15,-3 0 2-15,1 0-7 16,-1 1 12-16,0 2-9 16,0-2 0-16,0 2 3 15,-1-4-5-15,1 3 5 16,1 0-4-16,0-2-4 15,-1-1 7-15,0 2-4 16,2-2-3-16,-1 1 3 16,-1-2-3-16,0 1 1 15,2 0-3-15,-3 0 2 16,3 0-3-16,0-1-1 16,-1 2-1-16,-1 0 1 0,1-1-7 15,1 0 5-15,-2 4 1 16,1-3-6-16,1 0 5 15,-2-1-4-15,3 2 4 16,-3-1-5-16,2 1 5 16,-2 1 2-16,1 0-7 15,-1 2 5-15,0-1 0 16,-1 3-4-16,0 0 4 16,-1 1-5-16,2-3 5 15,2-1-5-15,2 1 7 16,-1-2-8-16,0 0 0 15,1 1 1-15,-1 0 2 0,1 1-2 16,0-1 0 0,-3 3 0-16,1-3 0 0,-1 1 0 15,2-1 0-15,-2 0 5 16,1-3-6-16,0 2 2 16,2-1-1-16,-3 1 0 15,3-1 1-15,-3 2-2 16,2 2 0-16,-2-2 1 15,2 0-1-15,0 1 0 16,0-3-1-16,0 0 1 16,3 2 0-16,-2-3 0 15,3-1 1-15,-2 3-1 16,1 0 1-16,-2 2-1 0,1-2 6 16,-2 5-6-1,0-1 0-15,-2 1 0 0,1-1 0 16,-2 0 0-16,2 1 0 15,2-2 0-15,0-1 0 16,1-2 0-16,1 2 5 16,1-3-5-16,0 0-2 15,-1 3 2-15,-2-2-1 16,1 3 1-16,-2-1 6 16,0 3-6-16,1-2-1 15,1 1 0-15,1 0 1 16,-1-1 1-16,0 1-1 15,2 0 1-15,0-1 0 16,-1 1-1-16,1 0 0 16,1-1 0-16,0 1 1 0,0-1 0 15,1-1-1-15,0 2 1 16,1 0-1-16,-1-1 1 16,3 1-1-16,-1-2 0 15,0 1 0-15,0 1 0 16,1-3 0-16,-1 4 0 15,-2 0-1-15,2-1 0 16,-2 2 1-16,0 0-1 16,0-2 0-16,0 3 1 15,2-2-1-15,1-1 1 16,0 1 0-16,3-2 0 16,0 0 0-16,2 1 1 0,-1-2-2 15,2 1 2-15,-2-1-1 16,1 1 0-16,0-2 1 15,1 2 0-15,1-3 0 16,2 2 0-16,1-1 1 16,1 0-1-16,1 0 5 15,-4 3-5-15,2-3 0 16,-6 3 7-16,-1 0-8 16,-3 2 0-16,-4-1 0 15,0 2 1-15,-1 0 5 16,-2 1-6-16,2 0 1 15,-1-1 4-15,0-1-4 16,1 0 5-16,0 2 3 0,1-1-8 16,-1-1 0-1,4 1 0-15,-4 0-1 0,4 0 8 16,-4-1-7-16,4 2 0 16,-4-1 0-16,3 1 1 15,-2-1 4-15,0 1-6 16,0-1 1-16,2 1 0 15,-2 1 5-15,-1-1-5 16,3 1-1-16,-3-3 1 16,0 2 1-16,-1 0 4 15,3-1-5-15,-4 1 5 16,2-1-4-16,1 1-1 16,-2-1 10-16,2 0-1 0,0-1-2 15,2 2-2 1,-2 0 0-16,-1-1 3 0,-2 2-3 15,-1-1-5-15,0 1-1 16,-2 1 2-16,1-1 7 16,-1 2-7-16,2-3 4 15,-1 1-5-15,0 0 10 16,2-1-10-16,-1 2 8 16,-1 0-9-16,1-1 1 15,-1 1 0-15,-2-1 0 16,2 2 8-16,-1-2-4 15,-1 2-5-15,-2-1 0 16,-1 1 1-16,-2-2-1 16,-1 2 6-16,-1 0-6 15,2 0 0-15,-2 0 1 0,0 0 0 16,2 0-1-16,-2 0 1 16,0 0 0-16,0 0-1 15,0 0 1-15,0 0-1 16,0 0 0-16,0 0-119 15,-4 2-266-15,-9-1-758 0</inkml:trace>
  <inkml:trace contextRef="#ctx0" brushRef="#br0" timeOffset="123986.4256">23791 8171 186 0,'0'0'162'0,"0"0"-86"0,0 0 48 16,0 0 35-16,0 0-13 16,0 0-35-16,0 0-2 15,2-6-28-15,-2 6-26 16,0 0-16-16,0 0-13 16,0-2 4-16,0 0 17 15,4 1 11-15,-2-1-5 16,0 1-2-16,1 0 9 15,0-1-5-15,0 1-7 16,0-1-3-16,0 2-20 16,2-2-3-16,1 1-7 15,1 1 1-15,-1-2-2 16,2 0 1-16,-3 1 8 16,2-1-1-16,1 1 3 0,-2 1 3 15,1-1-1-15,0 1 0 16,-1-1-3-16,1 1-15 15,1-2 9-15,-1 1 0 16,4-2-6-16,1 2 11 16,0-2 8-16,3-1 9 15,-2 2-18-15,0 0-9 16,-1 0-4-16,-1 1-3 16,-2-1-4-16,-3 2 5 15,0-1 0-15,0 1-5 16,-1 0 4-16,0 0-5 15,-1 0 8-15,3 0-3 0,-1 0 4 16,2 0-1-16,3-2 6 16,-1 1 13-1,5 0 3-15,-1-2-18 0,2 3 8 16,-2-3-6-16,2 3-2 16,-4-2 2-16,0 1-3 15,-2 0-2-15,1-1-2 16,-1 1 8-16,-1-1-1 15,2 2-2-15,0 0-1 16,1-2-11-16,0 2 8 16,3-3 3-16,-3 3-11 15,0 0 8-15,-2 0-3 16,0 0-5-16,0-2 5 0,-1 2-6 16,0-1 6-1,1 1 1-15,-2 0-7 0,1 0 2 16,2 0 5-16,-3 0-1 15,4 0-4-15,-2-2 4 16,1 2-5-16,-2 0 0 16,2 0 5-16,-4 0-5 15,3 0 0-15,-2 0 0 16,0 0 0-16,1 0 1 16,1 0-1-16,0 0 1 15,0 0 5-15,1 0-6 16,-1 0 0-16,1 0 5 15,-1 0-5-15,2 2 0 16,-2-1 6-16,1 1-5 0,-1-2-2 16,1 0 6-16,-2 0-5 15,1 3 7-15,1-3-1 16,-2 0 1-16,2 0-2 16,-2 2 3-16,1-2-2 15,1 0 2-15,-2 0-2 16,2 0-5-16,-1 0 7 15,0 0-3-15,0 0 1 16,3 0-6-16,-3 0 0 16,0 0 7-16,1 0-7 15,0 0 5-15,0 0-5 16,0 0 8-16,0 2-2 16,-1-1-5-16,-1-1 4 15,-2 2 1-15,-1-2-1 0,-1 1-4 16,1-1-1-1,-6 1 6-15,0-1-6 0,3 0 0 16,-3 0 0-16,0 0 5 16,0 0 0-16,0 0-6 15,0 0 2-15,0 0-1 16,0 0 0-16,0 0 0 16,0 0 4-16,0 0-5 15,0 2-112-15,0 1-273 16,-6 0-881-16</inkml:trace>
  <inkml:trace contextRef="#ctx0" brushRef="#br0" timeOffset="126375.9028">24886 9336 46 0,'0'0'13'0,"0"0"-5"0,0 0 13 15,0 0 15-15,0 0-1 16,0 0-2-16,0 0 5 16,-9-10 28-16,7 8-8 15,1 0 63-15,-1-1 9 16,1-2 69-16,-2 1 39 15,3-1-11-15,0-1 22 16,-2 1-24-16,1 4 18 16,1 1-71-16,-2 0-64 15,2 0-39-15,0 0-26 16,0 7-23-16,0 7 5 16,8 8-6-16,1 2-6 15,3 4-13-15,3 3 0 0,4 11-161 16,-4-5-307-16,-2-9-476 15</inkml:trace>
  <inkml:trace contextRef="#ctx0" brushRef="#br0" timeOffset="126952.7187">24968 9785 1746 0,'0'0'249'16,"0"0"-132"-16,0 0 16 15,-2 74-15-15,2-48-40 16,2-4-1-16,5-2-28 0,0-3-19 16,-2-5-7-16,-4-3-11 15,1-6-10-15,0-3-1 16,-2 0 14-16,0 0 5 15,0-12-2-15,0-5-8 16,-2-10-9-16,-2 0 0 16,-2-4 1-16,4 1 4 15,2 6-6-15,0 3 1 16,0 7-1-16,0 2 13 16,9 5 7-16,0 4-13 0,3 3-1 15,1 0 3 1,3 9 9-16,0 5-9 0,-3 3-9 15,2 1 8-15,-4-1-7 16,-5 0 0-16,0-5 0 16,-2-4 0-16,-4-2 1 15,0-6-1-15,0 0 8 16,0-3 3-16,0-16 7 16,0-5-7-16,0-6-6 15,0-2 5-15,0 3 6 16,0 4 13-16,4 3 0 15,4 8 2-15,3 4-5 16,2 6-8-16,3 4-11 0,3 0-7 16,5 5 13-1,-2 9-13-15,0 5-2 0,-4 10-83 16,-6-2-142-16,-8-8-527 16</inkml:trace>
  <inkml:trace contextRef="#ctx0" brushRef="#br0" timeOffset="127847.2861">24744 8128 13 0,'0'0'364'0,"0"0"-51"0,0 0-53 15,0 0-16-15,0 0-19 16,0 0 2-16,0 0-61 16,-21-50 36-16,20 47-33 15,1 2-21-15,-2 0-25 16,1 1-16-16,1 0-30 15,-2 0-20-15,1 0-21 16,1 0-6-16,0 0-10 16,-2 0-11-16,2 0 3 15,0 0-12-15,0 0 8 16,0 0-7-16,0 0-1 0,0 0 0 16,0 0 11-16,0 0-11 15,0-2 9-15,0 2-2 16,0-1-5-16,0 1-1 15,0-2 6-15,0 2-5 16,0 0 10-16,0 0-11 16,0 0-1-16,0 0 0 15,0 0 0-15,0 0-9 16,0 5-115-16,0 9-142 16,0 16-43-16,0-3-201 15,0-1-146-15</inkml:trace>
  <inkml:trace contextRef="#ctx0" brushRef="#br0" timeOffset="127998.4813">24722 8277 675 0,'0'0'322'0,"0"0"-10"0,0 0-41 15,0 0-62-15,0 0-73 16,0 0-19-16,0 0-48 16,7 45-43-16,-2-25-14 15,-2 3-12-15,4 15-68 16,-1-5-213-16,-1-4-315 0</inkml:trace>
  <inkml:trace contextRef="#ctx0" brushRef="#br0" timeOffset="128183.5871">24816 8623 1007 0,'0'0'305'0,"0"0"1"0,0 0-110 15,0 0-44-15,0 0-64 16,0 0-44-16,0 0-22 15,17 26-12-15,-12-15-8 16,-2 2-2-16,-1 4-50 16,-2 0-111-16,0 11-89 15,0-5-268-15,-2 1-499 0</inkml:trace>
  <inkml:trace contextRef="#ctx0" brushRef="#br0" timeOffset="128311.1133">24866 8990 644 0,'0'0'251'16,"0"0"-176"-16,0 0-37 0,0 0-28 15,0 79-10-15,0-54-182 0</inkml:trace>
  <inkml:trace contextRef="#ctx0" brushRef="#br0" timeOffset="128492.9796">24933 9512 1633 0,'0'0'277'16,"0"0"-87"-16,0 0-69 16,0 0 37-16,0 0-58 0,0 0-100 15,0 0-72 1,0-86-185-16,-9 50-567 0</inkml:trace>
  <inkml:trace contextRef="#ctx0" brushRef="#br0" timeOffset="129504.854">24801 7925 423 0,'0'0'491'0,"0"0"-297"15,0 0 33-15,0 0 61 0,0 0-72 16,0 0-42-1,0 0-36-15,-44-50-8 0,34 45-14 16,-3 2-7-16,1 0 0 16,-4 2-42-16,2 1-12 15,-4 0-7-15,1 1-12 16,0 9-6-16,0 2-3 16,0 4-1-16,4 1 0 15,-1 1-7-15,2 3 5 16,0 3 2-16,3 2 2 15,1 1 2-15,4 1-2 16,2-1 5-16,2 1-12 16,0-2 0-16,0 0-3 0,8 1-3 15,2-1 3 1,5 0 2-16,-1-1 11 0,3 0-2 16,2-3 1-16,1-1-4 15,2-5 7-15,2-1 0 16,-1-5 3-16,2-3 2 15,1-2 1-15,0-5 1 16,0 0 8-16,-4 0-12 16,1-5-12-16,-4-3 0 15,-1-3 8-15,-2-2-16 16,-1-1 1-16,0-2 1 16,-1-2 4-16,-1-3 4 15,-1-2-16-15,0-3 5 16,-5 1 5-16,-2-2-2 15,-2 0-3-15,-3 1 0 0,0 1 0 16,0-3-5-16,0 3-1 16,-9-1 3-16,-1-2-12 15,-4 3 6-15,2 0-6 16,-3 0-1-16,-2 2-1 16,-2 0-7-16,0 2 0 15,-1 3-1-15,1 2-1 16,-1 5 1-16,4 2 2 15,-2 1-4-15,0 2 6 16,2 3-3-16,-1-1-3 16,0 3-4-16,-2 1-1 15,0 0 8-15,-3 3-3 0,-2 6-3 16,-2 5 6-16,-3 2 2 16,1 4 1-16,1 1-11 15,0 5-7-15,3 3 3 16,-3 17-90-16,7-7-438 15,-2-10-787-15</inkml:trace>
  <inkml:trace contextRef="#ctx0" brushRef="#br0" timeOffset="188886.0959">5847 6161 745 0,'0'0'231'16,"0"0"46"-16,0 0-22 0,0 0-28 15,0 0 19 1,-52-45-33-16,52 45-68 0,0 15-53 16,2 28-42-16,17 29 54 15,11 20-13-15,-3-2-16 16,1-15-29-16,-7-20-25 16,-8-15-5-16,5 7-1 15,-3 3-14-15,3 5-1 16,-6-6-48-16,-9 1-170 15,-3-10-172-15,0-12-343 0</inkml:trace>
  <inkml:trace contextRef="#ctx0" brushRef="#br0" timeOffset="189120.2952">5676 6747 1470 0,'0'0'240'16,"0"0"3"-16,0 0-61 16,104 78-39-16,-61-51-20 15,7-1-4-15,0-2-39 16,0-5-40-16,-1-2-29 16,-4-2-2-16,-4-6-9 15,-5-1-131-15,3-8-73 16,-11 0-318-16,-9-12-499 0</inkml:trace>
  <inkml:trace contextRef="#ctx0" brushRef="#br0" timeOffset="189327.9763">6165 6476 1631 0,'0'0'280'16,"0"0"-19"-16,-21 141-6 15,12-68-61-15,-2-4-61 16,4-6-28-16,3-10-46 16,-2 5-30-16,0 4-19 0,5-4-10 15,1-7-7 1,0 8-108-16,10-12-179 16,-3-12-419-16</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04:59.375"/>
    </inkml:context>
    <inkml:brush xml:id="br0">
      <inkml:brushProperty name="width" value="0.05292" units="cm"/>
      <inkml:brushProperty name="height" value="0.05292" units="cm"/>
      <inkml:brushProperty name="color" value="#FF0000"/>
    </inkml:brush>
  </inkml:definitions>
  <inkml:trace contextRef="#ctx0" brushRef="#br0">14096 11408 584 0,'0'0'259'15,"0"0"-116"-15,0 0-9 16,0 0 20-16,0 0-37 0,-17 0-40 16,8-1 23-16,-1 1-21 15,-5 0-3-15,-4 0-24 16,-2 0 14-16,-9 4-20 15,-3 10-1-15,-10 4 2 16,-5 4 1-16,-4 6 5 16,-3 5-12-16,-3 1-1 15,0 7 0-15,2 0-8 16,2-1 1-16,4 3 5 16,5-3-5-16,2 2-8 15,4-2-9-15,2 6-2 16,1 1 0-16,0 9-5 15,-1 16 0-15,1 15-7 0,8 18 13 16,11 3-1-16,17-4 1 16,5-10 3-16,20-9-7 15,12 2 8-15,8-3 2 16,9-1 8-16,1-1 1 16,-4-14 0-16,-7-13-6 15,-6-13-9-15,1-5 7 16,7 1-3-16,10 3 4 15,9-2 2-15,0-12 9 16,2-8 5-16,2-10 6 16,1-9 4-16,3 0 4 15,0-16-1-15,0-9 0 16,-1-9-5-16,-2-7-4 0,-3-9 5 16,-6-3-13-1,-6-6-5-15,-7-2-9 0,-5-1-12 16,-7-3 1-16,-7 2 2 15,-6-4-11-15,-8-1 11 16,-4-1-4-16,-8-10-7 16,-3-13 5-16,-10-11 8 15,-10-1-4-15,-2 18-4 16,4 22-5-16,4 22-1 16,-3 5 6-16,-5-9-5 15,-8-2 1-15,-11-5 4 16,-5-1 0-16,-8 1-5 15,-6 0 5-15,-1-2-5 16,-2 0-1-16,2 3 1 0,2 3 5 16,5 8-4-16,5 6-1 15,3 10 8-15,4 8-9 16,2 10-14-16,2 7-13 16,2 4-28-16,0 21-35 15,2 11-52-15,4 6-32 16,14 9-102-16,12-9-345 15,4-17-626-15</inkml:trace>
  <inkml:trace contextRef="#ctx0" brushRef="#br0" timeOffset="1434.4484">16609 9129 709 0,'0'0'270'16,"0"0"-155"-16,0 0 50 0,0 0 53 15,-84-37-49-15,58 32-44 16,-8 3 2-16,-1 2-20 16,-7 0-13-16,-3 8-23 15,-2 5-9-15,-3 2 15 16,-3 4-11-16,-2 5-9 16,-3 2 1-16,-2 7-6 15,-3 5-5-15,1 6-4 16,-3 7-5-16,0 2-4 15,0 7-7-15,1 0 0 16,5 4-1-16,3 0-3 16,3 12-5-16,13-6 0 0,5 1-5 15,5 8 5 1,14-16-16-16,-1 7 14 0,7 1-7 16,0 1-8-16,1 23-1 15,-2 11 7-15,1 6 1 16,2-7 1-16,0-8-3 15,-1-8 1-15,1 1-5 16,4 4 7-16,4-1-3 16,0 1 7-16,13-1-4 15,9-2-7-15,5-8-1 16,6-1-1-16,8-5 1 16,-3-11 0-16,-1-15 5 15,-2-8-5-15,1-5 5 16,7 6-5-16,10 6 0 15,10 4 7-15,0-4-7 0,0-5 0 16,1-6 10-16,3-3-2 16,0-6 4-16,0-2 6 15,3-2 7-15,2-6-4 16,1-5 23-16,4-7 9 16,9-8-4-16,15-2-8 15,15-29-7-15,8-15-3 16,-8-8 8-16,-9-8 4 15,-14-1-20-15,-15 7 4 16,-16 8-8-16,-14 6-4 16,-8 2-4-16,8-18-6 15,3-20 5-15,-5-20-4 16,-7-3 5-16,-18 10-3 0,-6 6 2 16,-8 6 5-16,-1-1 14 15,-3-3 2-15,-1 2-8 16,-2 3-18-16,0-3 7 15,0 2 10-15,0-2-5 16,0-2-5-16,-2-3 2 16,-7-3-1-16,-7-3-5 15,-4-1 3-15,-6-3-3 16,-6-1 0-16,-7 1-9 16,-7 3 7-16,-5 5-7 15,-7 7-1-15,-3 1 0 16,3 15 0-16,10 10 1 0,9 13 5 15,-2 4-4-15,-7-6 12 16,-9-3-12-16,-5 0-1 16,3 3 8-16,6 8-1 15,5 3-6-15,3 6 0 16,6 4 0-16,4 4 0 16,0 6 0-16,5 3-1 15,1 4-1-15,-1 4-1 16,-2 2 1-16,1 0-10 15,-2 2-11-15,2 10-16 16,6-1-49-16,4-2 23 16,12 0-70-16,5-2-62 15,14-1-138-15,15-3-259 16,8-3-411-16</inkml:trace>
  <inkml:trace contextRef="#ctx0" brushRef="#br0" timeOffset="2605.5859">21161 7117 876 0,'0'0'169'0,"0"0"-35"16,0 0 21-16,-80-31 18 0,48 30-35 15,0 1-26-15,-6 0-24 16,-3 15-3-16,-6 9 20 16,-3 11-16-16,-15 16-11 15,-18 24 6-15,-16 21-6 16,-1 13-11-16,8 3 7 15,19-8-1-15,24-6-3 16,19 3-13-16,14 0-6 16,14 0-10-16,2 5-11 15,25-5-6-15,8-4-12 16,9-8 11-16,1-17-9 16,-4-15 1-16,-3-13 3 15,4-7 0-15,26 13 0 0,23 5 9 16,29 4 40-16,9-10-10 15,-5-16-16-15,-8-15 4 16,-16-11-3-16,-3-7-8 16,-4 0-10-16,-3-14-3 15,-1-13-3-15,1-7 15 16,-12-3-6-16,-15 3 1 16,-13 3 5-16,-11-3-4 15,4-10 4-15,8-21-8 16,2-20-2-16,1-18-1 15,-8-9 2-15,-9 8 5 16,-13 5-4-16,-9 12 1 16,-10 5-2-16,-3-2 0 0,-13-1 7 15,-17 0-2 1,-13-2-13-16,-10 1-5 0,-9 2-10 16,1 14 8-16,-18-3-7 15,-6 5 5-15,-2 8 1 16,2 2-7-16,24 24 7 15,15 9-7-15,0 7 7 16,-1 0-7-16,-6 2 0 16,-5 3-1-16,2 8 0 15,4 5-1-15,0 0-5 16,-5 11-6-16,-1 11-35 16,-2 7-56-16,-1 9-29 0,-18 24-216 15,15-6-282 1,6-8-1070-16</inkml:trace>
  <inkml:trace contextRef="#ctx0" brushRef="#br0" timeOffset="4558.7514">19383 13043 950 0,'0'0'140'0,"0"0"-37"0,0 0 64 16,0 0 30-16,-100-34-39 16,77 28-25-16,-3 0 22 15,1 1-45-15,-2-1-16 16,0 4 23-16,-1 1-33 16,-8 1-21-16,-3 0-10 15,-8 14-10-15,-9 5 4 16,-19 11-13-16,-18 13-12 15,5 2-1-15,8 0 10 16,12-5-5-16,16-4 2 16,-5 6 6-16,-4 7-7 15,6-1 2-15,4 0-4 16,4 1 2-16,2 2 3 0,1 3-8 16,1 3-1-1,1 1-3-15,2 5 0 0,2-1-1 16,3-1 2-16,5 0 0 15,5 0 1-15,5-1 4 16,4 4-2-16,4 5 1 16,4 9-1-16,3 12-7 15,5 13 6-15,0 3-7 16,0-7-4-16,9-9-9 16,3-6 1-16,8-3 10 15,0-10-5-15,-1-14 1 16,1-10 2-16,-2-4 1 15,7 8-2-15,5 7 3 0,4 8 2 16,5-4-2-16,1-2 0 16,4-2 2-16,3-3 1 15,1-3-7-15,6-1-7 16,2-3-1-16,4-1 6 16,3-3-4-16,2-2-1 15,1-3 5-15,4-2-6 16,-3-2 2-16,-1-6 8 15,1-1-10-15,0-7 1 16,-2-4-1-16,3-3 1 16,-4-8 0-16,-1-3-1 15,1-3 6-15,-3 0 3 16,-2-3 3-16,-2-10-10 16,-2-1 10-16,-1-4 4 15,0-2-2-15,-2-1-2 0,1 1 0 16,0 0 7-16,-4 1-8 15,2 0-1-15,-2 1 4 16,-3 0-7-16,1 0 7 16,-1-2 1-16,-3-2-5 15,-2-2-1-15,-3-1-1 16,-2-1-1-16,-5-1 4 16,-2-2 8-16,-3-1 5 15,3-4-1-15,-1 1-7 16,2-4 4-16,-2 0-7 15,0-1 1-15,0-2-4 16,-2 1 1-16,-2-4-11 0,-2-1 10 16,-1-5-9-1,-4-4 10-15,1-3-2 0,-1-19 0 16,-2-19-9-16,2-15 7 16,-5-2 1-16,-3 10 2 15,-6 13 2-15,-3 14 0 16,0-3 0-16,-12 3 0 15,-6-1 0-15,-2-2-12 16,-7 0 1-16,-4 2 6 16,-5-7 4-16,-4 0-2 15,3 12-2-15,4 9 2 16,3 16-3-16,0 5 3 16,-5-6-7-16,-10-3 8 0,-3-4 5 15,-3 6-7 1,5 2-7-16,-2 4 11 0,3 1-12 15,3 5-4-15,1 4 4 16,2 3 6-16,0 3-6 16,4 3 0-16,-3 2-1 15,1 4 1-15,0 3-1 16,1 6 1-16,0 3 0 16,0 2 0-16,-1 2-1 15,0 0 1-15,3 0 0 16,1 0 6-16,3 1-6 15,0 4-1-15,4 2-5 16,1-2-24-16,3 0-18 0,6-2-47 16,7 1-47-1,9-4-56-15,0-5-255 0,6-7-280 0</inkml:trace>
  <inkml:trace contextRef="#ctx0" brushRef="#br0" timeOffset="4694.6368">19497 13043 1558 0,'0'0'308'0,"0"0"-308"16,0 0-53-16,0 0-430 0</inkml:trace>
  <inkml:trace contextRef="#ctx0" brushRef="#br0" timeOffset="5688.6286">11781 9945 1639 0,'0'0'296'0,"0"0"-47"15,0 0-22-15,0 0-41 16,0 0-64-16,0 0-56 15,38-77-23-15,0 50-19 16,8-1-4-16,3 0-12 16,2 0-8-16,-5 2-6 15,0-4-117-15,-14 9-258 16,-11 2-481-16</inkml:trace>
  <inkml:trace contextRef="#ctx0" brushRef="#br0" timeOffset="5918.6003">11981 9571 1272 0,'0'0'302'0,"0"0"-24"16,0 0-65-16,82-25-35 15,-47 25-30-15,1 0-8 16,-1 4-61-16,-8 14-29 15,-7 7-14-15,-9 8-15 16,-11 9-8-16,0 8-5 0,-24 33-8 16,-1-12-157-1,-1-7-493-15</inkml:trace>
  <inkml:trace contextRef="#ctx0" brushRef="#br0" timeOffset="6669.6468">14275 15086 1220 0,'0'0'378'16,"0"0"-122"-16,0 0-60 16,0 0-22-16,0 0 22 15,0 0-25-15,80-39-52 16,-49 19-62-16,5-2-32 15,-1-1-15-15,-1-1-2 16,-3 2-8-16,-4-2-105 0,-6-1-201 16,-6 4-405-1,-11 4-800-15</inkml:trace>
  <inkml:trace contextRef="#ctx0" brushRef="#br0" timeOffset="6931.5851">14351 14726 1137 0,'0'0'834'0,"0"0"-713"16,0 0-52-16,0 0-5 16,83-44 25-16,-42 41-27 15,3 3 65-15,-2 0-40 0,-3 8-37 16,-4 13-5-16,-10 8-26 15,-8 10 1-15,-7 7-5 16,-7 9-6-16,-3 6 0 16,0 1-9-16,-3 13-120 15,-1-16-189-15,3-16-614 0</inkml:trace>
  <inkml:trace contextRef="#ctx0" brushRef="#br0" timeOffset="7744.4851">22978 15088 2076 0,'0'0'496'15,"0"0"-417"-15,0 0 36 0,0 0 39 16,-21 94-18-16,46-43-46 16,7 10-36-16,4 2-26 15,-5 2-10-15,-1-6 0 16,-6-7-12-16,-8-14-6 16,-4-10-41-16,-5-9-121 15,-2-11-61-15,-5-11-249 16,0-12-170-16,0-10-498 0</inkml:trace>
  <inkml:trace contextRef="#ctx0" brushRef="#br0" timeOffset="8041.7071">22932 15172 1445 0,'0'0'405'0,"0"0"-213"16,0 0-101-16,-51 79 39 15,40-55-13-15,3-3-39 16,-1-4 10-16,4-7-31 16,4-4-20-16,-1-6 2 15,2 0-4-15,0-4-8 16,0-9-1-16,0-4 0 16,9 1 0-16,9-1-4 15,6 6 1-15,9 7-8 16,8 4 1-16,7 0-7 0,4 12-2 15,-1 4-7 1,-2 0 0-16,-4-2-82 16,7 0-142-16,-11-6-259 0,-10-5-433 0</inkml:trace>
  <inkml:trace contextRef="#ctx0" brushRef="#br0" timeOffset="22977.275">6523 8618 362 0,'0'0'166'0,"0"0"346"0,0 0-383 15,0 0-61-15,0 0 15 16,19-9 92-16,5 6-31 16,9 0-17-16,10 3 31 15,11 0-17-15,26 0-3 16,38 0 1-16,36 0 27 16,19-4-18-16,3-1-44 15,-9 0-26-15,-15-2-19 16,0 1 6-16,-3 0 16 15,-10 0-16-15,-13-1-27 0,-27 6-7 16,-30-1-8-16,-24 2-11 16,-12 0-3-16,-2 0-3 15,-1 0-5-15,-2 0 4 16,-11 0-5-16,-8 0-73 16,-9 2-90-16,-23 4-115 15,-11 0-330-15,-14 0-740 0</inkml:trace>
  <inkml:trace contextRef="#ctx0" brushRef="#br0" timeOffset="23765.0411">3808 9431 489 0,'0'0'584'15,"0"0"-260"-15,0 0-4 16,0 0-14-16,0 0-59 16,0 0-75-16,0 0-37 15,21 5-1-15,24 6 25 16,13 0-1-16,21 0-22 16,24-5-23-16,19-6 15 15,2 0-17-15,-22-3-36 16,-28-5-18-16,-30 4-9 15,-6 0-12-15,4 0-1 0,-2-1-7 16,-1 1-4 0,-9 1-4-16,-14 1-7 0,-7 0-4 15,-7 1-1-15,2 1-7 16,-4 0 5-16,0 0 0 16,0 0-5-16,0 0-1 15,0 0-11-15,0 0-52 16,0 0-40-16,-9 0-97 15,-4 4-167-15,0 4-264 16,2 0-534-16</inkml:trace>
  <inkml:trace contextRef="#ctx0" brushRef="#br0" timeOffset="24728.5751">4408 10449 1455 0,'0'0'358'0,"0"0"-51"0,0 0-59 15,0 0-25 1,76-80-58-16,-43 59-26 0,8 1-31 15,7 0-37-15,6-3-14 16,5 1-18-16,-3 2-19 16,-7 3-19-16,-6 3 7 15,-13 5-8-15,-7 7-104 16,-9 2-75-16,-9 0-108 16,-5 9-54-16,-12 20-164 15,-12-3-60-15,-3 1-374 0</inkml:trace>
  <inkml:trace contextRef="#ctx0" brushRef="#br0" timeOffset="24900.4036">4657 10525 514 0,'0'0'597'0,"0"0"-336"15,0 0-14-15,0 0 11 0,0 0-88 16,0 0-31-16,0 0 23 16,22 65 16-16,4-82-68 15,11-8-65-15,3-8-24 16,8-6-14-16,-2-2-7 15,0-1-93-15,8-15-99 16,-12 12-154-16,-11 5-362 0</inkml:trace>
  <inkml:trace contextRef="#ctx0" brushRef="#br0" timeOffset="25146.5436">4881 10024 1410 0,'0'0'266'16,"0"0"13"-16,0 0-82 16,0 0-46-16,0 0 7 15,99-51-13-15,-16 46-19 16,21 5-38-16,-7 12-12 16,-21 11-14-16,-27 5-14 15,-26 3-11-15,-10 22 11 16,-13 31-29-16,-40 38-19 15,-48 23-74-15,-49 12-103 16,20-34-345-16,1-27-845 0</inkml:trace>
  <inkml:trace contextRef="#ctx0" brushRef="#br0" timeOffset="35613.6717">5012 12584 32 0,'0'0'705'16,"0"0"-566"-16,0 0 8 15,0 0 26-15,0 0-7 0,0 0-50 16,-13-16-21 0,13 16-43-16,7 0-20 0,14 0 43 15,7 0 59-15,7 0-5 16,9 0-21-16,2 5 7 15,5 2-20-15,0-1-22 16,6-2 2-16,4-1 10 16,6-3 6-16,12 0-32 15,17 0-15-15,21-5 3 16,-8-4-5-16,-21-2 0 16,-24 2-5-16,-16 1-4 15,8 2-3-15,12-3 8 16,9 1-14-16,1 1 25 15,-2 0-7-15,0-2-9 16,-1 2-6-16,-4 0-5 0,1 1-5 16,-5 1-5-1,-1 0 10-15,-4-2 1 0,-2 1-13 16,-4 2 1-16,-2 1 4 16,-3 3 2-16,-3 0 12 15,-8 0-8-15,-3 0-6 16,-6 0 3-16,-6 0 1 15,-3 0 4-15,-3 0-4 16,-2 0-7-16,-3 0-1 16,-1 0-2-16,-3 0-8 15,-3 0 5-15,-4 0-4 16,0 0 5-16,-3 0-7 16,0 0-37-16,0 0-88 15,0 10-146-15,-26 26-108 16,-6-1-303-16,-5 3-910 0</inkml:trace>
  <inkml:trace contextRef="#ctx0" brushRef="#br0" timeOffset="43519.7083">9712 12975 1013 0,'0'0'333'0,"0"0"-101"0,0 0 10 16,0 0 9-16,0 0-64 15,0 0-41-15,-6-6-24 16,6 6-53-16,6 0-38 16,13 0-9-16,7-1 44 15,6-1-17-15,4 0-9 16,5-4-11-16,2 1-5 16,0-4-5-16,2-1-8 15,-3 1-10-15,-5 4-1 16,-3 1-10-16,-8 2-82 0,-6 2-149 15,-2-3-123 1,-6 0-304-16,-8-2-622 0</inkml:trace>
  <inkml:trace contextRef="#ctx0" brushRef="#br0" timeOffset="43804.0403">10003 12715 1375 0,'0'0'302'0,"0"0"-154"15,0 0-72-15,0 0 12 16,0 0 82-16,0 0-21 16,107 9-33-16,-61-4-39 0,7-1 17 15,-4 2-30-15,0 4-26 16,-7 4-21-16,-7 6-4 15,-9 5-12-15,-8 8 5 16,-11 6-5-16,-7 8-1 16,-4 6-62-16,-30 28-129 15,2-14-137-15,-2-10-470 0</inkml:trace>
  <inkml:trace contextRef="#ctx0" brushRef="#br0" timeOffset="44392.1666">10406 14146 1605 0,'0'0'241'0,"0"0"-149"0,0 0-37 15,0 0-35-15,0 0 22 16,0 0 69-16,0 0-20 16,71 1-46-16,-29-11-30 15,3-7-8-15,2 1-7 16,-3-2-11-16,-3 1-92 15,-2-6-107-15,-10 5-124 16,-12 2-478-16</inkml:trace>
  <inkml:trace contextRef="#ctx0" brushRef="#br0" timeOffset="44638.1688">10646 13930 1425 0,'0'0'360'0,"0"0"-240"16,0 0-79-16,0 0 26 15,0 0 52-15,80 31 3 16,-58-27-28-16,1-1-10 16,-4 1-13-16,-4 4-32 15,-4 4-14-15,-10 10-7 16,-1 9-6-16,-19 11-12 15,-38 34-144-15,6-8-72 16,-4-7-336-16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06:33.300"/>
    </inkml:context>
    <inkml:brush xml:id="br0">
      <inkml:brushProperty name="width" value="0.05292" units="cm"/>
      <inkml:brushProperty name="height" value="0.05292" units="cm"/>
      <inkml:brushProperty name="color" value="#FF0000"/>
    </inkml:brush>
  </inkml:definitions>
  <inkml:trace contextRef="#ctx0" brushRef="#br0">6873 3312 1423 0,'0'0'368'15,"0"0"-112"-15,0 0-38 16,0 0-102-16,0 0-44 16,0 0-15-16,64-11-20 15,-29-1-4-15,9-2-9 16,1 2-11-16,1-2-3 0,-2 2-1 15,-5-1-3-15,-6 3-5 16,-8 1-1-16,-6 4-61 16,-10 3-191-16,-6 2-332 15,-3 0-382-15</inkml:trace>
  <inkml:trace contextRef="#ctx0" brushRef="#br0" timeOffset="208.7274">6917 3467 1397 0,'0'0'543'0,"0"0"-282"0,0 0-57 15,0 0-91-15,0 0-49 16,0 0-9 0,0 0-17-16,38-1-13 0,-13-6-4 15,4-2-11-15,8-2-4 16,5 2-5-16,46-13-1 15,-13 2-175-15,3-4-474 0</inkml:trace>
  <inkml:trace contextRef="#ctx0" brushRef="#br0" timeOffset="10060.157">2117 5571 492 0,'0'0'787'0,"0"0"-565"15,0 0-113-15,0 0-32 16,0 0-14-16,0 0 35 16,74 3 11-16,-32-10-24 15,7-6-27-15,2 1 0 16,3-2-6-16,1-5-6 15,0 1-15-15,3-3 4 0,-5 1-2 16,-4 1-9 0,-6 0-14-16,-4 4-4 0,-8 3 0 15,-1-1 4 1,-9 4-9-16,-5-1-1 0,-5 6-49 16,-8 1-71-16,1 3-54 15,-4 0-117-15,-10 3-79 16,-4 3-333-16</inkml:trace>
  <inkml:trace contextRef="#ctx0" brushRef="#br0" timeOffset="10359.1678">2103 5799 763 0,'0'0'622'0,"0"0"-497"0,0 0-29 16,0 0 69-16,0 0 69 15,111-17-53-15,-53-2-72 16,3-3-38-16,2-6-19 16,7-2-2-16,-3 0-13 15,2-3-13-15,-1 2-9 16,1 1-7-16,-4 1-1 15,-5 7-6-15,-6 3-1 16,-14 8-58-16,-13 11-201 0,-15 0-296 16,-12 6-660-16</inkml:trace>
  <inkml:trace contextRef="#ctx0" brushRef="#br0" timeOffset="11787.0715">2066 7652 1536 0,'0'0'314'0,"0"0"-179"15,0 0-50-15,0 0-32 16,0 0 38-16,0 0 23 0,128-62-25 15,-70 34-21-15,5-1-19 16,-2 0-13-16,-3 0-15 16,-5 4-11-16,-4 3 4 15,-5 2-14-15,-3 5-1 16,-5 2-102-16,-8 7-137 16,-9 2-252-16,-10 4-203 0</inkml:trace>
  <inkml:trace contextRef="#ctx0" brushRef="#br0" timeOffset="12039.2557">2294 7841 1564 0,'0'0'193'16,"0"0"-134"-16,0 0-15 0,88-30 67 15,-49 9 15-15,6-8 8 16,3-5-27-16,1-2-43 16,1-1-8-16,-2-3-29 15,1-1-18-15,-4-1-9 16,-2-5-39-16,0-29-126 16,-9 11-201-16,-15 0-705 0</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06:50.848"/>
    </inkml:context>
    <inkml:brush xml:id="br0">
      <inkml:brushProperty name="width" value="0.05292" units="cm"/>
      <inkml:brushProperty name="height" value="0.05292" units="cm"/>
      <inkml:brushProperty name="color" value="#FF0000"/>
    </inkml:brush>
  </inkml:definitions>
  <inkml:trace contextRef="#ctx0" brushRef="#br0">1828 5514 499 0,'0'0'78'16,"0"0"151"-16,0 0-119 15,0 0 30-15,0 0-8 16,0 0 0-16,-35-16 14 16,35 14-44-16,0 1-13 15,0 1-56-15,0 0-20 16,5 0-12-16,10 0 8 16,4 0 4-16,5 0 9 0,5 0-2 15,4 0 5 1,7 1 4-16,7 1 21 0,2-1 14 15,8 0-8-15,4 0-9 16,2 1-3-16,-2-1-10 16,-3 1 7-16,-2 0-13 15,0 1-1-15,-5-3 4 16,-1 2-17-16,1-1-2 16,-2-1 4-16,2 0-7 15,1 0-3-15,5 0 0 16,-5-1 0-16,3-4-6 15,-1 0 1-15,-2 0 4 0,2 1-5 16,0-1 0-16,-1 2 0 16,2 1 0-16,0 0 1 15,-3 2 1-15,4 0-1 16,-1 0 1-16,-3 0-1 16,-2 0 6-16,-1 5-6 15,-3 0-1-15,2 1 0 16,-1-1 6-16,-3 1-5 15,1-1 0-15,1 1 0 16,-2-1 1-16,4 1-1 16,0 0 1-16,-3-1-2 15,4 0 2-15,-3-1-1 16,3-1 0-16,-2 2 8 0,5-5-8 16,-3 0 11-1,2 2-5-15,-2-2-7 0,5 0 0 16,-3 1 2-16,2 1 4 15,-1-1-5-15,-1 2 5 16,-2-1-4-16,0-1 5 16,-2-1-6-16,-1 0 0 15,2 0 9-15,-1 0-9 16,2 0 4-16,-3 0-4 16,1-1 1-16,-2-2-1 15,4 0 5-15,-6 0-4 16,2 1-1-16,-3-3 7 15,-2 3-1-15,3 0 0 16,-1-1 2-16,3 1 3 16,0-1-1-16,2-1 6 0,1 1-5 15,1 0 0-15,3-1 3 16,1-3 3-16,2 0-2 16,2 1 5-16,-1-3 0 15,1 1-5-15,1-1 1 16,-4 2-2-16,3-1-6 15,-2 2 1-15,0 0 5 16,0 1-2-16,0-3 1 16,-1 2-4-16,-1 1 2 15,1-1-6-15,0 1 6 16,-3-1-11-16,-2 1 9 16,3-1-3-16,1 2 1 15,-3-3 8-15,1 5 1 0,-3-2-8 16,1 1 0-16,-3 0-2 15,5 1 23-15,-4-3 3 16,-2 2-17-16,-2 2-8 16,-4 0 2-16,-1 1-9 15,-1 0 15-15,6 0 1 16,-3 0 2-16,-2 0-8 16,-5 0-1-16,-4 0 2 15,0 2 6-15,-1 1 3 16,-1-1 0-16,3 1-6 15,-2-1 1-15,3 1 17 16,-1-1 5-16,-2-2-14 0,-2 1 4 16,-4-1-2-16,1 0-13 15,-4 0 8-15,-1 0 1 16,-3 0 8-16,1 0-6 16,-4 0-6-16,0 0 5 15,0 0 1-15,-2 0-3 16,-2 0 1-16,-1 0-1 15,-2 0-1-15,-2 0-5 16,-2 0-5-16,1 0 1 16,-1 0-10-16,-1 0 5 15,0 0 0-15,0 0-5 16,0 0-1-16,0 0-5 16,0 0-78-16,0 0-198 15,0 1-460-15,-7-1-800 0</inkml:trace>
  <inkml:trace contextRef="#ctx0" brushRef="#br0" timeOffset="28593.5865">8619 6484 500 0,'0'0'1088'16,"0"0"-724"-16,0 0-144 16,0 0-73-16,0 0 7 15,0 0-26-15,40 5-17 16,-10-13-32-16,5-2-35 15,3 0-13-15,-1-1-17 16,-2 0-3-16,-5 0-10 16,-1 2-1-16,-8 1-86 15,-6 0-83-15,-9 1-159 16,-2 2-238-16,-4 1-240 0</inkml:trace>
  <inkml:trace contextRef="#ctx0" brushRef="#br0" timeOffset="28834.4285">8627 6665 1367 0,'0'0'571'0,"0"0"-343"16,0 0-58-16,0 0 29 15,0 0-52-15,0 0-31 16,0 0-10-16,37 3-1 15,-8-3-35-15,4-5-28 0,9-6-28 16,5-3 4-16,9-6-18 16,3-3-30-16,34-19-151 15,-15 4-277-15,-7-2-603 16</inkml:trace>
  <inkml:trace contextRef="#ctx0" brushRef="#br0" timeOffset="31100.9829">18101 6403 77 0,'0'0'1270'0,"0"0"-962"16,0 0-80-16,0 0-57 15,0 0 17-15,0 0 10 16,0 0-48-16,28 0-16 16,5 0-10-16,10 0-21 15,9 0-4-15,5 0-41 16,1 0-13-16,-1 0-4 15,-4-7-22-15,-2 0-8 16,-7 0-10-16,-8 2-1 16,-6-2-36-16,-10 4-72 15,-7 0-78-15,-7-1-64 16,-6-6-104-16,-1 1-228 16,-14-2-561-16</inkml:trace>
  <inkml:trace contextRef="#ctx0" brushRef="#br0" timeOffset="31307.2654">18290 6542 728 0,'0'0'911'16,"0"0"-732"-16,0 0 16 16,0 0-10-16,113 22-10 15,-65-22-13-15,6-11-34 16,2-6-55-16,1-4-40 15,-3-2-33-15,-9 2-2 0,-22-5-162 16,-12 6-348-16,-11 4-711 16</inkml:trace>
  <inkml:trace contextRef="#ctx0" brushRef="#br0" timeOffset="33138.6028">15658 6450 772 0,'0'0'765'0,"0"0"-468"15,0 0-137-15,0 0-15 16,0 0 3-16,0 0-6 15,0 0-16-15,72-14-51 0,-42 8-41 16,2-1-3 0,2 0-10-16,0 0 0 0,-2 0-12 15,-1 0-1-15,-4-1-8 16,-5 5-9-16,-7-2-59 16,-3 3-123-16,-8-1-64 15,-4 3-90-15,0 0-133 16,-10 0-322-16</inkml:trace>
  <inkml:trace contextRef="#ctx0" brushRef="#br0" timeOffset="33356.0016">15583 6612 309 0,'0'0'1034'0,"0"0"-774"16,0 0-143-16,0 0 89 15,0 0-14-15,81 5-53 16,-35-11-15-16,6-6-36 16,4-2-38-16,-2 2-21 15,0-1-18-15,-7 2-11 16,1 7-63-16,-12 0-139 16,-13 2-392-16</inkml:trace>
  <inkml:trace contextRef="#ctx0" brushRef="#br0" timeOffset="36116.2375">3240 6406 183 0,'0'0'865'0,"0"0"-536"16,0 0-146-16,0 0-46 16,0 0 12-16,0 0 27 0,0 0-9 15,99-2-34-15,-55 0-16 16,7-1-17-16,-1 0-17 16,4 1-25-16,-2-1 6 15,-1 1 5-15,-3 2-23 16,-5 0-22-16,-4 0 4 15,-8 0-17-15,-4 0 1 16,-11 0 4-16,-2 0-15 16,-7 0 7-16,-4 2-7 15,-1-2 2-15,-2 0-3 16,0 1-7-16,0-1-69 16,0 3-102-16,0-1-200 0,3-2-468 15</inkml:trace>
  <inkml:trace contextRef="#ctx0" brushRef="#br0" timeOffset="36988.3184">4864 6372 525 0,'0'0'690'0,"0"0"-420"15,0 0-28-15,0 0-27 16,0 0-19-16,0 0-60 16,0 0-47-16,9 6 28 15,8-3 68-15,10 0-21 16,-2-1-60-16,6 3-9 16,2-2-15-16,3-1-6 15,1 1-8-15,8 0-8 16,1-1-4-16,4 2-15 15,1-1-11-15,-1-1-4 0,2 1-3 16,0-2-1 0,2-1 2-16,1 0-11 0,-4 0 1 15,4 0-11-15,-4 0 1 16,-2 0 4-16,-1 0 4 16,-3 0 10-16,-1 0-5 15,-3 0-2-15,-3 0 1 16,-2 0-2-16,-4 0-2 15,-2 0 2-15,-3 0-1 16,-1 0-2-16,-7 0 4 16,-1 0 1-16,-6 0-14 15,-3 0 6-15,-3 0 0 16,-3 0-6-16,-2 0 6 16,-1 0-5-16,2 0 6 15,-1 0-6-15,1 0 5 0,1 0-4 16,0 0 7-16,0-1-8 15,3 1 7-15,-3 0-7 16,-2 0 1-16,-1-2-1 16,0 2 0-16,0 0 0 15,0 0-1-15,0 0-11 16,0 0-22-16,-18 0-86 16,-4 9-342-16,-14 0-487 0</inkml:trace>
  <inkml:trace contextRef="#ctx0" brushRef="#br0" timeOffset="38880.905">12183 2919 469 0,'0'0'49'0,"0"0"568"0,0 0-370 16,0 0-99-16,0 0-17 15,0 0-12-15,0 0-15 16,52-5 44-16,-13 5-14 16,9 0-10-16,8 0-4 15,9 0-9-15,19 5-2 16,19-2-5-16,18-1-19 16,9-2 9-16,-7 0-4 15,-14 0-33-15,-12 0-2 16,-21 0-7-16,-15-2-1 15,-21 1-10-15,-4-3-10 16,-2 1-9-16,1 1-4 16,-1-1-7-16,-7 2-1 0,-11 0 6 15,-2-1-12-15,-7 2 1 16,-4 0-2-16,-3 0-29 16,0 0-120-16,0 0-106 15,0 0-265-15,-7 0-112 0</inkml:trace>
  <inkml:trace contextRef="#ctx0" brushRef="#br0" timeOffset="39651.8643">13687 2263 218 0,'0'0'198'16,"0"0"-37"-16,0 0-14 15,0 0 17-15,0 0-10 16,0 0-8-16,0 0 38 16,-30-21-40-16,30 21 2 15,-1 0 11-15,1 0-28 0,-3 0-21 16,3 0-31-1,0 0-31-15,0 5-11 0,0 14-26 16,0 12 38-16,0 8 55 16,0 11 11-16,4 6-21 15,5 8-1-15,-1 12-4 16,5 16-19-16,-1-9 1 16,-2-8 0-16,0-12-15 15,-2-14 2-15,-1 5-14 16,1 7-9-16,0-3-6 15,-3-4-16-15,-2 1-1 16,0-7-1-16,-1-5-3 16,-2-5-5-16,0-4 0 0,0-6 0 15,0-3 0 1,0-8 1-16,0-1-2 0,0-6-1 16,0-2 1-16,0-3-69 15,0-3-40-15,0 0-48 16,0-2-148-16,-6 0-271 15,-7-10-580-15</inkml:trace>
  <inkml:trace contextRef="#ctx0" brushRef="#br0" timeOffset="41147.0052">13657 2210 582 0,'0'0'350'16,"0"0"-91"-16,0 0-136 15,0 0-24-15,0 0 64 16,0 0 0-16,98 14 7 16,-32-8-51-16,27-2-21 0,24 1-13 15,12 0-26 1,1-2-14-16,-2-1 8 0,-7 0 6 15,8-1-13-15,9-1-12 16,12 0-7-16,13 0 19 16,4-10 0-16,3 2-22 15,-5-2-9-15,1-1-3 16,-2 3-12-16,4-1 2 16,6-2 14-16,9 0-9 15,11 3 37-15,2 1 6 16,3 0-32-16,0 3-9 15,-2-2-7-15,-6 2 5 16,-5 1 7-16,-10-1-13 0,-9 2 3 16,-6 2-4-16,-10-1 0 15,-4 1 7-15,-5 0-6 16,-3 0 7-16,-5 0-7 16,-5 0 0-16,-4-2 7 15,-9-3-8-15,-1 2 0 16,-6 0 0-16,-5-1 8 15,-1-1 0-15,-4 1 7 16,-5 0 0-16,-14-2-4 16,-17 3-4-16,-16-1 1 15,-2 1-8-15,5 1 7 16,2-1 2-16,2 0 0 16,-5 2 6-16,-9 1-14 15,-9 0 7-15,-6 0-7 0,-9 0 5 16,-7 0 0-16,-2 0-5 15,-6 0 1-15,-1 0 8 16,0 0-10-16,0 0 6 16,0 0 6-16,0 0 16 15,0 0-4-15,0 0-7 16,0 0 5-16,0 0-20 16,0 0-1-16,0 3-1 15,0 5 0-15,0 4 0 16,0 8 1-16,0 6 0 15,0 6 5-15,0 7-4 0,0 5 5 16,0 7-1 0,0 7 6-16,0 4 12 0,0 5 6 15,2 11-9-15,1 19 0 16,0 10-1-16,0 4 14 16,-1-24-7-16,2-22 7 15,-3-21-13-15,2-1-1 16,-1 8-2-16,2 3 16 15,-1 6-11-15,-1-4-2 16,-2-6-3-16,0-3-9 16,0-5 3-16,0-4-4 15,0-6-7-15,-2-7-1 16,-1-5 0-16,2-8 9 16,-2-5-9-16,1-3-1 15,2-3-18-15,-1-1-53 0,-17 0-133 16,-1-12-275-1,-10-7-866-15</inkml:trace>
  <inkml:trace contextRef="#ctx0" brushRef="#br0" timeOffset="43091.5436">13804 3249 333 0,'0'0'114'15,"0"0"-86"-15,0 0 312 16,0 0-153-16,0 0-64 15,0 0 27-15,0 57 18 16,6-22-37-16,-1 5-10 16,1 4 37-16,-1 4-31 15,-2-4-37-15,0 1-6 16,-1-3-22-16,0-3-18 0,-2-2-15 16,0-4-11-16,0-1-2 15,0-3-4-15,0-6-3 16,0-3-7-16,0-6-1 15,0-3 0-15,0-5 0 16,0-2 5-16,6-3-6 16,3 1 0-16,4-1 0 15,8 1 7-15,8-2 1 16,8 0-2-16,9 0-5 16,8 0 7-16,9 0-8 15,17 0 0-15,20-5 1 16,21-2-1-16,4-1 0 15,-1-2 0-15,-11-1 0 0,-7 4 1 16,2-3 20-16,-1 1 0 16,-1 1 1-16,-3 1-12 15,-2 2-8-15,-1 0 11 16,0 3 4-16,-3 0-9 16,-4 2 7-16,-4 0-1 15,-1-2 1-15,0-1 7 16,3 1 2-16,-1 1-3 15,2-1 4-15,-3 2-3 16,-2 0-2-16,-2-3 2 16,2 0-3-16,1-1 5 15,3 0-1-15,-2-4-3 16,2 2 6-16,-2-1-1 16,1 0-5-16,-1-1 5 15,1-1-1-15,1 0-6 0,-2-1 9 16,0 0 0-16,1-2-8 15,-4 3 5-15,0 0-1 16,2-1-1-16,-1 0-13 16,-2 0 0-16,2 1 3 15,-15 2 3-15,-11 1 0 16,-12 2 1-16,-1 1-15 16,11-1 8-16,9 0 9 15,11-1-7-15,0 0-1 16,-1 3-1-16,1-3 3 15,-4 1-6-15,-1 4 0 16,-2-1 3-16,-2 1-7 16,-2-2 10-16,-2 2-6 0,-4-3 10 15,-3 2-7-15,-1-1 2 16,-4-1-2-16,-2 3-3 16,0-4-5-16,0 3 8 15,0-2 3-15,2 2 0 16,1-1-2-16,0 1-8 15,-4-1 13-15,-2 2-9 16,-5-3-6-16,-3 0 1 16,-5 2 9-16,-1-2 5 15,-6 2-3-15,0-1 6 0,-5 0-4 16,-5 0-2 0,-1 1 0-16,-2 1-3 0,-2 0-3 15,-2 0 4-15,0 0-4 16,1 0 6-16,0 0-1 15,1 0-1-15,2 0 5 16,-2 0-4-16,6 0-1 16,-3 1 4-16,4 2 1 15,-2-2-6-15,1 2 3 16,-1-1-2-16,0-1 1 16,-4 0 1-16,0 2-3 15,-3-3 0-15,-1 0-2 16,-1 0 1-16,-3 0-2 15,-2 0-6-15,-2 0 1 16,-3 0-1-16,0 0 0 0,0 0-18 16,0 0-44-16,0 0-28 15,0-24-48-15,-8-2-329 16,-1-11-364-16</inkml:trace>
  <inkml:trace contextRef="#ctx0" brushRef="#br0" timeOffset="43918.0846">20745 2881 456 0,'0'0'604'0,"0"0"-353"16,0 0 15-16,0 0-62 15,0 0-30-15,0 0-64 16,0 0-44-16,-9 2-29 16,29 3 0-16,13-1 80 15,29 2 88-15,38-4-56 0,41-2-5 16,25-5-27-16,9-15-11 15,-2 0 3-15,-9-2-20 16,6 2-13-16,0 0-21 16,-9 1-1-16,-9 0-1 15,-12 2-1-15,-16 2-10 16,-18-1 0-16,-21 3-21 16,-21 3 6-16,-16 3-4 15,-9 0 7-15,5-3 1 16,3 3-19-16,3-3 3 15,-5 1-4-15,-3 2-4 16,-6 1-1-16,-3 2 3 16,-4-1-8-16,-2 0-1 0,-3 1 1 15,-4 0 8 1,-4 2-3-16,-6-2 0 0,-3 3-5 16,-4 1-1-16,-3 0 0 15,0 0-6-15,-3 0-40 16,-14 0-19-16,-10 0-22 15,-58 0-193-15,6 0-295 16,-8 0-438-16</inkml:trace>
  <inkml:trace contextRef="#ctx0" brushRef="#br0" timeOffset="45728.0103">16032 2230 473 0,'0'0'185'0,"0"0"275"15,0 0-198-15,0 0-48 0,0 0-3 16,0 0-23 0,-15-8-56-16,13 8-16 0,2 0-26 15,-2 0-24-15,2 0-20 16,0 0-20-16,0 5-21 16,0 12-4-16,0 8 41 15,0 7 28-15,2 8 2 16,1 3 7-16,2 4-5 15,0 3-3-15,0 3-13 16,1 3-15-16,0 2-13 16,2 3 2-16,-1 1 15 15,-1 0-5-15,0-6-13 16,-1-3-1-16,-1-7-2 16,1-3 4-16,2-5-8 15,-3-1 14-15,1-1-18 16,-2 0 1-16,1 0-1 15,0 2 9-15,2-1-3 0,-2-1-4 16,0 1-5-16,-1-3-2 16,0-3 4-16,0-2-5 15,2-2 1-15,-1-4 4 16,2-3-7-16,-3-1 1 16,1-2-10-16,1-2 6 15,-2 0-5-15,2 2 4 16,-1-5-5-16,-1 5 1 15,1-3 5-15,1 2 1 16,-4-2-2-16,2 0-5 0,-1-3 5 16,1-2 3-1,-2-1 0-15,1-2-3 0,-2 1 3 16,1-1-1-16,1 0-1 16,-1 1-1-16,1-1-4 15,-2 0 5-15,1 0-6 16,1-3 0-16,-2 1 1 15,0-1 4-15,2-2-5 16,-2-1 0-16,0 3 0 16,0-3 1-16,0 0-2 15,0 0-11-15,2-3-61 16,-2-26-121-16,-12 0-455 16,-8-6-1063-16</inkml:trace>
  <inkml:trace contextRef="#ctx0" brushRef="#br0" timeOffset="47008.598">11813 2897 471 0,'0'0'0'15,"0"0"1"-15,0 0 390 16,0 0-103-16,0 0-29 0,0 0-73 16,0 0-8-1,-8 1-1-15,8-1-41 0,0 0-30 16,0 0-42-16,0 0-30 15,1 2-13-15,9 3-8 16,6 1 18-16,4 2 64 16,5 1 3-16,7 0-3 15,5-4-29-15,7-1 8 16,3-2-3-16,4-2-3 16,1 0-8-16,2 0-3 15,0-3 12-15,1-3-5 16,-7 1-31-16,-7 0-16 0,-8 2-5 15,-9 1-6 1,-4 2-5-16,-1-2 1 0,-8 1-1 16,0 1 0-16,-5-2 0 15,-1 2-1-15,-4 0 0 16,-1 0 0-16,0 0-32 16,0 0-100-16,0 0-60 15,-3 0-95-15,-9 5-99 16,0-1-304-16</inkml:trace>
  <inkml:trace contextRef="#ctx0" brushRef="#br0" timeOffset="47290.0873">11990 2983 408 0,'0'0'798'15,"0"0"-594"-15,0 0-124 16,0 0-50-16,0 0-18 15,0 0-12-15,0 0-230 16,1 0-472-16</inkml:trace>
  <inkml:trace contextRef="#ctx0" brushRef="#br0" timeOffset="49934.2705">13842 4212 101 0,'0'0'1319'0,"0"0"-1064"0,0 0-23 16,0 0-55-16,-101-7-32 16,71 20-27-16,0 12-8 15,0 7-28-15,5 9-14 16,7 6-10-16,8 1-15 16,10 2-7-16,0-4 1 15,16-5-7-15,9-5-13 16,5-10-7-16,3-6 5 15,3-8-1-15,0-11 1 16,1-1 4-16,1-12 5 16,-2-16-9-16,-1-8-2 0,-5-7-4 15,-7-3-4 1,-9-5-4-16,-5-1-1 0,-9 2 1 16,0 5 0-16,-14 3 8 15,-6 11 0-15,-3 7-8 16,1 12 8-16,1 7-9 15,0 2 0-15,6 3-2 16,3 0-4-16,2 5 6 16,8 4-8-16,2 2 2 15,0 3-9-15,12 1 0 0,4 6 9 16,5-2 6 0,2 4 0-16,-2 0-1 0,-2 4 1 15,-4-2 0-15,-3 1-1 16,-2 1 1-16,-2-1 0 15,-1-1 14-15,-2-3-5 16,2 1-2-16,1-4 1 16,2-4-7-16,4-3 8 15,3-3-8-15,3-3 0 16,4-6-1-16,1 0 0 16,3-9 0-16,-1-8-22 15,-2-5-35-15,-5-3-40 16,-2 1-35-16,-5-1-26 15,-2 2 9-15,-5-2 56 16,-3 4 61-16,0 3 27 0,-3 4 5 16,0 2 31-16,0 7 58 15,0 3 58-15,0 2-22 16,0 0-54-16,0 12-33 16,0 10 21-16,0 7 25 15,0 6 3-15,0 5-24 16,0 2 10-16,1 3-27 15,2 0-28-15,2 4-9 16,17 8-9-16,0-10-111 16,5-16-455-16</inkml:trace>
  <inkml:trace contextRef="#ctx0" brushRef="#br0" timeOffset="50990.429">20839 3742 1220 0,'0'0'325'16,"0"0"-65"-16,0 0-32 0,0 0-37 16,-92 4-22-16,63 24-23 15,0 11-35-15,3 11-3 16,4 7-40-16,11 4-6 15,11-3-1-15,0-1-12 16,20-7-2-16,11-9-28 16,6-10-3-16,5-7-5 15,6-14-1-15,1-10 5 16,0-5 2-16,0-21-4 16,-5-12-4-16,-4-7-3 15,-13-8-5-15,-6-16 5 16,-12-22-5-16,-8 8 5 15,-1 8-4-15,-3 15-2 0,-10 21 6 16,-3 6 0 0,-1 4-4-16,-1 12-1 0,3 9 5 15,-1 7-6-15,1 1-1 16,-1 9-11-16,0 14 10 16,2 10-5-16,0 7 6 15,5 9 1-15,5 2-1 16,2 5 1-16,2-2 0 15,2-6 1-15,13-2 5 16,1-7-5-16,7-10 0 16,0-5 1-16,2-7-2 15,4-8-1-15,1-4-32 0,4-5-87 16,5 0-38-16,13-28-203 16,-9 1-322-16,-10-2-785 0</inkml:trace>
  <inkml:trace contextRef="#ctx0" brushRef="#br0" timeOffset="51434.5479">21302 3848 1392 0,'0'0'358'16,"0"0"-83"-16,0 0-180 16,0 0-24-16,0 0-27 15,0 0 24-15,0 0 18 16,44 12-25-16,-30 1-13 0,-4 3-7 15,-1 1-16 1,-4 1-2-16,-2 1-1 0,-2 1-6 16,-1-2-5-16,0 1 1 15,0-5 4-15,-4-3-4 16,-1-2-10-16,3-5 11 16,1-3-11-16,1-1 27 15,0 0 47-15,0 0-22 16,0 0-27-16,3 0-7 15,2 3-6-15,7 5 26 16,2 1 41-16,2 2-29 16,2 1-10-16,-1 4-3 15,0 0-7-15,-5 4-4 16,-4 0 2-16,-3 0-6 16,-5 1 15-16,0 1 12 0,-2 2 21 15,-15-1-26-15,-10 1-26 16,-11 1-4-16,-21 4-15 15,-29 4-1-15,-31 3-24 16,-12-5-123-16,29-12-208 16,20-10-433-16</inkml:trace>
  <inkml:trace contextRef="#ctx0" brushRef="#br0" timeOffset="52641.4998">16188 4146 1416 0,'0'0'318'0,"0"0"-36"0,0 0 29 15,0 0-78-15,0 0-60 16,-99-9-54-16,73 38-40 15,1 12-13-15,0 14 21 16,11 5-14-16,5 2-17 16,9-1-25-16,2-8-2 15,21-6-4-15,9-10-14 16,7-10-10-16,7-12-1 16,0-9 0-16,0-6 6 15,-4-17 5-15,-5-12 2 0,-7-12-4 16,-10-10-8-1,-11-5-1-15,-9-17 0 0,-2 6 1 16,-16 3 0-16,-10 5-1 16,4 18 0-16,-6 4 0 15,2 13 6-15,1 15-5 16,2 9-1-16,3 0-9 16,0 22 8-16,3 11-7 15,5 13 7-15,5 7 1 16,8 5 1-16,1-2 7 15,7-2-8-15,16-6 0 16,5-7-1-16,5-8-1 0,4-8 2 16,2-8-6-1,0-12-28-15,-1-5-86 0,-3-3-47 16,-4-21 28 0,-6-4-67-16,-6-7-81 0,-6-1 19 15,-8-3 26-15,-1 4 99 16,-4 5 128-16,0 6 15 15,0 4 154-15,0 5 7 16,-2 4 2-16,2 2-3 16,0 3-41-16,0 0-57 15,5 1-28-15,5 2-19 16,7 0-4-16,-2 3 4 16,4 0 7-16,-1 0 0 15,-4 6 17-15,2 8 15 16,-7 2 11-16,-2 6 3 0,-4 2 15 15,-3 8 5 1,0 3-2-16,-1 3-4 0,-10 0-1 16,0-1-26-16,3-5-22 15,3-4-16-15,5-6-2 16,0-8-14-16,0-4-1 16,12-6-1-16,7-4-8 15,15 0-39-15,43-26-115 16,-4-6-172-16,0-5-837 0</inkml:trace>
  <inkml:trace contextRef="#ctx0" brushRef="#br0" timeOffset="53138.1413">16472 4933 1416 0,'0'0'334'16,"0"0"-37"-16,0 0 7 15,0 0-43-15,0 0-67 16,0 0-70-16,0 0-52 16,-21-41-47-16,21 55-24 15,2 10 5-15,9 10-5 16,1 5 0-16,2 6-1 0,-2-1-7 16,-3-4-15-16,-2-1-122 15,-7 6-124-15,0-7-197 16,-4-11-162-16</inkml:trace>
  <inkml:trace contextRef="#ctx0" brushRef="#br0" timeOffset="53358.1328">16223 5288 1506 0,'0'0'375'0,"0"0"-231"16,0 0-96-16,0 0 86 15,0 0 27-15,104 19-61 0,-61-15-45 16,1-1-34 0,3-3-14-16,0 0-7 0,-3-9-82 15,-3-8-104-15,-5-5-81 16,-4-16-128-16,-9 4-218 16,-7 3-42-16</inkml:trace>
  <inkml:trace contextRef="#ctx0" brushRef="#br0" timeOffset="53507.9579">16706 5051 373 0,'0'0'496'0,"0"0"-120"15,0 0 18-15,0 0-74 16,0 0-50-16,0 0-92 16,0 0-87-16,-22-19-51 15,20 50 16-15,2 4 4 16,-1 5-29-16,1 4-15 16,0-3-16-16,0-3-10 15,22 9-161-15,-1-13-176 0,1-8-422 16</inkml:trace>
  <inkml:trace contextRef="#ctx0" brushRef="#br0" timeOffset="54084.4315">16983 5230 1833 0,'0'0'252'0,"0"0"-60"15,0 0-87-15,0 0 27 16,-20 97-36-16,20-69 11 16,0-3-34-16,0-1-40 15,0-4-17-15,0-6-10 16,1-6-4-16,-1-4-1 16,0-4 5-16,0-2 10 15,0-17-4-15,-3-8-10 16,-4-7-2-16,-3-5-1 15,5 1 1-15,2 4 0 16,3 6 8-16,0 10-8 16,8 6-1-16,5 6 1 15,3 6-2-15,0 0-4 16,4 3 6-16,-1 9-1 16,0 7 0-16,-2 0-5 0,-5 1 6 15,-3 2 7-15,-2-6-7 16,-2-2 6-16,-5-3-5 15,3-8 1-15,-3-3 6 16,0 0 22-16,0-3 67 16,0-16-21-16,0-8-43 15,0-2-13-15,0-2-11 16,4 4 0-16,1 6-2 16,1 8 14-16,2 5-4 15,1 7-14-15,5 1-3 16,2 7-17-16,5 12 8 15,0 6 9-15,0 3 1 16,-2 0 0-16,-5 0-1 0,-2-3-36 16,-4-7-74-1,0-3-117-15,-2-8-233 0,-3-7-161 0</inkml:trace>
  <inkml:trace contextRef="#ctx0" brushRef="#br0" timeOffset="55008.3405">17325 5114 1257 0,'0'0'338'16,"0"0"-172"-16,0 0-22 0,0 0-39 16,0 0-33-1,0 0 27-15,0 0-43 0,80 56-31 16,-69-56-9-16,-1 0 30 15,-4-5 22 1,-1-10 11-16,-2-1-14 0,-3-6-20 16,0 0-11-16,0-1-6 15,-5 4-2-15,-4 0 14 16,-2 10 26-16,-2 6-4 16,-1 3-15-16,-1 0-24 15,-2 17-17-15,5 8-5 16,1 4 6-16,6 4-7 15,5-1-1-15,0-1-5 16,19-4-2-16,11-8 8 16,11-7-21-16,10-9-31 0,5-3-69 15,0-13-101-15,-6-11-24 16,-9-2 6-16,-9-6-6 16,-17 1 79-1,-8-1 167-15,-7 1 46 0,0 0 165 16,-10 4 17-16,-6 5-17 15,0 5 37-15,1 5-50 16,2 7-52-16,1 3-32 16,0 2-16-16,3 5-47 15,-1 11-39-15,1 9-3 16,3 2 8-16,5 6-7 16,1 0 1-16,0-1-11 15,13-5-1-15,3-2 1 0,7-9-1 16,0-5-21-16,2-10-26 15,0-1-33-15,-1-12 6 16,-4-13-13-16,-4-10-25 16,-5-11 10-16,-8-19 9 15,-3-24 22-15,-8-19 43 16,-10 12 29-16,1 21 0 16,4 31 27-16,3 22 53 15,-1 5 10-15,2 5 7 16,3 5-2-16,-1 7-25 15,1 5-41-15,3 19-20 16,-1 9-2-16,4 9-7 16,0 2 0-16,13 4 0 0,9-2 0 15,11-1 0 1,5-5 0-16,2-6-1 0,0-8-1 16,-5-6-8-16,-5-8-8 15,-6-5-3-15,-8-5 6 16,-5-2 6-16,-4 0 9 15,-1 0 0-15,1 0 0 16,1 0 0-16,1 3 0 16,3 3-2-16,-2 5 2 15,3 1-1-15,0 2 1 16,-4 0-1-16,0-1 1 16,-2-2-31-16,-4-3-149 15,-3-8-145-15,0 0-232 16,0-12-351-16</inkml:trace>
  <inkml:trace contextRef="#ctx0" brushRef="#br0" timeOffset="55153.2529">17959 4698 1156 0,'0'0'186'16,"0"0"-70"-16,0 0-88 15,0 0-15-15,0 0 0 16,85 53-13-16,-45-33-170 15,0-4-418-15</inkml:trace>
  <inkml:trace contextRef="#ctx0" brushRef="#br0" timeOffset="55937.2269">18322 4761 1446 0,'0'0'324'0,"0"0"24"0,0 0-108 15,0 0-27-15,0 0-91 16,0 0-47-16,0 0-20 16,-70 55-8-16,66-26 5 15,0 3-7-15,4 0-15 16,0-2-9-16,6-3-12 16,6-5-9-16,4-7 0 15,1-8-15-15,0-7-38 16,0 0 1-16,1-12-18 0,-6-12-6 15,-1-5-11 1,-6-7 13-16,-4-6 13 0,-1 0 29 16,0-1 21-16,-4 4 11 15,-8 8 11-15,2 7 38 16,1 12 17-16,0 7-5 16,3 5-7-16,0 0-21 15,3 14-20-15,0 6-13 16,3 7-1-16,0 0-9 15,8 1 9-15,14-4-1 16,3-2 1-16,2-7 0 16,3-5-35-16,0-8-39 15,-4-2-36-15,-3-5-14 16,-7-14-11-16,-5-4 82 0,-7-1 35 16,-1-2 19-16,-3 5 5 15,0 3 44 1,0 6 81-16,0 3 33 0,0 6-30 15,0 3-52-15,0 0-53 16,0 5-27-16,0 7-1 16,3 6 0-16,4 4 1 15,-1 1 5-15,0-3-6 16,1 1 1-16,-3-1-1 16,1-4 0-16,-1-3-1 15,-3-5 1-15,-1-4-1 16,0-4-12-16,0 0 13 15,0-5 0-15,0-15 9 16,0-9-9-16,0-6-5 16,0-4 5-16,0 1 1 0,0 4 0 15,8 9 11-15,2 6-1 16,2 11 1-16,-1 5-6 16,4 3 0-16,2 3 0 15,2 12 3-15,-2 5-8 16,1 1 3-16,-4 1-4 15,-1 2 0-15,-4-1-11 16,-3-3-114-16,-4-2-177 16,-2-4-260-16,0-8-538 0</inkml:trace>
  <inkml:trace contextRef="#ctx0" brushRef="#br0" timeOffset="56114.0285">18844 4675 2004 0,'0'0'330'0,"0"0"-109"15,0 0-145-15,0 0-43 16,0 0-24-16,0 0-9 16,0 0-131-16,0 10-348 0</inkml:trace>
  <inkml:trace contextRef="#ctx0" brushRef="#br0" timeOffset="64886.6583">3670 8398 367 0,'0'0'79'0,"0"0"-78"15,0 0 215-15,0 0-73 0,0 0-47 16,0 0 26-16,-12-6-9 16,12 4 12-16,0 1-25 15,0 0-39-15,0 1-28 16,0-2-10-16,6 2-2 16,5 0-1-16,3 0 3 15,4 0 9-15,3 0-10 16,4 0 9-16,5 0-5 15,6 0 9-15,4 0 4 16,0 0-8-16,4 0 7 16,-1 0 6-16,2 0 4 0,-1 2-1 15,0 0 0-15,-1 1-9 16,-3-3 6-16,2 0-10 16,1 0-6-16,0 0-8 15,2 0-1-15,0 0 8 16,2 0-8-16,0 0 5 15,2 2-5-15,-1 1 3 16,-1 1-6-16,0-1-5 16,-1-1 12-16,3-1 9 15,-4-1 3-15,4 0 5 16,-1 0-4-16,3 0-11 16,-1-1-6-16,-3-1 4 15,5 2 2-15,-6 0 8 16,2 0-11-16,-5 0 5 0,-1 0-6 15,0 0 0 1,-2 1-2-16,-2 3-6 0,0 0 4 16,-2-1-4-16,-2 0-7 15,-1-1 5-15,1 0 1 16,0 1-1-16,-1-2 6 16,-3-1-16-16,3 2 11 15,-6-2-1-15,-2 0 1 16,-1 0-5-16,-6 0-1 15,-5 0-4-15,-1 0 5 16,-6 0-5-16,-1 0 8 16,-4 0-10-16,1 0 1 15,-2 0-1-15,0 0 0 0,0 0 0 16,0 0 0-16,0 0-1 16,0 0-47-16,-6 3-108 15,-12 9-140-15,1-1-181 16,-8-3-436-16</inkml:trace>
  <inkml:trace contextRef="#ctx0" brushRef="#br0" timeOffset="65660.4083">4696 9218 390 0,'0'0'36'0,"0"0"465"0,0 0-308 16,0 0 16 0,0 0 26-16,0 0-22 0,0 0-26 15,-39-3-70-15,39 3-44 16,0 0-17-16,11 0-22 16,10 0 20-16,11 3 26 15,9 4 26-15,11 0-8 16,6 1-25-16,3-1-23 15,3-2-12-15,2 3-7 16,-2-2 5-16,-1 2-2 16,-4-3-8-16,-2 1-6 15,-8-1-3-15,-4-2-5 16,-5-2-5-16,-8 2 0 0,-3-1-6 16,-6-1-2-1,-7 1 1-15,-2 1-1 0,-7-1-52 16,-7 4-168-1,-9 14-244-15,-11-3 101 0,-8 1-543 0</inkml:trace>
  <inkml:trace contextRef="#ctx0" brushRef="#br0" timeOffset="68303.166">6787 8500 142 0,'0'0'135'0,"0"0"-27"16,0 0-53-16,0 0-29 15,0 0-4-15,0 0-11 16,0 0 4-16,3-11-15 16,2 8-1-16,-2 0 0 15,-2 1 0-15,3-1 0 16,-2 0-11-16,-1 0 2 15,-1 1 10-15,0 2 10 16,0-3 67-16,0 0-14 16,0 0 1-16,0-1-5 15,0 0 3-15,-3-1-8 16,-1-1 39-16,3 3 9 16,-1-3 44-16,2 4 13 15,0 1-15-15,0-1-47 0,0 2-31 16,10 0 11-16,7 0 51 15,7 0-35-15,2 0-18 16,6 0 0-16,2 0-4 16,4 0-2-16,3 0-4 15,-1-4-14-15,-1 0-17 16,0-1-15-16,-8 2 3 16,-4 1-21-16,-6 0 5 15,-3 1 2-15,-6 1-8 16,0 0-9-16,-2 0 7 15,2 0-133-15,6 0-20 16,27-12-103-16,-4-1-337 16,0-4-636-16</inkml:trace>
  <inkml:trace contextRef="#ctx0" brushRef="#br0" timeOffset="70634.6252">10677 8011 751 0,'0'0'539'0,"0"0"-238"0,0 0 13 15,0 0-86-15,0 0 12 16,0 0-34-16,0 0-31 15,-17-8-78-15,19 5-57 16,4 2-30-16,8 0-4 16,5-2-5-16,8-1 0 15,9-1 1-15,5-3-1 16,9-1 1-16,-3-3-2 16,-2-2-13-16,-5 2-118 15,3-12-124-15,-10 6-106 0,-12-1-388 16</inkml:trace>
  <inkml:trace contextRef="#ctx0" brushRef="#br0" timeOffset="70961.314">10832 7732 1495 0,'0'0'353'15,"0"0"-168"-15,0 0-126 16,0 0-15-16,0 0-13 16,0 0 67-16,0 0-6 0,96 23-29 15,-61-12-9-15,0 5-16 16,-1 2-11-16,-3 2-2 16,-2 1-1-16,-4 1-6 15,-5-2-10-15,-7 0-7 16,-6-3 0-16,-5 0 0 15,-2 2-1-15,-3 0 1 16,-18 4 1-16,-4 1-2 16,-7 1 0-16,0 3-46 15,-3 4-162-15,10-7-71 16,8-9-597-16</inkml:trace>
  <inkml:trace contextRef="#ctx0" brushRef="#br0" timeOffset="75069.8686">7123 9181 606 0,'0'0'261'0,"0"0"-5"16,0 0-114-16,0 0-71 16,0 0-35-16,0 0 59 15,80 0 30-15,-35 0-9 16,26 0-9-16,25 0 1 16,26 0-15-16,8 0-23 15,-8 0-13-15,-13 0 16 0,-18 3-13 16,-16 2-11-16,-14 0-11 15,-12 0 4-15,-1 2 1 16,10 0 5-16,6 1-8 16,8 1-3-16,-8-1-21 15,-5-2-4-15,-4-1-3 16,-2 0 3-16,-2-4-3 16,-4-1 9-16,-3 0-8 15,-5 0-10-15,-7 0 9 16,-5 0-8-16,-9-1 0 15,-3-1-1-15,-10 1-16 16,0 1-98-16,-5 0-67 16,-10-2-60-16,-10 2-121 0,-8 0-677 15</inkml:trace>
  <inkml:trace contextRef="#ctx0" brushRef="#br0" timeOffset="75511.3952">7363 9508 1132 0,'0'0'187'0,"0"0"-75"16,0 0-74-16,0 0-31 16,0 0 9-16,0 0 99 15,92-2 64-15,-5-1-15 16,38-5-37-16,19-3-47 16,4-4 13-16,-10 2-21 15,-19 1 11-15,-9 1-5 16,-20 4-8-16,-23 1-20 15,-21 5-14-15,-6 1-9 16,1 0 2-16,3 0-14 16,-2 0-4-16,-6 0-5 15,-6 0-5-15,-3 0 0 0,-5 0 1 16,-5 0-2-16,-1 1 0 16,-6 4-13-16,-1 1-152 15,2 3-89-15,-4 1-39 16,-3-4-346-16</inkml:trace>
  <inkml:trace contextRef="#ctx0" brushRef="#br0" timeOffset="79491.3101">10558 8901 20 0,'0'0'1288'16,"0"0"-1058"-16,0 0-39 15,0 0 23-15,0 0-94 16,0 0-26-16,0 0-14 16,-20 0-34-16,43 0-15 15,12 0 25-15,9 2 22 16,8 1-21-16,2-1-23 15,1 0-9-15,-1-2-11 16,-11 0-4-16,1 0-9 16,-6 0 1-16,-5 0-1 15,-3 0-1-15,-4 0-47 16,-2 0-80-16,-3-7-52 16,-3-6-43-16,-3-2-110 15,-8 3-332-15</inkml:trace>
  <inkml:trace contextRef="#ctx0" brushRef="#br0" timeOffset="79830.3766">10978 8729 1228 0,'0'0'266'15,"0"0"-76"-15,0 0-80 16,0 0-78-16,0 0-20 15,0 0 16-15,0 0 82 16,55 19-14-16,-23-9-37 16,4 3-13-16,0 1-11 15,0-2-10-15,-4 0 0 0,-6 1 3 16,-4-2-2-16,-4-1-10 16,-8-1-1-16,-5-1-6 15,-2-1 1-15,-3 1-4 16,0 3-5-16,-9 3 13 15,-12 3-13-15,-7 3 5 16,-7 4-6-16,-4-2-16 16,0-1-89-16,3 0-42 15,11-6-119-15,11-7-334 0</inkml:trace>
  <inkml:trace contextRef="#ctx0" brushRef="#br0" timeOffset="82697.1961">1617 11049 902 0,'0'0'299'15,"0"0"-216"-15,0 0-34 16,0 0 54-16,0 0 29 16,0 0-38-16,-49-77-23 15,31 70-24-15,-6 7-8 0,-1 0-12 16,-5 14-5-16,2 18-13 16,-2 11-9-16,6 10 0 15,7 5 2-15,10 3-1 16,7-2-1-16,15-5 0 15,19-1-1-15,8-6 0 16,6-1 0-16,1-2 0 16,-1 0 1-16,-4 4 0 15,-6-2-1-15,-10 2-1 16,-12 0 1-16,-7 0-12 16,-9-1 11-16,0-2 1 15,-16-1 0-15,-5-5 0 16,-3-7 1-16,-1-5 0 0,0-7 1 15,1-6-1-15,-1-5 0 16,6-1 6-16,2-4-5 16,3 0 5-16,4-1 1 15,7 2-7-15,3 6-7 16,0 9 6-16,10 9 0 16,8 10 1-16,3 10 1 15,4 20 0-15,-1 23 13 16,-1 25 30-16,-7 13 22 15,-10 1-5-15,-6-5 25 16,-9-11-14-16,-9 0 15 16,-9 1-22-16,-1-3 13 15,0-7-3-15,5-21-11 0,6-22-28 16,9-19-8 0,5-10-17-16,3 0-2 0,0-4-9 15,0 0 11-15,0-13-10 16,0-8-1-16,0-8-1 15,3-1-14-15,4-3-40 16,4-15-20-16,7-5-66 16,10-11-104-16,-1 4-275 15,-10 5-373-15</inkml:trace>
  <inkml:trace contextRef="#ctx0" brushRef="#br0" timeOffset="82871.8021">1847 13694 1945 0,'0'0'228'0,"0"0"-179"16,0 0-49-16,0 0-103 16,0 0-17-16,0 0-44 15,0 0-313-15</inkml:trace>
  <inkml:trace contextRef="#ctx0" brushRef="#br0" timeOffset="86054.728">3852 11168 466 0,'0'0'567'0,"0"0"-354"15,0 0 6-15,0 0-29 0,0 0 51 16,0 0-33-16,-54 0-30 15,54 0-50-15,0 0-65 16,7 0-34-16,10 0 6 16,10 3 38-16,4-2 10 15,12-1-13-15,-1 0-7 16,4 0-18-16,2 0-11 16,1 0-9-16,-4 0-5 15,-2 0-10-15,-3 0-2 16,-5 0-8-16,-5 0 0 15,-5 0-8-15,-3 0-83 16,8 0-148-16,-6 0-280 0,-3 0-388 16</inkml:trace>
  <inkml:trace contextRef="#ctx0" brushRef="#br0" timeOffset="86595.8246">5110 11212 143 0,'0'0'1379'0,"0"0"-1020"15,0 0-115-15,0 0-67 0,0 0 5 16,0 0-54-16,0 0-62 16,6 6-32-16,18-5 30 15,6 1 24-15,9-2-27 16,2 0-2-16,4 0-14 15,-1-3-11-15,-4-4-6 16,-7 2-8-16,-8-1-13 16,-5 2-7-16,-7 1 0 15,-6 2-8-15,-7 1-131 16,0 2-398-16,0 8-595 0</inkml:trace>
  <inkml:trace contextRef="#ctx0" brushRef="#br0" timeOffset="88088.7127">7951 11125 476 0,'0'0'0'0,"0"0"666"15,0 0-372-15,0 0-66 16,0 0 12-16,0 0-23 16,0 0-12-16,-56 26-27 15,56-26-46-15,0 0-35 16,0 0-27-16,6 2-13 15,11 1-2-15,8 0 58 16,12-2-1-16,9 1-28 16,8-2-15-16,7 0-7 15,5 0-3-15,0-3-17 16,-4-3-3-16,-5-1-9 16,-8 0-11-16,-7-1-5 0,-5 0-7 15,-2 0 1 1,-4 0-2-16,-4 1-6 0,-6 0 6 15,-2 1-5-15,-9 2 0 16,-2-1 0-16,-7 3-1 16,-1 2-7-16,0 0-68 15,-15 5-114-15,-10 7-143 16,-14 5-540-16</inkml:trace>
  <inkml:trace contextRef="#ctx0" brushRef="#br0" timeOffset="89749.3236">10053 11246 717 0,'0'0'646'0,"0"0"-445"0,0 0-101 15,0 0-24-15,0 0 108 16,0 0-8-16,0 0 3 16,111-16-39-16,-63 12-10 15,5-3 4-15,2 2-48 16,1 0-10-16,-3-3-19 15,-4 1-8-15,-7 0-8 16,-6 0-8-16,-6 3-17 16,-6 1-6-16,-6 2-9 15,-5 0 0-15,-4 1-1 16,1 0-61-16,4 0-54 0,4 0-47 16,30-3-125-1,-5-5-202-15,0-1-264 0</inkml:trace>
  <inkml:trace contextRef="#ctx0" brushRef="#br0" timeOffset="91925.877">11584 11211 232 0,'0'0'910'16,"0"0"-630"-16,0 0-91 15,0 0-57-15,0 0-9 16,0 0 9-16,0 0-31 15,7 1-15-15,13-1 23 16,8 0 18-16,11 0-2 16,8 0-15-16,10 0-4 15,7-2-12-15,5-7-21 0,1-2-8 16,-2 0-20-16,-6 0 2 16,-8-3-11-16,-7 3-12 15,-9 2-10-15,-7 0-4 16,-8 2-9-16,-7 4-1 15,-4 2 0-15,-12 1-130 16,0 9-126-16,-7 5-398 0</inkml:trace>
  <inkml:trace contextRef="#ctx0" brushRef="#br0" timeOffset="93591.2585">4093 12118 345 0,'0'0'1170'0,"0"0"-894"0,0 0-115 15,0 0-55-15,0 0-7 16,0 0 75-16,106 0 56 16,-1 0-70-16,39-6 3 15,13-5-18-15,-8 3-26 16,-25 2-35-16,-42 4-7 16,-17 2-15-16,-16 0-6 15,-8 0-14-15,2 0-14 16,5 0-1-16,-4 0-13 15,-3 0-8-15,-11 0-5 16,-10 0 1-16,-3 0-2 16,-8 0-16-16,0 0-87 0,-2 0-114 15,10 0-104 1,-1 0-288-16,-2 0-568 0</inkml:trace>
  <inkml:trace contextRef="#ctx0" brushRef="#br0" timeOffset="95409.6249">7042 11964 763 0,'0'0'315'0,"0"0"83"16,0 0-229-16,0 0-61 15,0 0 46-15,0 0 38 16,0 0-11-16,86 16 0 0,-42-15-46 15,2 1-13-15,3-2-11 16,-1 0-13-16,1 0-15 16,-4 0 2-16,-3-2-10 15,-5-3-18-15,-1-2-5 16,-3-3 2-16,-1-2-12 16,1-5-6-16,-5 0 0 15,1-2-12-15,-4-3-6 16,-4 0-2-16,-3 0-2 15,-6-1 1-15,-6-2-8 16,-3-1 14-16,-3-5-13 16,0-2-1-16,-1 0-6 0,-9 1 5 15,-3-1 3-15,0 3-9 16,-5 2 1-16,4 1-1 16,-2 3 0-16,-3 2 1 15,-1 0 0-15,-2 1 5 16,1 1-5-16,-3 1-1 15,0 1 1-15,-1 1 1 16,1 3 3-16,3-1-5 16,-1 3 0-16,1 1 0 15,6 1 1-15,-4 3 0 16,2 0 0-16,-1 1 0 16,0 4-1-16,-3-3 1 15,2 5 0-15,-1 0 0 0,-3 0 0 16,-4 0 0-1,3 2-1-15,-3 7 0 0,2 0 0 16,2 2 0-16,0 3 0 16,0 4-1-16,0 5 1 15,0 7-1-15,5 4 0 16,0 6 0-16,4 4 0 16,4 3 0-16,3-3 1 15,3 2 0-15,4-5-1 16,0-3 0-16,0-3 1 15,13-2 0-15,0-4 0 16,5-1 0-16,6 2 6 16,-1-6-6-16,6-2 1 0,1 0 0 15,-3-3 0-15,-3-4-1 16,-1-1 1-16,-3-1 0 16,-2-4 0-16,-6 0 7 15,4-4-8-15,-5 1-69 16,0-2-87-16,-1-4-161 15,0-4-292-15,-7-9-436 0</inkml:trace>
  <inkml:trace contextRef="#ctx0" brushRef="#br0" timeOffset="96161.5169">5446 11103 388 0,'0'0'619'0,"0"0"-253"16,0 0-105-16,0 0-20 15,0 0-61-15,0 0-43 16,0 0-18-16,0 1-41 16,0-1 7-16,0 0-8 15,0 0-32-15,0 0-20 0,0 0-12 16,0 0-5 0,0 1-7-16,0-1 0 0,0 0 1 15,0 0-2-15,0 0-29 16,0 0-124-16,0 0-89 15,0 2-290-15,0 1-508 0</inkml:trace>
  <inkml:trace contextRef="#ctx0" brushRef="#br0" timeOffset="98173.3569">7918 11684 454 0,'0'0'169'0,"0"0"20"16,0 0 5-16,0 0-54 16,0 0 16-16,0 0-19 15,-47-23-12-15,43 21-15 16,-2-2 3-16,3 1 34 16,2 2-22-16,-1 0-21 15,-2 1 10-15,4 0-9 16,0 0 5-16,0 0-27 15,0 0-25-15,0 0-13 16,0 0-20-16,0 0-19 16,0-2 5-16,16 2-10 15,0 0 17-15,4 0 9 16,-2 0-2-16,1 0-16 0,2 0-1 16,-3 0 4-16,-2 0-12 15,-2 0 1-15,-3 0 0 16,-3 0 0-16,-5 0 0 15,-2 0 7-15,-1 0-8 16,0 0 0-16,0 0 1 16,0 0 6-16,0 0 1 15,0 0-1-15,0 0 1 16,0 0-2-16,-6 2 0 16,-9 0-5-16,-1 1-1 15,-3 2 0-15,-2-1 1 16,0 0 0-16,0 0-1 15,3 0 0-15,4-1 1 0,4-1-1 16,3-1 1-16,1-1-1 16,5 2 0-16,1-2-2 15,0 0 2-15,0 0-9 16,1 0-17-16,12 1 15 16,5-1 10-16,4 0 0 15,2 0 1-15,0 0-1 16,-4 1 1-16,2 1-32 15,-3 0-109-15,8 1-180 16,-7 2-221-16,-5-4-548 0</inkml:trace>
  <inkml:trace contextRef="#ctx0" brushRef="#br0" timeOffset="101227.7947">11654 11226 466 0,'0'0'160'0,"0"0"-55"16,0 0-2-1,88 17 17-15,-54-17-21 0,6 0-35 16,2-5-18-16,4-7-5 15,2-3-22-15,3-3-8 16,-1-3-10-16,-3-3 1 16,-1-1-1-16,-6-1-1 15,-4-3 0-15,-1-2 0 16,-2-3 0-16,-5-1 0 16,0-3 0-16,-3-1-1 15,-2-1 1-15,-5-1 0 16,-1-2 0-16,-4-3 0 15,-3 1 0-15,-4-3 0 0,-6 0 0 16,0 0 0 0,-3 3 0-16,-15 2 0 0,-6 2 0 15,-4 7 0-15,-6 1 0 16,-4 7 1-16,-4 1-1 16,-2 5 1-16,-3 6 9 15,-3 0-9-15,-5 6 6 16,-3 1-6-16,-2 7 0 15,2 0 0-15,1 2-1 16,-1 11 0-16,2 3-1 16,4 2-9-16,4 1 8 15,2 2 1-15,6 4 0 16,2 2-1-16,3 3 1 16,4 2 0-16,6 3-2 0,5 5 3 15,5 2-1-15,11 1 0 16,4 0-5-16,0 0 5 15,11-3 0-15,7 0-6 16,6-3 6-16,4-3 1 16,5-1 0-16,4-5 0 15,7-2 0-15,-1-5-6 16,21-4-58-16,-10-4-108 16,-8-6-104-16</inkml:trace>
  <inkml:trace contextRef="#ctx0" brushRef="#br0" timeOffset="101417.9022">12033 10919 1159 0,'0'0'223'0,"0"0"-120"16,0 0-74-16,0 0-19 15,0 0-10-15,0 0-86 16,0 0-285-16</inkml:trace>
  <inkml:trace contextRef="#ctx0" brushRef="#br0" timeOffset="102275.0312">4646 12012 176 0,'0'0'97'0,"0"0"-58"16,0 0-5-16,0 0 43 15,84 2-58-15,-51-2-19 0,28 1-9 16,-6 1-13-1,-1-1-100-15</inkml:trace>
  <inkml:trace contextRef="#ctx0" brushRef="#br0" timeOffset="102477.3431">6092 11990 431 0,'0'0'0'0</inkml:trace>
  <inkml:trace contextRef="#ctx0" brushRef="#br0" timeOffset="103436.1131">10480 11936 487 0,'0'0'344'0,"0"0"-100"16,0 0 14-16,0 0-20 0,0 0 8 16,0 0-19-1,0 0-32-15,-43 11-44 0,43-11-16 16,0 3-46-16,14 2 12 15,12 4 46-15,8-1-31 16,5 1-29-16,5-1-2 16,2-1-11-16,4-2 10 15,2-1-10-15,2-2-26 16,-2 1-7-16,-7-3-16 16,-6 0-7-16,-11 0-10 15,-7 0-8-15,-6 0 9 16,-8 0-9-16,-2 0 0 15,-2 0-1-15,-3 0-11 16,0 0-76-16,0 0-156 0,-3 0-315 16,-14 0-907-16</inkml:trace>
  <inkml:trace contextRef="#ctx0" brushRef="#br0" timeOffset="108008.7058">11239 12422 1677 0,'0'0'306'0,"0"0"-179"15,0 0-72-15,0 0 44 16,0 0 110-16,0 0-38 15,80 0-83-15,-44-1-46 16,2-6-14-16,-2 2-12 16,-2-1-4-16,-3 0-1 15,-2 1-5-15,-6-1-6 16,0 0 0-16,-7 2-8 16,-1 0-62-16,-4-2-95 15,-2-5-140-15,-5 0-201 16,-3-1-373-16</inkml:trace>
  <inkml:trace contextRef="#ctx0" brushRef="#br0" timeOffset="108316.952">11432 12228 1558 0,'0'0'348'0,"0"0"-189"15,0 0-101-15,0 0-11 16,0 0 87-16,0 0 26 16,103 23-57-16,-62-17-66 15,-3-1-21-15,-1 2-8 16,-4 0-7-16,-5 0 0 16,-4 1 0-16,-3-2-1 15,-5 0 6-15,-4 1-6 16,-4-1 0-16,-7 0 0 0,-1 4 0 15,-3 2 2-15,-22 7-1 16,-8 1-1-16,-40 20-74 16,4-5-230-16,1-1-612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08:51.637"/>
    </inkml:context>
    <inkml:brush xml:id="br0">
      <inkml:brushProperty name="width" value="0.05292" units="cm"/>
      <inkml:brushProperty name="height" value="0.05292" units="cm"/>
      <inkml:brushProperty name="color" value="#FF0000"/>
    </inkml:brush>
  </inkml:definitions>
  <inkml:trace contextRef="#ctx0" brushRef="#br0">370 5910 1448 0,'0'0'514'15,"0"0"-410"-15,0 0-70 0,0 0-15 16,0 0 42-16,0 0 5 16,88-15-35-16,-58 11-14 15,-6-1-17-15,1 2 0 16,-1 0-65-16,0 3-119 15,-9 0-170-15,-3 0-400 0</inkml:trace>
  <inkml:trace contextRef="#ctx0" brushRef="#br0" timeOffset="168.8574">440 6060 990 0,'0'0'302'0,"0"0"-48"16,0 0-108-16,0 0-19 0,0 0-36 15,0 0-28 1,0 0-21-16,54-12-14 0,-26-5-14 16,5-3-14-16,5-13-111 15,-8 4-207-15,-7 2-619 0</inkml:trace>
  <inkml:trace contextRef="#ctx0" brushRef="#br0" timeOffset="404.7573">610 5692 1250 0,'0'0'351'16,"0"0"-253"-16,0 0 38 0,81 24 44 15,-32-7-20 1,5 4 24-16,-2 7-63 0,-6 6-44 15,-14 9-38-15,-17 20-21 16,-23 32-8-16,-56 29-10 16,1-14-162-16,-16-15-456 0</inkml:trace>
  <inkml:trace contextRef="#ctx0" brushRef="#br0" timeOffset="3757.789">14205 4942 310 0,'0'0'619'15,"0"0"-484"-15,0 0-13 16,0 0 88-16,0 0 2 15,0 0-41-15,-30-8-51 16,30 8-44-16,9 0-26 16,12 0-14-16,17 0 41 15,25 0 22-15,28 0-18 16,31-4-26-16,13-4 0 16,-3-1-14-16,-9 2-7 15,-10 0-2-15,-1 2 3 0,-7 0-5 16,-4 0-6-16,-6 2-3 15,-4 0-6-15,-3-1-6 16,-13 1-2-16,-13 2 1 16,-12-2-8-16,9 0 12 15,24 0-6-15,24-1 9 16,14 0 7-16,-8-1-11 16,-13 1-4-16,-8 1 7 15,-3 0-13-15,4-2 9 16,0 0 1-16,-1 1-2 15,-1-3-8-15,-3 1 14 16,-3 1 6-16,-4 1-3 16,-2-1 0-16,-8 1 0 0,-11 2-2 15,-14 0-1 1,3 1-1-16,7 0-7 0,9-1 5 16,9 2 5-16,-4 0-10 15,2 0 8-15,-2 0-6 16,13 0 2-16,-10 0 5 15,4 0 2-15,11 6 0 16,3 0 0-16,19 3 0 16,3 1 4-16,-12-1 2 15,-11 0-7-15,-20-2-7 16,-12-3 7-16,-10-1-4 16,-1-1-1-16,22 3-1 15,1-2 1-15,11 0 4 0,0-1 10 16,-10-1-20-16,8-1 3 15,-5 0 9-15,-2 0 11 16,-9 0-18-16,-8 0 5 16,-11 0-5-16,-8 0 2 15,-7 0-1-15,-4-3 0 16,-2-1 14-16,-4 0-14 16,-3 1-5-16,-5 0-7 15,-4 0 6-15,-3 0-6 16,-4 0 0-16,0-2-27 15,-1-4-115-15,-48-18-216 16,4 1-339-16,-11-6-549 0</inkml:trace>
  <inkml:trace contextRef="#ctx0" brushRef="#br0" timeOffset="4584.0059">17040 3692 1363 0,'0'0'254'0,"0"0"-26"15,0 0-13-15,0 0-76 0,0 0-49 16,0 0-41-16,0 0-40 16,-14-5-9-16,25 3-7 15,4-1 6-15,4 0 1 16,2-4 0-16,-3-1 0 15,-2-1-9-15,-5 0-7 16,-5-2 14-16,-3 1 2 16,-3-1 0-16,0 1 0 15,0 2 10-15,0 4 1 16,0 1 17-16,0 3-3 16,0 0-17-16,0 0-8 15,0 16-17-15,0 8 11 16,12 10 6-16,3 8-1 0,3 5 0 15,1 3 0 1,1 0 0-16,-3-2 0 0,-3-5 1 16,-8-5 0-16,-6-5 1 15,0-5-1-15,-9-5 0 16,-12-4 1-16,-6-4-1 16,-2-5 1-16,1-2 0 15,3-8 0-15,6 0 0 16,5 0 5-16,4 0 3 15,5 0 13-15,5-5 13 16,0-2 20-16,0 0-46 16,20-3-9-16,8-3-10 15,11 0 2-15,11-4 7 16,10-3-35-16,6-5-48 0,1-3-51 16,16-19-68-16,-17 7-119 15,-15 1-331-15</inkml:trace>
  <inkml:trace contextRef="#ctx0" brushRef="#br0" timeOffset="5642.8517">17692 3548 831 0,'0'0'319'15,"0"0"25"-15,0 0-50 16,0 0-39-16,0 0-70 16,0 0-72-16,-82-23-64 15,59 44-14-15,1 11 31 16,3 5-5-16,7 3-15 15,6 1-8-15,6 0-11 0,0-4 6 16,13-4-12-16,11-8-5 16,8-7-5-16,5-9 2 15,7-9-4-15,1-6-8 16,1-17 8-16,-5-10-9 16,-7-7 0-16,-10-1-22 15,-9-4-1-15,-11 3 2 16,-4 2-2-16,-3 8 5 15,-15 6 1-15,-4 12 1 16,1 3-8-16,-3 10 6 16,3 1 6-16,6 0 6 15,4 5-6-15,5 8-2 16,4 3-1-16,2 4-8 16,0 1 14-16,8 3-2 15,6 1 10-15,0 1 0 0,2 1 0 16,-2-1 1-16,5-2 0 15,-1-1 9-15,3-4 11 16,1-5-9-16,3-4-2 16,4-6-3-16,2-4 0 15,3-4-6-15,-2-14-92 16,1-7-106-16,-6-6-64 16,-2-6-9-16,-10 0 38 15,-3 2 127-15,-8 4 106 16,-4 7 103-16,0 7 85 15,0 8 65-15,0 5-11 0,0 4-93 16,-1 0-95-16,1 16-48 16,0 13 0-16,0 5 53 15,0 6-8-15,10 4 15 16,7 5 22-16,1 0-31 16,1-3-11-16,-3-3-4 15,-1-6-23-15,-4-6-10 16,-4-9-7-16,-2-11-1 15,-3-4 5-15,-2-7 2 16,0-7 8-16,-5-16 2 16,-6-12-10-16,-5-22-7 15,-4-21 9-15,3 3-8 16,5 5-1-16,2 11 0 16,8 14 5-16,2-1-5 0,0 2-1 15,0 8 1-15,13 10-1 16,-1 6-8-16,2 8 8 15,0 4-1-15,1 5-14 16,-1 3 14-16,-1 0-5 16,-1 1 5-16,-3 12 0 15,0 6-6-15,-6 3 6 16,-3 4 0-16,0 8 1 16,-12 2 0-16,-8 0 0 15,-3 1 0-15,-3-1 0 16,3-2-1-16,3-4 2 15,4-2-1-15,8-4 0 16,7-5 0-16,1-2 0 16,3-2 0-16,17-2 18 15,10 0 25-15,9-5 23 0,8-2 25 16,6-3-6-16,4-3-34 16,1 0-24-16,-4-6 0 15,1-2-13-15,-4-4-5 16,-6 3-3-16,-8-2-6 15,-14 3 2-15,-11 2-2 16,-22-9-73-16,-17 3-214 16,-19-2-800-16</inkml:trace>
  <inkml:trace contextRef="#ctx0" brushRef="#br0" timeOffset="6228.5136">16826 3796 1267 0,'0'0'410'15,"0"0"-78"-15,0 0-63 16,0 0 13-16,0 0-75 16,0 0-58-16,0 0-38 15,8-19-17-15,21-1-43 0,13-7-19 16,26-15-4-1,19-8 8-15,-2 4-3 0,-7 5-9 16,-13 7-2-16,-15 6-7 16,0 1-9-16,2-4 2 15,-14 6-8-15,-6 3-1 16,-11 9-1-16,-9 2 1 16,-3 6 1-16,-8 0-1 15,-1 5-14-15,-4 0-101 16,-10 8-188-16,-9 1-432 0</inkml:trace>
  <inkml:trace contextRef="#ctx0" brushRef="#br0" timeOffset="8027.2302">2372 6972 1091 0,'0'0'596'15,"0"0"-384"-15,0 0-57 16,0 0-65-16,0 0-10 16,0 0-17-16,0 0 23 15,67-5-22-15,-22-1-24 16,1 1-15-16,2-2-13 15,1 0-10-15,-6 1-2 16,-4 3 0-16,0-5-146 16,-11 3-192-16,-11-1-356 0</inkml:trace>
  <inkml:trace contextRef="#ctx0" brushRef="#br0" timeOffset="8257.5918">2503 7085 1275 0,'0'0'392'0,"0"0"-187"15,0 0-67-15,0 0-59 16,0 0 52-16,0 0 32 16,0 0-24-16,100 7-58 0,-60-7-26 15,7-4-20 1,4-6-23-16,8 0-6 0,2-1-6 15,21-1-146 1,-13 4-314-16,-11-1-606 0</inkml:trace>
  <inkml:trace contextRef="#ctx0" brushRef="#br0" timeOffset="11875.9667">3032 7914 620 0,'0'0'1136'0,"0"0"-875"16,0 0-6-16,0 0-49 15,0 0-44-15,0 0-28 16,0 0-29-16,-5 3-34 16,38-3 37-16,10 0-6 15,15-3-20-15,6-9-25 16,4 0-20-16,1 1-20 16,-3 2-10-16,-5 0-1 15,-12 4-6-15,-11 2 0 16,-13 3-62-16,-7 0-156 0,-12 0-54 15,-5 10-268 1,-1-3-68-16</inkml:trace>
  <inkml:trace contextRef="#ctx0" brushRef="#br0" timeOffset="12155.1386">3009 8115 1534 0,'0'0'495'0,"0"0"-330"16,0 0-36-16,0 0 56 16,0 0 0-16,0 0-58 0,112 0-42 15,-65 0-21-15,3 0-20 16,3 0-25-16,-2-1-8 15,-6-1-10-15,1 2-1 16,-7 0-6-16,10 0-134 16,-12 2-223-16,-4-2-428 0</inkml:trace>
  <inkml:trace contextRef="#ctx0" brushRef="#br0" timeOffset="15239.685">10028 8081 388 0,'0'0'653'0,"0"0"-410"16,0 0-89-16,0 0-25 16,0 0-5-16,0 0 31 15,0 0-26-15,-6 6-32 16,6-5-37-16,0 1 2 15,3 1 18-15,8-1 46 16,5 1-6-16,7-3-37 16,5 0-26-16,5 0-22 15,8-3-14-15,1-5-7 0,3-1-5 16,-2 1-8 0,-6 1 0-16,-4 2 0 0,-6 3-1 15,-10-1-56-15,-3 3-110 16,-9-2-99-16,-4 2-319 15,-1-2-505-15</inkml:trace>
  <inkml:trace contextRef="#ctx0" brushRef="#br0" timeOffset="15511.6944">10009 8338 1211 0,'0'0'768'0,"0"0"-616"15,0 0-98-15,0 0-12 16,0 0 103-16,0 0 38 16,0 0-64-16,111-6-64 15,-64-8-28-15,6 2-16 16,4-4-10-16,3 2-1 15,3-2-38-15,35-20-154 16,-13 5-283-16,-6-6-942 0</inkml:trace>
  <inkml:trace contextRef="#ctx0" brushRef="#br0" timeOffset="20823.5043">16758 6127 1352 0,'0'0'514'0,"0"0"-309"15,0 0-20-15,0 0-25 16,0 0-36-16,0 0-40 15,8 0-39-15,17 0-20 16,10-2-11-16,8-3-13 16,3-2 1-16,-1 3 4 15,-2-1-6-15,-9 2-44 16,-4-2-157-16,-7 4-120 16,-9-2-274-16,-9 0-638 0</inkml:trace>
  <inkml:trace contextRef="#ctx0" brushRef="#br0" timeOffset="21017.9754">16798 6274 1104 0,'0'0'322'0,"0"0"-147"16,0 0-62-16,0 0 21 15,0 0-20-15,0 0-22 16,0 0-40-16,94 33-36 15,-52-36-7-15,3-10-9 16,10-17-122-16,-13 7-170 16,-8-3-504-16</inkml:trace>
  <inkml:trace contextRef="#ctx0" brushRef="#br0" timeOffset="21310.3058">17132 5949 1438 0,'0'0'379'16,"0"0"-212"-16,0 0-100 15,0 0-11-15,0 0 1 16,112 1-2-16,-73 10-14 16,0 6-10-16,-3 2 5 15,0 4 42-15,-9 0-9 16,-5 4-28-16,-12-4-14 15,-4 0-14-15,-6 2 1 0,-4 2 1 16,-14 0-2 0,-4-2-5-16,-5-3-8 0,1-5-36 15,8-5-115-15,12-12-65 16,6 0-185-16,0-14-1007 0</inkml:trace>
  <inkml:trace contextRef="#ctx0" brushRef="#br0" timeOffset="21589.1822">17664 5666 1728 0,'0'0'397'0,"0"0"-47"16,0 0-156-16,0 0-71 15,0 0-52-15,0 0-40 16,0 0 5-16,10 69 19 16,0-36 1-16,3 3-25 15,0-1-18-15,-4-2-7 16,2-2-5-16,-1-3-1 16,-1-6-71-16,7 0-121 15,-4-9-311-15,-1-6-330 0</inkml:trace>
  <inkml:trace contextRef="#ctx0" brushRef="#br0" timeOffset="22053.9125">17862 5651 1635 0,'0'0'399'0,"0"0"-157"16,0 0-70-16,0 0-38 15,0 0-45-15,0 0-34 16,83-19-19-16,-58 19-21 16,0 0 0-16,-3 9 1 15,-6-1-2-15,-4 4-2 16,-6 1 0-16,-3 0-3 16,-3 2 0-16,0 4 1 0,0 1 15 15,-13 5 7 1,-3 1 16-16,-1 0 15 0,-1-2-5 15,2-2-10-15,2-3 0 16,7-5-3-16,2-4-11 16,4-5 2-16,1-2 4 15,0-1-7-15,0-2 6 16,6 0 9-16,11 0 18 16,5 0 5-16,8-3-11 15,4-8-23-15,6-1-17 16,-1-2-8-16,3-1-3 15,-4 2-8-15,-6 2 5 16,-11 1-4-16,-7 4-2 16,-9 0-14-16,-5 1-47 15,0-2-98-15,3-15-180 0,3 0-373 16,2-3-766-16</inkml:trace>
  <inkml:trace contextRef="#ctx0" brushRef="#br0" timeOffset="22961.7713">18827 5595 712 0,'0'0'646'0,"0"0"-409"16,0 0 1-16,0 0-30 16,0 0-6-16,0 0-4 15,0 0-54-15,-10-4-74 0,26-13-37 16,5-7-23-1,4-6-10-15,0-3 0 0,-2-1 0 16,-5 2 0-16,-6 0 1 16,-5 4 0-16,-5 2 5 15,-2 7 0-15,0 2 17 16,-6 6 16-16,-5 3 4 16,-4 5-16-16,2 3-18 15,-6 0-8-15,0 14-1 16,0 11 0-16,2 5 0 15,4 6-7-15,9 1 6 16,4-3-11-16,1-1 3 16,12-5-3-16,4-5 0 15,-4-6 0-15,1-4 6 16,-6-6 5-16,-4-2-1 0,-2-2 0 16,-2-1 2-16,0 0 0 15,0 3 0-15,0 4-6 16,0 8 6-16,0 2 49 15,2 5-8-15,2-1-13 16,3 1-7-16,2-4-12 16,6-1 0-16,3-5-8 15,7-3 7-15,3-5-8 16,7-6-7-16,4 0-27 16,0-7-99-16,2-25-205 15,-10 3-271-15,-11-1-362 0</inkml:trace>
  <inkml:trace contextRef="#ctx0" brushRef="#br0" timeOffset="23437.8644">19226 5461 854 0,'0'0'616'0,"0"0"-392"0,0 0-34 16,0 0-84-16,0 0-20 16,0 0-18-16,0 0-17 15,86-42-17-15,-68 43 8 16,-2 12 4-16,-6 4-8 15,-3 3 18-15,-7 2-2 16,0 0 1-16,0 2 0 16,-11-1-27-16,0-2-13 15,0-3-5-15,2-3-9 0,4-7 0 16,5-5-1-16,0-3-60 16,0 0-31-16,14-14 38 15,5-9-32-15,2-4-29 16,-3-4 70-16,-2-1 29 15,-4 0 9-15,-3 3 6 16,0 0 0-16,-5 5 14 16,0 2 12-16,-1 8 35 15,-3 6 34-15,0 5 16 16,0 3-12-16,0 0-51 16,0 0-26-16,0 11-20 15,0 9-1-15,-3 6 13 16,-1 3 24-16,3 0 0 15,1 2 4-15,0-4-5 0,0-1-21 16,14-4-8-16,8-7-7 16,6-4-1-16,5-8-9 15,3-3-124-15,10-23-180 16,-9-5-228-16,-7-1-204 0</inkml:trace>
  <inkml:trace contextRef="#ctx0" brushRef="#br0" timeOffset="24906.0007">19747 5303 74 0,'0'0'1174'0,"0"0"-788"16,0 0-10-16,0 0-84 16,0 0-43-16,0 0-121 15,0 0-70-15,-17-15-40 16,9 35 16-16,-1 6 10 16,3 3-5-16,-1 3 5 0,4-3-2 15,3-3-19-15,0-2-14 16,0-6-3-16,8-6-6 15,1-5 0-15,2-7-36 16,2 0-32-16,-2-7-8 16,-1-13-45-16,-1-5-1 15,-3-5 33-15,-3-4 55 16,0 2 21-16,0-2 7 16,0 5 6-16,-2 9 6 15,3 4 6-15,-3 9 28 16,2 4 3-16,0 3-38 15,3 0-5-15,3 10 0 16,9 7 9-16,3 2 0 0,9-1 6 16,4 0-5-16,3-2-8 15,-2-5-2-15,-1-4-14 16,-7-5-136-16,-5-2-47 16,-9-3 44-16,-6-13 24 15,-4-5 57-15,-3-3 53 16,0-3 19-16,0 0 63 15,0 0 38-15,-2 5 18 16,1 5 33-16,1 8-10 16,0 5-14-16,0 4-68 15,0 0-37-15,0 10-14 16,0 9 8-16,0 4 26 0,0 4 2 16,4-1-20-1,3 1-9-15,-2-5-7 0,-1-2-8 16,-1-3 1-16,0-8-2 15,-1-4-14-15,1-5-50 16,0 0 22-16,1-17-23 16,2-8-93-16,0-5 41 15,0-7 52-15,2 1 29 16,2 0 17-16,-1 2 18 16,-1 5 1-16,2 7 6 15,-4 7 21-15,1 8 1 16,-1 7-7-16,3 0-11 15,5 12 5-15,2 5 1 16,0 5 9-16,4 1-4 16,-4-1-2-16,2 0-18 0,-3-4 1 15,0-4-2-15,-3-7-22 16,-2-4-101-16,1-3-47 16,-4-3-85-16,2-13 25 15,-2-4 45-15,0 0 107 16,-4-3 78-16,0 3 11 15,0 4 73-15,-2 3 41 16,1 4 2-16,-1 4 16 16,1 5-42-16,1 0-70 15,4 2-15-15,3 10-1 16,7 2 1-16,4 0 19 16,6-1-16-16,0-4-10 15,4-1-9-15,-4-5-27 0,-4-3-92 16,-5 0-9-16,-3-8 59 15,-6-8 40-15,-4-4 24 16,-4-2 5-16,-1-2 66 16,0-1 91-16,0 6-20 15,0 3 0-15,0 7-7 16,0 8-18-16,0 1-57 16,0 7-42-16,-1 15-13 15,-2 9 6-15,-2 8 13 16,-1 0 14-16,0 0-5 15,-3-1-8-15,3-6-9 16,2-4-9-16,-1-5-1 16,4-8 0-16,-1-6-1 15,2-7-22-15,0-2 15 0,0-5 5 16,0-12-8-16,0-3-5 16,0-3 9-16,6 2 6 15,0 2 0-15,0 2 0 16,0 6 24-16,-1 3 4 15,-1 6-11-15,1 2-11 16,2 0-5-16,6 2 6 16,3 6 1-16,3 3-7 15,-2-2 5-15,3-1-5 16,1-3 5-16,-4-5-5 16,0 0 0-16,-3-3 0 15,-2-12 0-15,-2-8-1 16,-4-7-1-16,-4-19 1 0,-2-27 1 15,0-32-1-15,0-15 6 16,0 3 4-16,0 28 13 16,-3 38 20-16,1 24 62 15,-1 16 25-15,2 5-3 16,-2 5-61-16,1 4-32 16,-2 1-34-16,4 22 0 15,0 10 0-15,0 13 1 16,4 6-1-16,10 5-7 15,2 3 1-15,1-1 0 16,0-2-6-16,1-4-132 16,5 1-53-16,-4-16-267 15,0-13-282-15</inkml:trace>
  <inkml:trace contextRef="#ctx0" brushRef="#br0" timeOffset="25478.5277">21055 4884 755 0,'0'0'164'15,"0"0"13"-15,0 0-92 16,0 0-11-16,0 0-9 16,0 0-8-16,0 0-5 15,75 32-13-15,-63-45 41 16,-1-4-20-16,-1-2 11 0,-4-4-8 15,-2 0 30-15,-2-3 33 16,-2 5 8-16,0 1 3 16,0 7 26-16,-5 4-3 15,-2 7-44-15,0 2-47 16,-4 4-51-16,-1 14-11 16,2 8-7-16,0 6 0 15,8 6-2-15,2 1 1 16,0-1-1-16,9-2 1 15,4-5-5-15,4-6 0 16,-1-10 5-16,-1-8-8 16,1-7 9-16,4-5 1 15,0-14 6-15,6-7 1 16,-1-4 1-16,0-1 23 0,-2-2 22 16,2 3 0-16,1 6-9 15,-3 4-14-15,0 4-14 16,-2 7-10-16,1 5-6 15,-1 4-1-15,-2 0 0 16,-1 8-6-16,-4 8 6 16,-3 2-2-16,-5 3 1 15,-4 2 1-15,-2-2 1 16,0 0-1-16,-9-1 1 16,-6-3-1-16,2-3-1 15,-4-4-77-15,-2-7-83 16,1-3-206-16,3 0-415 0</inkml:trace>
  <inkml:trace contextRef="#ctx0" brushRef="#br0" timeOffset="25661.7266">21936 4834 1962 0,'0'0'546'0,"0"0"-324"15,0 0-104-15,0 0-61 16,0 0-35-16,0 0-22 16,0 0-125-16,-71 50-388 15,27-35-1144-15</inkml:trace>
  <inkml:trace contextRef="#ctx0" brushRef="#br0" timeOffset="26410.6287">18195 6079 166 0,'0'0'1223'15,"0"0"-949"-15,0 0-20 0,0 0-89 16,0 0 21-16,0 0-20 16,0 0-28-16,25 3-14 15,6-3-33-15,10 0-30 16,5-7-29-16,2-1-19 15,-1-2-12-15,-3 3-1 16,-7-1-1-16,-7 2-108 16,-9 3-189-16,-8-1-313 15,-9 1-367-15</inkml:trace>
  <inkml:trace contextRef="#ctx0" brushRef="#br0" timeOffset="26606.2225">18244 6246 1667 0,'0'0'282'15,"0"0"-146"-15,0 0-89 16,0 0 51-16,0 0 26 16,101-5-38-16,-50-2-47 15,5-2-35-15,22-3-4 16,-15 1-196-16,-11 0-407 0</inkml:trace>
  <inkml:trace contextRef="#ctx0" brushRef="#br0" timeOffset="31066.2068">4178 6517 1064 0,'0'0'335'0,"0"0"-164"16,0 0-50-16,0 0-62 16,0 0-30-16,0 0-17 15,0 0-12-15,3 19-6 16,27-12-32-16,-2-1-164 16,8-4-325-16</inkml:trace>
  <inkml:trace contextRef="#ctx0" brushRef="#br0" timeOffset="31390.1202">5210 6500 629 0,'0'0'610'15,"0"0"-410"-15,0 0-86 16,0 0-67-16,0 0-32 15,0 0-15-15,0 0-37 16,39 0-272-16,-18 0-350 0</inkml:trace>
  <inkml:trace contextRef="#ctx0" brushRef="#br0" timeOffset="31713.0207">6371 6440 1145 0,'0'0'219'0,"0"0"-133"16,0 0-64-16,0 0-22 0,0 0-137 15,0 0-415-15</inkml:trace>
  <inkml:trace contextRef="#ctx0" brushRef="#br0" timeOffset="32049.0672">7388 6414 947 0,'0'0'120'15,"0"0"-120"-15,0 0-51 16,0 0-142-16</inkml:trace>
  <inkml:trace contextRef="#ctx0" brushRef="#br0" timeOffset="32411.3478">8387 6391 1156 0,'0'0'263'16,"0"0"-96"-16,0 0-111 15,0 0-39-15,0 0-10 16,0 0-5-16,0 0-2 16,-4 12 0-16,16-6-65 15,0-2-262-15</inkml:trace>
  <inkml:trace contextRef="#ctx0" brushRef="#br0" timeOffset="32829.7752">9598 6406 1318 0,'0'0'270'0,"0"0"-117"16,0 0-94-16,0 0-55 16,0 0-4-16,0 0-106 0,0 0-187 15</inkml:trace>
  <inkml:trace contextRef="#ctx0" brushRef="#br0" timeOffset="33766.0692">9651 5937 168 0,'0'0'240'15,"0"0"42"-15,0 0-103 16,0 0 48-16,0 0 10 16,0 0-45-16,0 0-25 0,0-37 25 15,0 31-54 1,0-2 7-16,-3 3 11 0,0 1 15 16,-2-1-36-16,-2 4-29 15,-1 1-6-15,-5 0-49 16,-1 0-26-16,-2 6-16 15,0 8 3-15,-2 3-3 16,7 3 2-16,1 5 1 16,4 3-3-16,5 5-9 15,1 1 1-15,0 0 7 16,6 0-2-16,8-1-6 16,0-6 8-16,4-4-7 15,-3-7-1-15,1-6 0 0,-4-3 8 16,-2-4-7-16,-2-3-1 15,-1 0 6-15,-1 0-6 16,3-3 2-16,-1-11 5 16,-1-1 2-16,-1-3-1 15,-4-2-7-15,-2 1 0 16,0 1 8-16,0 3-8 16,0 3 1-16,-5 3-1 15,-4 3-1-15,0 2-1 16,-1 4-23-16,-1 0-33 15,0 0-43-15,2 8-60 16,3 6-149-16,4-2-201 16,2-1-398-16</inkml:trace>
  <inkml:trace contextRef="#ctx0" brushRef="#br0" timeOffset="33941.923">9716 6084 1395 0,'0'0'228'15,"0"0"9"-15,0 0-154 16,0 0-83-16,0 0-26 16,0 0-260-16</inkml:trace>
  <inkml:trace contextRef="#ctx0" brushRef="#br0" timeOffset="34780.2941">10491 5842 902 0,'0'0'385'16,"0"0"-96"-1,0 0-88-15,0 0-14 0,0 0-42 16,0 0-33-16,0 0-51 16,-8 7-27-16,8-3-18 15,11 3 33-15,3 0 9 16,4 0-9-16,3 0-24 15,1-2-8-15,-2 0-10 16,-2-5 1-16,-5 0-7 16,-1 0 9-16,-3 0-9 15,-1 0-1-15,-2-7 6 16,-1-2-4-16,-3 1-2 0,-2 0 1 16,0-2 0-16,0 3 6 15,0 0-6-15,0 2 9 16,0 3 29-16,0-1 31 15,0 3-3-15,0 0-19 16,-2 0-26-16,-1 13-20 16,-4 9-1-16,3 10 12 15,-2 7 20-15,3 1 6 16,1 5 4-16,2-5-5 16,0-1-11-16,0-5-8 15,0-4-7-15,0-4-6 16,0-7-6-16,0-6 1 15,0-3 0-15,0-5-1 0,0-3-69 16,0-2-54 0,0 0-68-16,0 0-97 0,0-9-430 0</inkml:trace>
  <inkml:trace contextRef="#ctx0" brushRef="#br0" timeOffset="35009.1181">10542 6050 1549 0,'0'0'375'0,"0"0"-195"16,0 0-16-16,0 0-7 0,0 0-35 15,108-12-58-15,-71 5-38 16,2 1-17-16,2 1-9 15,5-1-164-15,-8 3-206 16,-12 1-764-16</inkml:trace>
  <inkml:trace contextRef="#ctx0" brushRef="#br0" timeOffset="37009.8499">5255 8015 588 0,'0'0'413'0,"0"0"-88"16,0 0-69-16,0 0-52 15,0 0-30-15,0 0-54 16,6 0-59-16,19-4 1 16,8-1 12-16,6-2-2 15,6 3-17-15,1 3-3 16,3 1 7-16,4 0-2 15,0 0-15-15,5 0-5 16,2 0 9-16,3 1-10 16,-1 0-5-16,1 1 12 0,-2-2-7 15,-1 0 3-15,-1 0-12 16,-2 0-3-16,1 0 3 16,-1 0 0-16,-1 0 0 15,0 0-3-15,2-3 2 16,0 2-6-16,0-4-4 15,-1 2 4-15,0-2-4 16,-2 1 5-16,0-1-3 16,-1-2 0-16,-3 2 14 15,4 1-11-15,-6-2 6 0,-2 1 1 16,-3 2 12-16,-1 0-7 16,-4-1-1-16,-2 1-2 15,-1-1-6-15,0 1 4 16,-2 1 1-16,5-1-2 15,0 2-3-15,1-2-2 16,-1 2 1-16,0 0-5 16,1 1 0-16,-5 0 0 15,0 0 6-15,-2 0-8 16,-5 0-5-16,0 0 2 16,-4 0 11-16,-3 1 0 15,0 0-3-15,-2-1 5 16,-2 1-4-16,-1-1 2 15,-1 0 0-15,-2 0-1 16,-2 0-4-16,-2 0 1 0,-2 0-5 16,1 0-2-16,-4 0-2 15,0 0-5-15,0 0-5 16,-1 0 7-16,-3 0-7 16,1 0 1-16,-1 0-1 15,0 0 1-15,0 0 2 16,0 0-4-16,2 0-49 15,-2 0-50-15,0 0-80 16,0 0-176-16,-6 0-607 0</inkml:trace>
  <inkml:trace contextRef="#ctx0" brushRef="#br0" timeOffset="38625.1709">8578 8015 491 0,'0'0'751'0,"0"0"-478"16,0 0-106-16,0 0-90 15,0 0-9-15,0 0 21 16,0 0 48-16,51 0-35 16,-14 0-18-16,7 0-8 0,6 0-11 15,7 0 21 1,4 0-1-16,2 0-33 0,-1 0 3 16,1 0 7-16,-5-2-12 15,-1-3-6-15,-2-3-11 16,-5 0 2-16,1-2-3 15,-1 0-2-15,-2-4-4 16,-2 1-5-16,-4-1-2 16,-3-2 1-16,-3 0 2 15,-1-1-9-15,-5 2 4 16,-4-3-2-16,-1-1 6 16,-3-1 3-16,-3-4 7 15,-1-1-4-15,-2-4-9 16,-2-1-3-16,1-4-1 15,-5-3-2-15,-1 1-3 0,-1-3 1 16,-2 3-2-16,-3 0-1 16,-2 1 2-16,-1 3 9 15,0 1-2-15,0 3 7 16,0 2-10-16,-6-1 10 16,-4 1 1-16,-2 1-14 15,-3 1 1-15,-6 1-2 16,-2 3-8-16,-3 1 14 15,-4 3-15-15,-4 1 0 16,-4 4 1-16,-2 0 7 16,-5 3-8-16,0 1 0 15,-4 2 0-15,1 0 0 0,-1 3 8 16,0 0-7-16,1 2-1 16,1 0 1-16,0 0 0 15,0 0 1-15,2 2-1 16,-1 3-1-16,-1 1-6 15,1-1 6-15,4 3-2 16,2-3 1-16,5 2 0 16,3 1 0-16,1 0 0 15,3 1 0-15,-2-1-5 16,0 1 5-16,2 2 1 16,-2 0-1-16,0-1-5 15,2 2 5-15,-1-3 0 16,4 1-5-16,2-1 4 0,3 2 2 15,3-2-7-15,-1 3 5 16,1 0-3-16,-2 1 4 16,0 0 1-16,1 3 0 15,-2-2-6-15,-1 0 6 16,7 0 0-16,-2 3 0 16,2 0 0-16,-2 3 0 15,5 4 0-15,-1 2-1 16,2 4 1-16,2 3 1 15,4 4 0-15,2 1 5 16,2 2 3-16,0 0-1 16,3-3-2-16,8 2 1 15,8-3-1-15,-1 0-4 0,6-2 7 16,3-1 0 0,4-1-3-16,4-3 4 0,5-2 4 15,2 0 2-15,1-3 4 16,6-3 5-16,-2-3 5 15,3-2-19-15,2-6 4 16,2 0-8-16,-3-5 13 16,1-3 4-16,-6-2-11 15,-6 0-1-15,-5 0 0 16,-9-9-3-16,-5 1-1 16,-6 2-8-16,-7 0 6 15,-3-1-4-15,-3 3-1 0,-2 1-1 16,0 3-24-1,-10 0-96-15,-10 9-224 0,-13 5-804 0</inkml:trace>
  <inkml:trace contextRef="#ctx0" brushRef="#br0" timeOffset="50907.8193">2365 9093 962 0,'0'0'744'0,"0"0"-583"16,0 0-109-16,0 0-31 16,0 0 11-16,35 20 63 15,-12-14-26-15,8-1-29 16,2-1-9-16,7-4-4 15,-1 0-14-15,1 0-10 16,2 0-3-16,-5-10-45 16,2-4-129-16,-12 3-182 15,-11 0-567-15</inkml:trace>
  <inkml:trace contextRef="#ctx0" brushRef="#br0" timeOffset="51148.3193">2343 9324 1326 0,'0'0'205'0,"0"0"-147"16,0 0-8-16,0 0 36 15,0 0 51-15,0 0-17 16,0 0-42-16,93-5-43 15,-65-7-19-15,-1-1-16 0,0 1-6 16,3-7-178-16,-6 3-220 16,-11 1-621-16</inkml:trace>
  <inkml:trace contextRef="#ctx0" brushRef="#br0" timeOffset="52746.996">14657 14704 702 0,'0'0'573'16,"0"0"-354"-16,0 0-72 16,0 0-24-16,0 0-21 0,0 0-21 15,23-2 31-15,1-4-20 16,3-2-35-16,4-1-11 16,1 1-18-16,1-1-13 15,-2-2-9-15,3 2-6 16,-1-1-43-16,3-1-105 15,-8 3-186-15,-8 2-427 0</inkml:trace>
  <inkml:trace contextRef="#ctx0" brushRef="#br0" timeOffset="52975.4595">14657 14883 1528 0,'0'0'279'0,"0"0"-114"0,0 0-102 15,0 0-34-15,0 0 60 16,83-40 26-16,-17 9-47 16,28-10-42-16,27-7-20 15,13-1-6-15,-33 12-170 16,-20 11-332-16</inkml:trace>
  <inkml:trace contextRef="#ctx0" brushRef="#br0" timeOffset="58205.3307">18174 14607 474 0,'0'0'95'16,"0"0"-75"-16,0 0-11 15,0 0 13-15,0 0-7 16,0 0 17-16,0 0 4 16,-66-20 28-16,58 17 128 15,0 1-14-15,0 1 61 16,4 1-40-16,-1 0-27 0,1 0-1 16,4 0-54-1,0 0-35-15,0 0-26 0,0 0-16 16,12 0-7-16,5 0 2 15,9 0 39-15,7-2 5 16,4-1-15-16,3-1-1 16,5-1-24-16,-4-3-18 15,4 3-12-15,-4-1-8 16,-4 1-1-16,-2 5-94 16,-1 0-126-16,-7 0-138 15,-10 0-270-15</inkml:trace>
  <inkml:trace contextRef="#ctx0" brushRef="#br0" timeOffset="58453.5151">18100 14794 1532 0,'0'0'230'0,"0"0"-163"16,0 0-60-16,0 0-5 16,0 0 68-16,104-21 21 15,-51 5-37-15,10-4-36 16,17-6-18-16,20-6-40 16,21-11-178-16,-19 8-184 0,-19 4-475 0</inkml:trace>
  <inkml:trace contextRef="#ctx0" brushRef="#br0" timeOffset="59332.1785">19410 14342 1450 0,'0'0'301'15,"0"0"-187"-15,0 0-14 0,0 0-13 16,0 0-31-16,0 0-16 16,0 0-21-16,16 0-11 15,23-1-7-15,6-5 0 16,7-1-1-16,5 0-26 16,21-6-131-16,-8 2-92 15,-12 0-320-15</inkml:trace>
  <inkml:trace contextRef="#ctx0" brushRef="#br0" timeOffset="61147.3482">21176 9765 1128 0,'0'0'613'16,"0"0"-373"-16,0 0-24 15,0 0-112-15,0 0-57 16,0 0-28-16,0 0 44 16,-6 67 33-16,6-38-41 15,0 3-28-15,2-3-9 16,-1-3-2-16,2-6-8 16,-3-5-7-16,2-6-1 15,-2-4 1-15,0-5-1 0,1 0 12 16,-1-3 66-1,3-16 52-15,0-6-96 0,6-8-21 16,2-3-5-16,6-1-1 16,1 3 7-16,5 7 1 15,2 7-5-15,0 9-1 16,0 11-7-16,1 0-1 16,1 17 0-16,1 13 8 15,-4 3-3-15,-2 4-5 16,-6 0 7-16,-3-2-7 15,-3-4-1-15,-1-3 0 16,2-5-88-16,4-8-136 0,-2-6-299 16,-1-9-333-16</inkml:trace>
  <inkml:trace contextRef="#ctx0" brushRef="#br0" timeOffset="61352.8409">21783 9682 1197 0,'0'0'758'16,"0"0"-533"-16,0 0-106 15,0 0-67-15,0 0-19 16,0 0 7-16,96 0-25 16,-66 0-15-16,-3 0-18 0,-1 0-132 15,0 0-153 1,-8 3-234-16,-5-1-249 0</inkml:trace>
  <inkml:trace contextRef="#ctx0" brushRef="#br0" timeOffset="61537.7617">21813 9859 1175 0,'0'0'340'0,"0"0"-106"0,0 0-3 16,0 0-97-16,0 0-47 15,0 0-15-15,0 0-10 16,100 7-38-16,-43-18-9 16,9-3-15-16,30-12-98 15,-21 0-290-15,-8 2-631 0</inkml:trace>
  <inkml:trace contextRef="#ctx0" brushRef="#br0" timeOffset="61744.7065">22450 9498 479 0,'0'0'1281'16,"0"0"-977"-16,0 0-158 15,0 0-97-15,0 0 108 16,0 0-22-16,11 90-28 0,2-54-35 16,1 3-26-1,6-1-18-15,-1-1-16 0,4-6-12 16,19-1-97-1,-8-11-199-15,-3-10-315 0</inkml:trace>
  <inkml:trace contextRef="#ctx0" brushRef="#br0" timeOffset="62177.0858">22851 9450 1385 0,'0'0'374'16,"0"0"-143"-16,0 0-128 16,0 0-52-16,0 0-11 0,96-22 0 15,-62 22 0 1,-1 0-15-16,-7 3-4 0,-4 10 22 16,-6 1 16-16,-9 3-10 15,-3 3-9-15,-4 0 2 16,0 0-2-16,-13 6 6 15,-4 0 18-15,-3 1-12 16,1 0 5-16,-1 2-14 16,8-3-2-16,5-4-4 15,7-2-1-15,0-3 22 16,13-3 3-16,17-4 29 16,14-3 27-16,9-4-14 15,23-3-37-15,17-3-15 16,-7-7-18-16,-8-1-13 0,-11-1-5 15,-16 2-9-15,4 0-5 16,-4 0-1-16,-11 1-44 16,-13 5-64-16,-14 1-102 15,-20 3-140-15,-17 3-351 16,-13 5-262-16</inkml:trace>
  <inkml:trace contextRef="#ctx0" brushRef="#br0" timeOffset="62762.0988">17719 9750 789 0,'0'0'961'16,"0"0"-681"-16,0 0 47 16,0 0-57-16,0 0-124 15,0 0-68-15,0 0-57 16,-25 27-5-16,41 26 41 0,2 7-15 16,3 6-20-16,2-3-11 15,-2-5-1-15,-4-3-10 16,-1-8-9-16,-5-5-59 15,-5-6-102-15,-6-3-168 16,0-12-206-16,0-7-318 0</inkml:trace>
  <inkml:trace contextRef="#ctx0" brushRef="#br0" timeOffset="62994.3798">17280 10346 1783 0,'0'0'347'0,"0"0"-190"16,0 0-96-1,94-13 39-15,-13-4 80 0,32-5-42 16,13-4-35-16,-3 2-57 16,-10 4-18-16,-29 8-20 15,-18 3-8-15,-20 4-1 16,-10 0-130-16,0 2-215 15,-7 1-323-15,-8 0-637 0</inkml:trace>
  <inkml:trace contextRef="#ctx0" brushRef="#br0" timeOffset="63467.2859">17714 10363 1681 0,'0'0'358'0,"0"0"-47"16,0 0-204-16,0 0-37 15,0 0-30-15,0 0-30 16,0 0 29-16,9 67 34 16,-4-33 6-16,-1 7-25 15,-2 2-18-15,-1-2-8 16,4-4-9-16,1-6-10 15,1-4-3-15,6-5-5 16,3-7-1-16,1-4 1 16,3-6 1-16,1-5-2 0,-1-2-1 15,3-13-14-15,-4-7-22 16,-1-7-1-16,-3-3 16 16,-2-4 8-16,-2 0 13 15,-3 7 0-15,0 7 1 16,-5 8 0-16,0 7 1 15,0 7 1-15,0 0-2 16,6 12 0-16,4 14 10 16,4 6 14-16,5 6 0 15,1 4-8-15,3-1-4 16,-2-5 25-16,2-2-23 0,-2-6-14 16,0-7-61-1,5-14-110-15,-5-7-188 0,-4 0-279 16</inkml:trace>
  <inkml:trace contextRef="#ctx0" brushRef="#br0" timeOffset="63813.5048">18844 9336 388 0,'0'0'1603'0,"0"0"-1335"0,-78-5 9 15,30 39-88 1,-13 36-75-16,-11 35-34 0,-4 23 6 16,12 8 5-16,18-6 32 15,19-14-15-15,22-6-7 16,5-9-14-16,25-5-28 15,18-9-19-15,2-16-8 16,1-18-10-16,-4-14-10 16,5-9-6-16,10 0-5 15,8-3-1-15,10-1-1 16,37-26-115-16,-18 0-218 16,-12-17-546-16</inkml:trace>
  <inkml:trace contextRef="#ctx0" brushRef="#br0" timeOffset="64453.2169">18764 9962 781 0,'0'0'1004'0,"0"0"-701"15,0 0 60-15,0 0-163 16,0 0-91-16,0 0-60 15,0 0 3-15,10 76 78 16,4-32-9-16,1 4-52 16,0-2-37-16,-2 0-23 0,0-3-9 15,1-4-8-15,1-5-40 16,2-6-128-16,4-10-105 16,-1-9-299-16,-6-9-199 0</inkml:trace>
  <inkml:trace contextRef="#ctx0" brushRef="#br0" timeOffset="64803.7895">19109 9934 472 0,'0'0'943'0,"0"0"-750"16,0 0-79-16,0 0 98 15,0 0-46-15,19 97 9 16,-19-63-24-16,-1 2-35 15,-13-2-40-15,-2-1-28 0,-2-5-30 16,0-3-7-16,2-9-9 16,3-4-2-16,2-7 20 15,3-5 74-15,2 0 28 16,1-8-50-16,3-5-40 16,2-2-21-16,0 2 4 15,9 3-10-15,6 5-5 16,6 3-6-16,4 2 0 15,3 0 5-15,2 8 0 16,0 6-5-16,-3 2 3 16,-1-1 2-16,-2 1-28 15,-1-5-110-15,7-7-113 16,-6-2-228-16,-6-2-223 0</inkml:trace>
  <inkml:trace contextRef="#ctx0" brushRef="#br0" timeOffset="65015.4011">19425 9869 485 0,'0'0'1209'15,"0"0"-823"-15,0 0-207 16,0 0-126-16,0 0 46 16,0 0 68-16,42 89-41 15,-27-50-48-15,0 2-33 16,-3 0-23-16,-3-2-16 15,-1-5-6-15,-5-3-81 16,-3-2-162-16,0-9-144 16,-2-11-501-16</inkml:trace>
  <inkml:trace contextRef="#ctx0" brushRef="#br0" timeOffset="65368.3484">19440 10026 1428 0,'0'0'241'16,"0"0"-157"-16,0 0-60 15,0 0-8-15,102-25-5 16,-68 13-11-16,0-2-5 0,-4-3-28 16,-5 0 9-16,-4-2 8 15,-7 3 16-15,-6 0 11 16,-3 4 61-16,-2 2 99 15,-3 3 39-15,0 4 12 16,0 3-29-16,0 0-83 16,0 0-62-16,0 11-27 15,0 10 6-15,1 8 64 16,4 3-28-16,0 3-12 16,-1 2-16-16,3-3-18 15,-1 1-16-15,2-2-1 16,1-1-13-16,0 1-141 0,-5-7-326 15,-4-10-243-15</inkml:trace>
  <inkml:trace contextRef="#ctx0" brushRef="#br0" timeOffset="65667.4075">19692 9237 823 0,'0'0'1153'0,"0"0"-839"16,0 0-185-16,0 0-57 15,120 59 47-15,-50 27 0 16,13 31-19-16,-2 19-20 16,-16 1 55-16,-21-12 3 15,-24-11-69-15,-17-7-17 16,-3-4-22-16,-18-13-15 0,-5-18-14 15,-1-15-1-15,2-16 0 16,0-5-22-16,-4 0-76 16,-4-2-104-16,-10-4-125 15,8-15-331-15,10-13-526 0</inkml:trace>
  <inkml:trace contextRef="#ctx0" brushRef="#br0" timeOffset="65896.2091">20405 10562 1433 0,'0'0'1093'15,"0"0"-941"-15,0 0-55 16,0 0-67-16,0 0-5 15,0 0-13-15,0 0-12 16,114-37-67-16,-67 24-218 16,-9 1-339-16</inkml:trace>
  <inkml:trace contextRef="#ctx0" brushRef="#br0" timeOffset="66065.1184">20319 10723 1896 0,'0'0'304'0,"0"0"-158"16,0 0-95-16,0 0-5 15,0 0 3-15,97 1 4 16,3-11-53-16,-9-5-288 16,-5-7-951-16</inkml:trace>
  <inkml:trace contextRef="#ctx0" brushRef="#br0" timeOffset="66472.0181">21780 10215 485 0,'0'0'1513'16,"0"0"-1035"-16,0 0-192 15,0 0-74-15,0 0-61 0,0 0-76 16,0 0-51-16,-31 34-2 16,37 14 32-16,7 10-18 15,1 6-23-15,2 0-12 16,-2-4-1-16,2-7 0 16,-4-9-74-16,0-7-115 15,2-8-106-15,-4-12-344 16,-4-13-488-16</inkml:trace>
  <inkml:trace contextRef="#ctx0" brushRef="#br0" timeOffset="66892.0904">22000 10169 1572 0,'0'0'341'15,"0"0"-166"-15,0 0-90 16,0 0 14-16,107-25-26 15,-77 25-17-15,-2 10-14 16,-8 7-25-16,-8 5-8 16,-7 1-7-16,-5 1 7 15,0 1 0-15,-10 1 0 16,-5-3-3-16,0-1-5 16,-1-5 0-16,1-6 5 15,3-3-5-15,4-3 16 16,4-4 56-16,4-1 26 0,0 0-30 15,0 0-21 1,3 5-35-16,11 1-13 0,6 5 1 16,6 3 11-16,0 2-6 15,3 4-5-15,-4 4 7 16,-2 4-7-16,-6 1 5 16,-8 1 27-16,-9 1-17 15,0-2 1-15,-9-1-2 16,-14-3-3-16,-7 0-5 15,-6-6-7-15,-3-2-84 16,-25-6-114-16,13-6-263 16,4-5-312-16</inkml:trace>
  <inkml:trace contextRef="#ctx0" brushRef="#br0" timeOffset="67154.4814">21525 10908 2031 0,'0'0'341'16,"0"0"-108"-16,127 10-27 15,4-10 31-15,26-10-79 16,10-12 17-16,-9-1-33 16,-23 3-58-16,-9 1-19 15,-28 7-29-15,-27 3-21 16,-27 2-14-16,-14 4-1 15,-7-1-22-15,-4 3-39 0,-5-1-68 16,-13 2-90-16,-13 0-130 16,-16 0-231-16,-9 0-419 0</inkml:trace>
  <inkml:trace contextRef="#ctx0" brushRef="#br0" timeOffset="67701.8773">22297 10950 1947 0,'0'0'563'0,"0"0"-461"16,0 0-56-16,0 0 33 0,0 0 52 16,-39 97-19-16,30-61-3 15,0 3-59-15,-4-1 1 16,1-2-8-16,-1-3-22 15,0-9 0-15,3-5-20 16,2-4 6-16,4-8-6 16,2-3-1-16,2-4 9 15,0 0-3-15,0 0 6 16,2 0-11-16,8-5 5 16,8-3 1-16,4-1-6 15,10-1-1-15,6 1 0 16,4 0 0-16,3-1 0 15,-2 1-18-15,-5-2-15 0,-10 3-9 16,-9-1-8 0,-10 2 5-16,-7-2 26 0,-2-2 4 15,-5-3 0-15,-9 0 13 16,0-1-5-16,0 1 7 16,4 4 8-16,4 3 28 15,2 5 9-15,4 2-7 16,0 0-16-16,0 12-16 15,0 12-5-15,2 10 44 16,8 5-10-16,3 4-19 16,-1 3 2-16,3-4-12 15,-5-2-5-15,-1-5-1 16,-3-6 0-16,0-8-98 0,3-16-105 16,-1-5-176-1,-2 0-430-15</inkml:trace>
  <inkml:trace contextRef="#ctx0" brushRef="#br0" timeOffset="68685.7926">22668 10113 952 0,'0'0'204'0,"0"0"32"16,0 0-23-16,0 0-30 15,0 0-5-15,-67-87-33 16,48 72-10-16,-4 1-11 15,-3-2 26-15,-2 2-36 16,-5-2-36-16,-3 1-1 16,-2 1-14-16,-2-3-3 15,-2 1-15-15,-7-1-15 16,-1 1 4-16,-4 2 3 16,-4 2-10-16,-3 4-1 15,-3 4-5-15,-3 4 3 0,2 0 1 16,-3 14-1-16,1 8-1 15,-2 9 4-15,3 6 4 16,1 9 1-16,4 5-4 16,5 2-3-16,4 5 4 15,7 0-10-15,3 5-4 16,-2 11 11-16,6 18 4 16,2 16-2-16,8 6 5 15,9-6-1-15,12-9-2 16,7-14 3-16,0 5-9 15,15-1-5-15,9-3-1 16,13-6 2-16,1-12-4 16,0-14-2-16,3-9-13 15,20 4 12-15,34 14-2 0,38 8 11 16,21-1 5-16,-9-22 0 16,-13-18-1-16,-25-14 7 15,-10-15-3-15,-6-1-3 16,-17-11 0-16,-13-6 9 15,-15-6-12-15,-4-5 11 16,4-11-35-16,3-9 0 16,6-10 0-16,-6-5 0 15,-1-2 0-15,-2-5 0 16,-4 1 0-16,6-10 0 0,-9 9 0 16,-3-3 0-1,-2 1 0-15,-7 10 0 0,-2-5 0 16,-6 0 0-16,-6 3 0 15,-9-1 0-15,-4-2 0 16,0 1 0-16,-15-1 0 16,-7 4 0-16,-8 0 0 15,-5 7 0-15,-2 5 0 16,-4 2-11-16,-3 6-16 16,0 2-1-16,-1 2-4 15,1 3-5-15,-2 7-1 16,4 3 4-16,1 5 7 15,3 4 3-15,1 6-2 16,-2 6 1-16,-1 5 1 16,0 0-8-16,-2 13 5 0,0 8-1 15,7 6-4 1,15 7-26-16,10-3-490 0,10-11-746 0</inkml:trace>
  <inkml:trace contextRef="#ctx0" brushRef="#br0" timeOffset="69336.4337">23320 10689 905 0,'0'0'885'0,"0"0"-567"15,0 0-80-15,0 0-85 16,0 0-45-16,0 0-39 16,0 0-35-16,28 1-6 15,-2-1-11-15,3-1-17 16,1-2 0-16,2-2-79 16,0-2-183-16,-9 2-327 15,-9 0-422-15</inkml:trace>
  <inkml:trace contextRef="#ctx0" brushRef="#br0" timeOffset="69526.5992">23344 10842 1741 0,'0'0'372'0,"0"0"-179"16,0 0-116-16,0 0 43 15,0 0-51-15,0 0-47 16,111-29-22-16,-55 12-128 16,-11 1-206-16,-4 0-821 0</inkml:trace>
  <inkml:trace contextRef="#ctx0" brushRef="#br0" timeOffset="73988.2012">23730 10508 755 0,'0'0'773'16,"0"0"-595"-16,0 0 0 15,28-81 20-15,-12 59-43 16,1 6-59-16,2 4-13 15,0 7-39-15,1 2-21 16,-2 3-11-16,-2 0-11 16,1 14 12-16,-8 1-12 15,-3 4 6-15,-5 1 4 0,-1 3-10 16,0 3 13 0,-7 0-8-16,-5 1 4 0,-4-3-9 15,-1-2 0-15,1-6 1 16,2-5-1-16,2-2 0 15,5-6 7-15,4-1 37 16,3-2 45-16,0 0 4 16,0 0-32-16,0 0-40 15,4 0-15-15,7 0-7 16,5 6 0-16,5 5-1 16,0 1 1-16,1 4-1 15,-1 0 0-15,-7 1 1 16,-5 0 0-16,-2 0 7 15,-7 2 4-15,0-2 20 0,0-2 13 16,-14 1 5-16,0-2 3 16,-6 0-11-16,-2-4-11 15,1-2-11-15,-4-4-8 16,-1-3-5-16,3-1-5 16,-1 0 1-16,6-3-2 15,3-7-41-15,9-1-86 16,6-7-78-16,5 6-288 15,8 0-326-15</inkml:trace>
  <inkml:trace contextRef="#ctx0" brushRef="#br0" timeOffset="74760.3437">24174 10585 880 0,'0'0'378'15,"0"0"-123"-15,0 0-61 16,0 0-88-16,0 0-34 16,0 0-21-16,0 0-12 15,-6-3 6-15,5 3 2 0,-1 0 1 16,0 3-4-16,0-3 1 15,1 2-7-15,1-2 2 16,0 0 0-16,0 0 4 16,0 0 10-16,0 0 30 15,0 0-5-15,0-7-34 16,0-1-24-16,5-1-15 16,0 1-5-16,0 2 0 15,0 0 0-15,0 5-1 16,-2 1 0-16,0 0 0 15,-3 0-6-15,0 0 0 16,0 0 0-16,0 0 6 0,0 4 0 16,0 1 0-16,0 0 0 15,-2 0 1-15,-2-1 1 16,4-4-1-16,-3 3 0 16,1-3 5-16,1 0-5 15,1 0 11-15,0 0 0 16,0-6-12-16,0-1-1 15,0 3-6-15,4-1-47 16,4 4-203-16,2-1-314 0</inkml:trace>
  <inkml:trace contextRef="#ctx0" brushRef="#br0" timeOffset="76060.4458">24428 10779 838 0,'0'0'384'16,"0"0"-88"-16,0 0-72 16,0 0-3-16,0 0-42 15,0 0-24-15,0 0-51 16,-15 3-16-16,15-3-29 16,9 0-11-16,9 0-5 15,4 0 46-15,10 0-37 16,5 0-11-16,2-3-11 0,-1-2-6 15,3-1-11-15,-1 0-4 16,-6 2-8-16,-7 2 4 16,-5 0-5-16,-10 0-84 15,-3 1-93-15,-7 1-159 16,-2 0-193-16,0 0-188 0</inkml:trace>
  <inkml:trace contextRef="#ctx0" brushRef="#br0" timeOffset="76343.6838">24378 10955 1401 0,'0'0'236'0,"0"0"-159"15,0 0-20-15,0 0 101 16,0 0 6-16,0 0 25 16,114 0-65-16,-60-5-54 15,8-2-13-15,0 0-23 16,-3-1-21-16,-4 5-11 16,-4-2-2-16,0 3-139 15,-11-2-118-15,-14 1-428 0</inkml:trace>
  <inkml:trace contextRef="#ctx0" brushRef="#br0" timeOffset="86235.292">3981 5970 428 0,'0'0'655'15,"0"0"-284"-15,0 0-76 16,0 0-34-16,0 0-26 16,0 0-5-16,0-33-50 15,0 33-64-15,-1 0-50 16,-5 0-32-16,3 13-20 16,0 8-14-16,-2 8 7 15,-2 5-6-15,5 5-1 0,2 12-1 16,6-10-234-1,5-10-574-15</inkml:trace>
  <inkml:trace contextRef="#ctx0" brushRef="#br0" timeOffset="86932.0214">5019 5936 682 0,'0'0'1034'15,"0"0"-741"-15,0 0-96 16,0 0-52-16,0 0-40 15,0 0-43-15,0 0-36 16,27-21-13-16,-13 21-6 16,2 0 1-16,-2 0-8 15,0 2 0-15,-6 9 1 16,-4 2 0-16,-2 2 6 0,-2 4 14 16,-2 4 12-16,-11 3 25 15,-3 3 5-15,-4-3-1 16,5 4-15-16,1-6-9 15,4-3-8-15,4-4-3 16,4-3-16-16,2-4-2 16,4-5-8-16,20-3-1 15,15-2-18-15,58-16-163 16,-5-8-463-16,-2-5 5 0</inkml:trace>
  <inkml:trace contextRef="#ctx0" brushRef="#br0" timeOffset="87570.5823">6122 5856 1373 0,'0'0'403'0,"0"0"-91"16,0 0-92-16,0 0-17 16,0 0-93-16,0 0-59 15,0 0-36-15,19-26-5 16,-7 26-9-16,3 3-1 16,-5 6 0-16,-2 5-1 15,-2 1 1-15,-3 0 0 16,-3 4 0-16,0 1 1 15,-9 0 0-15,3-2 5 16,-3-3-6-16,0-1 2 0,3-6-1 16,2-2 7-1,2-5 4-15,2 1 22 0,0-2 2 16,0 2-21-16,2 1-6 16,5 3-3-16,5 2 10 15,0 2 2-15,7 2-6 16,-2 3-3-16,-1-1 0 15,-2 2-8-15,-3 0 8 16,-6 0-7-16,-5 2 5 16,0 0 4-16,-12 2 5 15,-11 0 1-15,-5-2-10 16,-5-4-7-16,-1-3-36 0,10-8-129 16,5-3-463-16</inkml:trace>
  <inkml:trace contextRef="#ctx0" brushRef="#br0" timeOffset="88336.2477">7002 5880 603 0,'0'0'749'15,"0"0"-440"-15,0 0 23 0,0 0-111 16,0 0-38-16,0 0-33 16,0 0-52-16,46-55-46 15,-36 55-22-15,3 16-3 16,-2 5 10-16,0 8 14 16,-2 0 3-16,-3 2-5 15,-2 2 5-15,2-1-2 16,-1-5-10-16,0-3-15 15,4-4-12-15,2-4-4 16,-2-6-11-16,7-7 2 0,-2-3-1 16,2 0 8-16,1-17-8 15,-3-3-1-15,-2-6-2 16,-1-3-20-16,-4-3-10 16,-2 3 5-16,-1 2 20 15,-1 6-1-15,-1 4 8 16,1 7-1-16,-3 5 1 15,1 5 0-15,1 0 0 16,2 11 0-16,0 12 0 16,3 5 15-16,0 5 9 15,-1 5 0-15,0-1-6 16,-2-3-9-16,1 0-8 16,1-4-1-16,18-2-119 0,-1-7-342 15,6-13-496-15</inkml:trace>
  <inkml:trace contextRef="#ctx0" brushRef="#br0" timeOffset="88944.578">8477 5859 606 0,'0'0'319'0,"0"0"381"0,0 0-355 15,0 0-117-15,0 0-60 16,0 0 31-16,0 0-20 16,-44 68-41-16,40-46-26 15,4 0-11-15,0 2-35 16,0-5-24-16,9 1-16 16,3-1-1-16,6-2-7 15,1 2 5-15,2-1-10 16,-1 0-2-16,-1-1-5 15,-3 0-5-15,-5-2 8 16,-5 2-9-16,-5-5 1 16,-1 2-1-16,0 1 0 15,-10-3-54-15,-8-1-61 16,-6-3-65-16,-25-5-113 0,4-3-357 16,3 0-574-16</inkml:trace>
  <inkml:trace contextRef="#ctx0" brushRef="#br0" timeOffset="89118.4781">8373 5929 1482 0,'0'0'477'0,"0"0"-208"16,95-26-92-16,-50 14-9 15,0 2-77-15,1 1-40 16,3 3-36-16,15 2-15 15,-10 3-228-15,-17 1-657 0</inkml:trace>
  <inkml:trace contextRef="#ctx0" brushRef="#br0" timeOffset="91370.1596">5959 6999 49 0,'0'0'51'0,"0"0"-30"16,0 0-8-16,0 0-11 15,0 0-2-15,0 0 1 16,0 0-1-16,-12 0 0 16,8 0-1-16,2 0-20 15,-1-2 2-15,0 1-19 16,0 0 31-16,-1 0-12 15,0-1-13-15,2 1 32 0</inkml:trace>
  <inkml:trace contextRef="#ctx0" brushRef="#br0" timeOffset="92857.3807">5847 6944 438 0,'0'0'65'16,"0"0"-49"-16,0 0 56 16,0 0 313-16,0 0-162 15,0 0-58-15,0 0-49 16,0 5-11-16,0-4-26 16,0 2-27-16,3 1 8 15,9-2 25-15,9 3 44 16,3-2-36-16,7 0-19 15,4-1 4-15,1 0-1 16,2-2-18-16,-1 0-11 16,2 0 5-16,-1 0-1 0,2 0 6 15,-6 0-15-15,3 0-1 16,-1-7 3-16,-1 1-5 16,0-5 3-16,1 0-13 15,-2-3 2-15,2 0-4 16,-1 0 2-16,-3-1-5 15,0-1 5-15,-5 0-4 16,-2 0 4-16,-4-1 8 16,-5 0 12-16,-1-1 1 15,0-4-6-15,0 2-14 0,-5-5-5 16,1 1-1 0,-2 0-5-16,-2-2 0 0,-2 2 0 15,-4-3-7-15,-1 1-2 16,0-1 2-16,0 2-1 15,-7-1-1-15,-4-1 1 16,-4 1-2-16,2 1 4 16,-5-1-13-16,-2 1 8 15,1-1 6-15,-3 2-14 16,0-1 8-16,-1 1 0 16,-2 1-7-16,1 1 10 15,-3 0-12-15,2 2 6 16,-2 0-5-16,0 2 9 15,0 3-10-15,0 4 0 16,-1 0 0-16,-2 5-1 0,5 2-1 16,-4 0 1-1,1 4 1-15,1 0-6 0,-1 0 6 16,1 0 0-16,-1 4-1 16,2 5 1-16,-1-1-2 15,2 2-6-15,1 2 7 16,-1 0 0-16,1 2 1 15,0 0 0-15,2 0 0 16,-2 2 1-16,2-1-1 16,2 2 1-16,-1 0 0 15,2 0-1-15,2 0 0 16,-1 2 0-16,4 1 1 16,-1-1-1-16,1 5 1 15,1-2-1-15,1 2 0 16,3 2 0-16,0-1 1 0,3 2-1 15,2 1 1-15,4 1 0 16,0-2 0-16,0 4 0 16,3 1 0-16,10 0 0 15,2 0 0-15,9 0 10 16,1-2-5-16,3-4-5 16,4 1 1-16,1-3 8 15,0-2-10-15,2 0 0 16,0 0 1-16,-4-3 11 15,-1-2-11-15,0-5 0 16,-5-2-1-16,-4-1 2 16,-7-6-1-16,0 1 1 15,-5-1 8-15,-3-3-8 0,-3 1 4 16,0-1-6-16,-3 0 1 16,2 0 0-16,-1 0-1 15,5 0-7-15,21-21-83 16,-3-2-248-16,6-7-587 0</inkml:trace>
  <inkml:trace contextRef="#ctx0" brushRef="#br0" timeOffset="94110.567">7093 6878 548 0,'0'0'1012'0,"0"0"-754"15,0 0-110-15,0 0-82 16,0 0 27-16,0 0 70 16,0 0 3-16,52 38-45 15,-22-27-23-15,4-2-16 16,3-3-16-16,5-1-5 15,-1-4-4-15,3-1-8 0,1 0-7 16,-4-3-6 0,3-6 1-16,-4-5 11 0,1 1 6 15,-3-4-9-15,-2 0-9 16,-3-2 3-16,-3-1 9 16,-1-2-14-16,-2-2-1 15,-4-3 0-15,-2-1-9 16,-1-2 3-16,-4-1-1 15,-2-2-14-15,-5 4 3 16,-1-1 6-16,-5 4 0 0,-3 2-5 16,0 0 1-1,0 2 1-15,0-2 0 16,-11 1-6-16,-1 0-5 16,-5 1-1-16,1 0 0 0,-4 0-4 15,-4 3 5-15,-1-1-1 16,-4 2 0-16,-1 2 0 15,-2-2-4-15,-1 3-1 16,-3 0 0-16,-2 1 5 16,-3-2-5-16,2 3-1 15,-1 1 1-15,-2 0 8 16,2 2-9-16,2 3 1 16,1 2 0-16,-3 0-1 15,6 2-1-15,-2 2 0 16,0 1 0-16,-1 0 1 15,4 0 2-15,-3 9-1 16,2 3-1-16,1 5 0 0,2 2 0 16,1 1 0-16,0 1 0 15,5 4 0-15,2-2-1 16,4 0 1-16,1 1 1 16,6 0-1-16,1 0-1 15,3 1 1-15,5 1-1 16,1 1 0-16,2 1 0 15,0 0-5-15,0 0 6 16,8 2 0-16,5 1 0 16,2-2 0-16,6 1 1 15,3 2 5-15,5-5 0 0,6 2 0 16,5-2 6 0,5-3 6-16,1-3-11 0,5-3-7 15,-2-1 8-15,-1-7 10 16,-4 0-12-16,-5-4-6 15,-1-3 9-15,-6-3 0 16,-2 0 0-16,-3 0 2 16,-3-3-2-16,-6-4 4 15,0-2-4-15,-6 2 0 16,-2 1-3-16,-4 2-6 16,0 0 1-16,-5 2 0 15,1 1-1-15,-2 1-22 16,-9 0-107-16,-9 11-177 15,-13 1-764-15</inkml:trace>
  <inkml:trace contextRef="#ctx0" brushRef="#br0" timeOffset="99403.7614">3725 9051 474 0,'0'0'20'0,"0"0"556"15,0 0-345-15,0 0 12 16,0 0-45-16,-91 2 26 16,82-2-39-16,3 0 1 15,1 0 17-15,1 0-55 16,4 0-23-16,-1 0-19 15,1 0-25-15,0 0-10 16,3 3-33-16,14-1-22 16,12 2 52-16,8-1 40 15,12-3-34-15,6 0-35 16,-1 0 0-16,0-5-16 16,-5-2-5-16,-6-4-8 0,-7 1-4 15,-6 2-6 1,-5-1 2-16,-7 2-2 0,-7 2 0 15,-2 0-43-15,-4 4-85 16,-5 1-104-16,0 0-65 16,-14 0-278-16,-7 7-304 0</inkml:trace>
  <inkml:trace contextRef="#ctx0" brushRef="#br0" timeOffset="99740.7747">3664 9274 1300 0,'0'0'500'0,"0"0"-203"16,0 0-84-16,0 0 27 16,0 0-58-16,0 0-46 15,0 0-17-15,21 12 77 16,4-8-31-16,3-4-56 15,8 0-19-15,0 0-21 16,3-2-18-16,1-7-15 16,-3-1-13-16,0 1-8 15,-2 0-6-15,-5 1-3 16,-4 0-5-16,-3 0-1 16,-7 2 1-16,-1 3-1 15,-7 0-10-15,-2 3-59 0,-6 0-87 16,-8 3-212-1,-13 11-469-15,-7 1-1329 0</inkml:trace>
  <inkml:trace contextRef="#ctx0" brushRef="#br0" timeOffset="103244.301">23153 15707 227 0,'0'0'1343'0,"0"0"-1067"15,0 0-65-15,0 0-5 16,0 0 3-16,0 0-33 16,-54 9-49-16,75-9-44 15,12 0 4-15,13 0-18 16,10-4-26-16,5-7-18 16,1 1-14-16,-1 0 1 15,-3 2-12-15,-7 0-36 16,-6 1-86-16,-2-5-96 15,-13 0-246-15,-13 3-187 0</inkml:trace>
  <inkml:trace contextRef="#ctx0" brushRef="#br0" timeOffset="103647.7959">23258 15375 2016 0,'0'0'241'0,"0"0"-176"16,0 0-45-16,0 0 20 15,0 0 32-15,0 0 1 0,0 0-36 16,-40 59 29-1,19-23 20-15,-3 5-16 0,-1 1-28 16,1-2-3-16,6-3 1 16,5 1-11-16,9-6-14 15,4-3 0-15,6-3-6 16,19-6 1-16,8-2-2 16,11-4-1-16,4-5 1 15,7-2-7-15,2-5 6 16,1 1-7-16,-1-1-1 15,2-2 1-15,-5 0-62 16,1 0-83-16,15 0-153 16,-14-2-252-16,-7-7-471 0</inkml:trace>
  <inkml:trace contextRef="#ctx0" brushRef="#br0" timeOffset="103846.053">24198 15866 2295 0,'0'0'296'16,"0"0"-220"-16,0 0-70 16,0 0-6-16,0 0-1 15,0 0-151-15,0 0-164 16,-38 11-953-16</inkml:trace>
  <inkml:trace contextRef="#ctx0" brushRef="#br0" timeOffset="106435.2344">22825 14459 697 0,'0'0'962'15,"0"0"-686"-15,0 0-96 16,0 0-17-16,0 0-21 15,17-82-56-15,4 74-24 16,-1 5-35-16,-1 3-16 16,-2 1-1-16,-4 15-3 15,-7 6-7-15,-5 6 7 0,-1 3 1 16,-3 0 4-16,-9 3 0 16,-2-6 1-16,3-4-11 15,2-6 7-15,2-5-9 16,4-7 15-16,1-4 18 15,2-2 43-15,0 0 12 16,0 0-34-16,5 0-29 16,11 0-13-16,8 0 18 15,6 0 3-15,1 0-15 16,0 1-9-16,-6 8 1 16,0 3-8-16,-6 0-2 15,-7 5-2-15,-3 3 2 16,-8 4 6-16,-1 2 0 15,0 3 0-15,-10 1 2 0,-7 2-8 16,-3-2 0-16,-6-2-40 16,0-5-54-16,-3-3-59 15,2-3-108-15,-14-14-93 16,9-1-258-16,5-2-455 0</inkml:trace>
  <inkml:trace contextRef="#ctx0" brushRef="#br0" timeOffset="106625.5514">22741 14977 1350 0,'0'0'609'15,"0"0"-424"-15,0 0 54 16,0 0-26-16,125-34-73 16,-67 19-57-16,3-2-29 15,4 2-32-15,-6-1-13 0,-4 3-9 16,-8 0-67-16,0 0-197 15,-12 2-120-15,-13 2-641 0</inkml:trace>
  <inkml:trace contextRef="#ctx0" brushRef="#br0" timeOffset="107119.6663">23114 14942 1716 0,'0'0'277'16,"0"0"-168"-16,0 0 70 0,0 0 18 15,0 0-63-15,0 95-25 16,1-70-50-16,5-1-6 16,2-3-20-16,4-2-12 15,-2-1-8-15,5-5-6 16,-2-4-1-16,2-5-6 15,-1-2 1-15,-1-2 1 16,2-2-2-16,-4-9-3 16,0-3-22-16,-2-2-2 15,-2-4 0-15,-1 2 6 16,1 0 12-16,-3 2 7 16,1 1 1-16,-2 4 0 0,-1 5 0 15,-2 1 1-15,2 5 20 16,-2 0 13-16,2 0-14 15,1 12 5-15,0 7 37 16,4 9 25-16,-1 2 11 16,1 4-12-16,0 0-5 15,-1-1-9-15,1-2-32 16,-3-4-16-16,-1-4-14 16,0-6-3-16,1-2-6 15,-3-5 2-15,-1-6-2 16,0-3-41-16,0-1-87 15,0-11-128-15,0-5-460 0</inkml:trace>
  <inkml:trace contextRef="#ctx0" brushRef="#br0" timeOffset="109844.4652">23708 14215 461 0,'0'0'1135'16,"0"0"-830"-16,0 0-97 15,0 0-61-15,0 0-84 16,-56 126 22-16,27-8 98 15,3 19-7-15,10 1-43 16,16-14-46-16,4-27 7 16,20-20-25-16,3-21-26 15,0-19-13-15,3-9-9 16,7-5-9-16,7-5-10 16,5-8-2-16,-1-10-59 0,5-22-112 15,-11-10-134 1,-14-3-415-16</inkml:trace>
  <inkml:trace contextRef="#ctx0" brushRef="#br0" timeOffset="110368.9781">23819 14383 760 0,'0'0'267'0,"0"0"-167"15,0 0 33-15,0 0 75 16,0 0-8-16,0 0 39 15,0 0-36-15,0-41-6 16,0 41 9-16,0 0-62 16,0 0-60-16,0 0-40 15,0 5-29-15,3 14-6 16,12 9 9-16,1 8 8 16,5 4-2-16,2 2-11 15,-4 0-13-15,2-7 0 16,-2-4-31-16,6-4-145 15,-6-10-209-15,-3-9-365 0</inkml:trace>
  <inkml:trace contextRef="#ctx0" brushRef="#br0" timeOffset="110796.7119">24083 14284 1465 0,'0'0'521'15,"0"0"-411"-15,0 0-1 16,0 0 13-16,0 0-43 16,0 0-33-16,0 0-21 15,77-16 0-15,-70 27-2 16,-4 4 5-16,-2 2-4 16,-1 2-3-16,0-2-3 15,0 0-2-15,-4-4-7 0,-2-2-2 16,2-6 5-1,2-2 9-15,1-2 18 0,1-1 28 16,0 0-12 0,0 0-14-16,0 0-18 0,7 1-6 15,9 2-7-15,5 1 25 16,2 4-14-16,1-1-11 16,1 1-2-16,-6 1-8 15,-4 4 1-15,-6 0 0 16,-7 0 0-16,-2 3 8 15,0 1-8-15,-3 0 0 16,-11 0-1-16,-5-2 0 16,-1-3-58-16,-1-6-62 15,-7-6-80-15,6-6-153 16,4-10-409-16</inkml:trace>
  <inkml:trace contextRef="#ctx0" brushRef="#br0" timeOffset="111080.8263">24275 14059 1825 0,'0'0'348'0,"0"0"-198"0,0 0 3 15,0 0 12 1,108 45-51-16,-72-12-25 0,0 7-31 15,-5 7-14-15,-4 4 20 16,-8 7-15-16,-8 0-19 16,-11 1-6-16,0-2-10 15,-14-1-14-15,-13-1 0 16,-4-5-46-16,-6-6-101 16,-14-6-100-16,7-11-260 15,8-16-429-15</inkml:trace>
  <inkml:trace contextRef="#ctx0" brushRef="#br0" timeOffset="111728.7852">24175 15120 1938 0,'0'0'299'0,"0"0"-202"15,0 0 17-15,0 0-7 16,0 0-66-16,0 0-28 16,0 0-13-16,89-38-18 15,-68 32-116-15,6 0-149 16,-10 4-256-16,-4 0-273 0</inkml:trace>
  <inkml:trace contextRef="#ctx0" brushRef="#br0" timeOffset="111890.9031">24207 15233 1401 0,'0'0'363'0,"0"0"-246"15,0 0 16-15,0 0-23 16,0 0-49-16,0 0-14 15,0 0-24-15,113-12-23 16,-44-27-31-16,-12 3-189 16,-6 2-577-16</inkml:trace>
  <inkml:trace contextRef="#ctx0" brushRef="#br0" timeOffset="112351.1655">24567 14751 1035 0,'0'0'961'15,"0"0"-828"-15,0 0-47 16,0 0-22-16,0 0 36 16,0 0-42-16,79 0-12 15,-58 0-25-15,-2 10-12 16,-9 2-3-16,-2 3 1 15,-6 4-6-15,1 0 14 16,-3 4-6-16,0-2 6 16,0-1 3-16,-7-2 9 15,2-4 5-15,4-3 4 0,1-3 6 16,0-2-11-16,3 2-7 16,11-1-2-16,2 0-7 15,5 1-4-15,1 1-4 16,-1 0-5-16,0 1 7 15,-6 2-8-15,-1-1-1 16,-8 1 5-16,-6-1-5 16,0 4 0-16,-6 1 1 15,-14 0 8-15,-3 2-7 16,-3-5-1-16,-1-1 5 16,0-5-6-16,4-7-20 0,10 0-72 15,13-25-145 1,0-3-101-16,6-2-440 0</inkml:trace>
  <inkml:trace contextRef="#ctx0" brushRef="#br0" timeOffset="112778.369">25007 14626 189 0,'0'0'1441'0,"0"0"-1198"16,0 0-39-16,0 0-117 15,0 0 1-15,0 0 7 16,0 0 6-16,-29 56-25 0,25-37-15 16,1 0-31-1,0-2-16-15,3 0-3 0,0-8-11 16,0-2 1-16,0-4 0 16,3-3-1-16,1 0 0 15,1-9 1-15,2-9 0 16,-2-3 0-16,1-3 1 15,-2 2 5-15,-1 2-5 16,-1 8 53-16,-1 5 36 16,-1 5 0-16,2 2-37 15,-1 9-27-15,5 14 12 16,0 11 61-16,2 6-6 16,1 7-38-16,2 1-10 15,0 0-16-15,4-2-21 16,-2-4 1-16,-1-8-8 15,0-3-2-15,-3-8-49 16,-4-4-102-16,1-6-54 0,-6-10-128 16,0 0-199-16,0-3-413 0</inkml:trace>
  <inkml:trace contextRef="#ctx0" brushRef="#br0" timeOffset="112998.3518">24838 15295 198 0,'0'0'1787'0,"0"0"-1544"16,0 0-12-16,0 0-29 15,0 0-26-15,92 18-68 16,-48-18-29-16,2-13-33 16,-1-1-22-16,-1 0-6 15,-5-1-12-15,-4 2-6 16,-7 2-84-16,-6 1-151 15,-8 3-345-15,-8 3-653 0</inkml:trace>
  <inkml:trace contextRef="#ctx0" brushRef="#br0" timeOffset="113550.7615">25048 15374 985 0,'0'0'1493'0,"0"0"-1336"16,0 0-119-16,0 0 56 15,0 0 49-15,-7 76-53 16,7-43-13-16,-3 4-29 16,-3 2-7-16,-2 3 16 15,-3-3-12-15,2-6-18 16,1-2-5-16,2-6-6 15,2-3-5-15,1-7-5 16,3-6-5-16,0-2 0 16,3-6 7-16,9-1-8 15,3 0 6-15,3 0-5 0,2-6 0 16,0-3-1-16,-3-1-10 16,-1-2-26-16,-3 2 9 15,-4-1 6-15,-4 1-1 16,-2-1 4-16,-2 0 4 15,-1-1 13-15,0 2 1 16,0 1 0-16,0 3 0 16,0 2 1-16,0 2-1 15,0 2 0-15,0 0 2 16,0 8-2-16,0 8 7 16,0 5 8-16,0 6-1 15,3 2-4-15,0 2-1 16,0 3 6-16,0-2-9 15,-1 3-5-15,2-4 8 16,-3 0-9-16,1-3 0 0,0-3-9 16,0-6-42-16,0-4-102 15,4-7-89-15,-3-7-337 16,-2-1-477-16</inkml:trace>
  <inkml:trace contextRef="#ctx0" brushRef="#br0" timeOffset="113749.6636">25225 15970 2220 0,'0'0'495'15,"0"0"-450"-15,0 0-23 16,0 0-13-16,0 0-9 15,0 0-209-15,0 0-609 0</inkml:trace>
  <inkml:trace contextRef="#ctx0" brushRef="#br0" timeOffset="131775.1842">11854 5992 456 0,'0'0'672'15,"0"0"-503"-15,0 0-1 16,0 0-5-16,-97-36-23 15,68 34-29-15,3 1 7 16,0 1-48-16,5 0 9 16,7 0-11-16,4 0-16 15,2 3-32-15,5 2-5 0,3 5-3 16,0 2-6-16,0 3 12 16,13 4 8-16,5 0 17 15,4 2 2-15,7 1 1 16,4 0-10-16,1 0-11 15,3-3-9-15,0 2-7 16,-3-2-8-16,-5-1 1 16,-6-1-1-16,-7-2 1 15,-6-1-1-15,-5-1 5 16,-5 0-6-16,0 0 1 16,-3-1-1-16,-7 1 1 15,-1-3 5-15,-4 0-5 16,1-4-1-16,0-4 9 15,3-2 1-15,4 0 1 16,-2-4 1-16,4-10 0 0,4-4 4 16,1-6-7-16,0-5 0 15,0-3-3-15,6-6-5 16,5-1 0-16,-1-5-1 16,-3 3 1-16,3-2 0 15,-2 2-1-15,-3 4 1 16,-1 6 0-16,-2 5-1 15,-2 8-19-15,0 9-74 16,0 9-30-16,0 10-117 16,0 10-246-16,-2 3-197 0</inkml:trace>
  <inkml:trace contextRef="#ctx0" brushRef="#br0" timeOffset="134335.2126">12774 5953 492 0,'0'0'241'0,"0"0"-144"15,0 0 212-15,0 0-12 0,0 0 16 16,0 0-16 0,0 0-83-16,0-6-22 0,-4 1-34 15,-6-1-34-15,-6 2-48 16,-3 3-25-16,-8 1-11 15,-3 0-16-15,0 6-8 16,2 8-7-16,3 3 0 16,3 3 3-16,8 3-7 15,5 2-4-15,5-2 0 16,4 0-1-16,0-2 0 16,13-4 0-16,2-4 0 15,4-4 0-15,0-5-1 16,1-4 1-16,-2 0 1 15,2-9-1-15,-1-7-1 16,0-6 0-16,-4 2 1 0,1-4 0 16,-5 0 1-16,2 2-1 15,-6 3 1-15,0 4 5 16,-4 7 0-16,0 4 15 16,-2 4 2-16,2 3-23 15,4 18 1-15,3 9-1 16,-1 10 30-16,1 6 7 15,-3 0 23-15,-1 0-7 16,-2-6-2-16,1-4-23 16,-3-7-13-16,-1-3 0 15,-1-5-8-15,0-4-6 16,2-6 0-16,-2-2-1 16,6-4-58-16,3-5-160 0,1-2-320 15,2-11-709-15</inkml:trace>
  <inkml:trace contextRef="#ctx0" brushRef="#br0" timeOffset="134889.0863">13736 5791 1197 0,'0'0'487'0,"0"0"-146"0,0 0-36 16,0 0-8-16,0 0-63 16,0 0-74-16,0 0-81 15,-22-20-46-15,22 45-21 16,6 7 41-16,6 11 5 16,0 3-14-16,2 3-20 15,-1-4-2-15,-3-3-14 16,0-5-7-16,-1-6 4 15,1-4-5-15,-2-9-61 16,7-6-161-16,-3-8-266 16,2-4-382-16</inkml:trace>
  <inkml:trace contextRef="#ctx0" brushRef="#br0" timeOffset="135243.0943">14041 5765 1677 0,'0'0'504'16,"0"0"-320"-16,0 0-63 15,0 0 78-15,-29 71-36 16,22-35-36-16,1 4-30 16,3-1-1-16,3-2-39 15,0-5-12-15,0-7-29 16,4-5-4-16,4-8-4 15,1-5 7-15,2-5 2 0,3-2 12 16,4-4-13-16,1-13 2 16,2-9-7-16,0-4-6 15,-4-4-4-15,-3-5 6 16,-3 0-6-16,-7-1 7 16,-2 4-8-16,-2 6 1 15,-6 9 0-15,-19 9-1 16,-13 8-57-16,-31 13-123 15,8 12-94-15,6 1-359 0</inkml:trace>
  <inkml:trace contextRef="#ctx0" brushRef="#br0" timeOffset="143368.3299">12738 7068 430 0,'0'0'666'0,"0"0"-327"16,0 0-52-16,0 0-50 16,0 0-38-16,0 0-35 0,-10 0-21 15,10 0-20-15,0 0-38 16,0 0-12-16,0 0-24 16,1 0-14-16,14 0-11 15,11 0 49-15,11 3-3 16,12 0-16-16,23 4 1 15,25-4 10-15,19-2 11 16,8-1-28-16,-11 0-24 16,-14 0 12-16,-14 0-5 15,-3 0-4-15,-12 0 6 16,-10-1-13-16,-13-1 4 16,-4-1-6-16,8 1 0 15,6-1 4-15,4 0 2 0,-6 2-6 16,-8 1-1-16,-7 0-5 15,-10 0-2-15,-5 0-1 16,-7 0 0-16,-6 0-9 16,-2 1 2-16,-5-1 13 15,-2 0-15-15,-2 0 12 16,1 0-10-16,-2 0-1 16,1 0 5-16,-1 0-5 15,0 0 4-15,0 0-5 16,0 0-52-16,0 3-100 15,-1 2-180-15,-10 1-378 0</inkml:trace>
  <inkml:trace contextRef="#ctx0" brushRef="#br0" timeOffset="144861.5908">12991 6289 730 0,'0'0'247'16,"0"0"-11"-16,0 0-8 16,0 0-54-16,0 0-44 15,0 0-18-15,0 0-14 0,-57-60 15 16,42 49 37-1,-4 1-76-15,-3 1-22 0,-5 1-1 16,-5 2-1-16,-4 2-1 16,-7 4 0-16,1 0-6 15,-4 0 6-15,4 5-5 16,2 7-16-16,7 2 3 16,3 3-1-16,3 3-9 15,2 8-2-15,3 4 11 16,2 6-1-16,5 4 0 15,5 6 0-15,3 4-5 16,2 4 6-16,5 0 3 16,0 1 10-16,2 0-4 0,15-3 9 15,4-2-9 1,8-5-3-16,9-6-2 0,6-2 4 16,6-5 1-16,8-5 4 15,2-5-4-15,0-5-5 16,-2-6-1-16,-6-6-7 15,0-7-2-15,-4 0-3 16,-8-2 0-16,-1-11-12 16,-6-6 9-16,-2-3-5 15,-2-4 10-15,-2-5-10 16,-4-5-4-16,-5-3-3 16,-1-2 2-16,-5-4-2 15,-5-3-5-15,-6-2 0 16,-1-3 0-16,-7-1-1 0,-9-2-1 15,-8 1 1-15,-6 3-1 16,-3 4-11-16,-3 5-9 16,-3 2-17-16,-1 9-10 15,0 4-7-15,1 6 5 16,1 8 2-16,8 6-3 16,6 7-7-16,4 1 3 15,13 8-25-15,7 13-41 16,32 13-181-16,12-4-229 15,8-7-295-15</inkml:trace>
  <inkml:trace contextRef="#ctx0" brushRef="#br0" timeOffset="145950.223">14060 6355 307 0,'0'0'88'16,"0"0"59"-16,0 0-33 15,0 0 39-15,0 0-37 16,0 0-37-16,0 0-9 15,4-58 24-15,-4 52-16 16,-1-3-16-16,-7 2 37 16,3 0-3-16,-3-2-3 15,-1 2-15-15,-1-1 26 16,1 1-25-16,-2-1 9 16,-2 1 51-16,1 1-33 15,-4-3-17-15,-1 2 29 0,-2-2-44 16,-5 1 4-16,0 1 0 15,-5 2 4-15,1 2-20 16,0 3-3-16,-1 0-5 16,3 0-8-16,-1 8-14 15,0 7-8-15,0 9-3 16,2 3 4-16,1 8 11 16,2 2-5-16,2 7 7 15,7 4-2-15,2 2 3 16,4-1 7-16,5 0-11 15,2 1 8-15,0-2-4 16,9-1 3-16,5-3 10 0,4-1-13 16,4-2-7-16,3-5 7 15,2-4-3-15,2 0-5 16,2-6-2-16,5-4 5 16,1-3-7-16,6-5 11 15,1-5-1-15,2-2-1 16,-3-3-4-16,0-4-8 15,-2 0 13-15,-7-4-4 16,2-7-12-16,-5-3 6 16,-3-4-10-16,1-2 5 15,-2-5-13-15,-4-2 8 16,0-2-7-16,-5-2-10 0,-2-1 0 16,-6-3 0-1,-3-4 0-15,-4 1 0 0,-3-2 0 16,0-1 0-16,-13-1-17 15,-4 2-5-15,-1-2-7 16,-4 3 2-16,1 1-6 16,-1 2 6-16,2 6 5 15,-1 3-1-15,3 4 2 16,-1 5-6-16,-1 3 11 16,2 2-5-16,-1 4 3 15,1 3 1-15,-1 1 2 16,1 2 0-16,0 3-6 15,0 0 11-15,0 0-4 16,-1 3 8-16,-1 5 6 16,4 0-1-16,-2 1 0 0,4 2-8 15,1 0-1-15,3 1-4 16,0 4-1-16,-1 16-51 16,2-3-293-16,0-4-404 0</inkml:trace>
  <inkml:trace contextRef="#ctx0" brushRef="#br0" timeOffset="147160.1224">3771 10031 755 0,'0'0'565'16,"0"0"-225"-16,0 0 4 15,0 0-107-15,0 0-33 16,0 0-17-16,1-11-70 15,29 2-10-15,13-1-23 16,26-4-8-16,1 2 15 16,5-1-17-16,1-1-17 15,-12 2 7-15,9 1-13 16,-4-2-18-16,-8 4-9 0,-6 0-11 16,-6 3-5-16,-10-1-8 15,-9 4 2-15,-7 0-2 16,-7 2 1-16,-4 1-1 15,-8 0-14-15,-1 0-72 16,-3 0-84-16,0 7-41 16,-25 23-56-16,-5-2-209 15,-6 2-325-15</inkml:trace>
  <inkml:trace contextRef="#ctx0" brushRef="#br0" timeOffset="147460.0959">3920 10235 1443 0,'0'0'336'16,"0"0"-28"-16,0 0-124 16,0 0 7-16,0 0 4 15,0 0-7-15,91-11-46 16,-37-1-6-16,13-7-11 15,3-1-49-15,3-4-21 16,-1 1-19-16,-8 0-10 16,-5 4-2-16,-9 0-18 15,-6 4 4-15,-10 3-8 0,-8 5-2 16,-12 7-7-16,-3 0-114 16,-11 5-195-16,-5 12-359 15,-18-1-1186-15</inkml:trace>
  <inkml:trace contextRef="#ctx0" brushRef="#br0" timeOffset="156589.55">2354 11146 1197 0,'0'0'316'15,"0"0"-113"-15,0 0-34 16,0 0-8-16,0 0-33 15,0 0-18-15,39-21-22 16,-12 13-21-16,3-4-15 0,5 3 2 16,4-4-17-16,1 1-15 15,2 1-11-15,1 1-3 16,-2 3-8-16,-4 4-24 16,-4 3-136-16,0 0-135 15,-11 3-276-15,-7 4-463 0</inkml:trace>
  <inkml:trace contextRef="#ctx0" brushRef="#br0" timeOffset="156846.2144">2396 11289 1506 0,'0'0'261'0,"0"0"-142"0,0 0-37 16,0 0-18-16,0 0 27 16,0 0 30-16,0 0-22 15,104-7-38-15,-56-6-28 16,9-3-22-16,5-1-10 16,8-1 5-16,2 2-6 15,30 1-132-15,-16 4-206 16,-6 0-507-16</inkml:trace>
  <inkml:trace contextRef="#ctx0" brushRef="#br0" timeOffset="157440.4089">7297 10549 1215 0,'0'0'333'0,"0"0"-83"0,0 0-13 15,0 0-47-15,0 0-21 16,0 0-26-16,0 0-21 15,72-47-46-15,-31 40-20 16,7 2-14-16,4-2-13 16,0 0-19-16,-1 1-4 15,-4 0-6-15,-4 2-14 16,1 1-123-16,-12 2-220 16,-13-2-486-16</inkml:trace>
  <inkml:trace contextRef="#ctx0" brushRef="#br0" timeOffset="157805.3663">7211 10336 1667 0,'0'0'231'15,"0"0"-5"-15,0 0-42 16,0 0-46-16,0 0-32 16,0 0-17-16,0 0-43 0,-21 24 3 15,15 9 41-15,0 9-22 16,1 4-12-16,4 2-10 16,1-1 15-16,4-5-20 15,17-3-7-15,9-9-1 16,7-6 18-16,8-7-6 15,9-5-13-15,8-9 1 16,4-3-10-16,2 0-12 16,1-13-3-16,-6-2-8 15,-10 3-1-15,1-1-129 16,-12 5-144-16,-14 0-415 0</inkml:trace>
  <inkml:trace contextRef="#ctx0" brushRef="#br0" timeOffset="160547.2484">2696 12034 1060 0,'0'0'256'15,"0"0"-11"-15,0 0-31 16,0 0-54-16,0 0 19 16,0 0-69-16,0 0-59 15,0 5 11-15,20 0 34 16,5-1-25-16,7-1-11 15,6 0-15-15,2-3-19 16,6 0-11-16,-4-6-9 16,-2-1-6-16,-4-2-129 15,-5 2-135-15,-9 0-296 16,-11 1-437-16</inkml:trace>
  <inkml:trace contextRef="#ctx0" brushRef="#br0" timeOffset="160743.6">2743 12214 1096 0,'0'0'266'15,"0"0"-67"-15,0 0-97 16,0 0 6-16,0 0-1 16,0 0 20-16,0 0-39 15,88-5-45-15,-49-10-27 16,0-3-16-16,14-11-81 15,-13 4-188-15,-6 3-371 0</inkml:trace>
  <inkml:trace contextRef="#ctx0" brushRef="#br0" timeOffset="160997.1261">2970 11933 677 0,'0'0'833'15,"0"0"-601"-15,0 0-86 16,0 0-70-16,0 0 22 16,0 0 8-16,85-24-32 15,-46 24-27-15,7 0-2 0,-7 0-11 16,-5 9 0 0,-7 3-12-16,-11 5-14 15,-11 5-8-15,-5 7 1 0,-24 10 1 16,-28 18-2-1,-45 36-48-15,6-14-128 0,-3-3-395 0</inkml:trace>
  <inkml:trace contextRef="#ctx0" brushRef="#br0" timeOffset="167424.5166">8696 11456 413 0,'0'0'278'0,"0"0"-83"15,0 0 31-15,0 0 18 16,0 0-30-16,0 0-7 15,-40-9 5-15,38 7-12 16,2 2-64-16,0 0-43 16,0 0-42-16,0 0-8 15,10 0 36-15,13 0 47 16,8 3-18-16,11-1-22 16,9-2-15-16,2 0-3 15,12-2-8-15,-4-7-7 0,-2 1-19 16,-3 2-20-1,-5-2-7-15,-5 2-7 0,-9 2 1 16,-6 2-1-16,-4 2 0 16,-8 0-41-16,0 0-110 15,-6 0-92-15,-1 0-309 16,-9 0-371-16</inkml:trace>
  <inkml:trace contextRef="#ctx0" brushRef="#br0" timeOffset="168093.4111">8672 11285 765 0,'0'0'156'0,"0"0"29"16,0 0 36-16,0 0-22 15,0 0-28-15,0 0-28 16,0 0-8-16,-28-59 5 16,25 51-35-16,2 2-6 15,-1 3-6-15,-2 1-20 16,4 1-16-16,-2 1-28 15,-3 0-15-15,-3 8-13 16,-3 8 8-16,-4 7-9 0,-4 6 0 16,1 2 1-1,1 0 0-15,6-2 5 0,3-1 3 16,5-2 8-16,3-2-2 16,0-4 2-16,6-2 1 15,12-3-2-15,7-2-1 16,7-1 6-16,4-2 7 15,4-6 2-15,3 1-5 16,-5-3 1-16,2-2-2 16,-4 0-3-16,-4 0 4 15,1 0-12-15,-4-4-11 16,-1-2-2-16,-1 3 7 16,-2 2-7-16,-4 1-70 0,1 4-150 15,-7 10-255-15,-7 0-387 16</inkml:trace>
  <inkml:trace contextRef="#ctx0" brushRef="#br0" timeOffset="177012.7107">3813 6957 439 0,'0'0'401'0,"0"0"-143"0,0 0 1 16,0 0-3-16,0 0-23 15,0 0-25-15,-19 0-61 16,19 0-45-16,0 0-40 15,4 0-20-15,15 0 23 16,8-1 59-16,6-2-44 16,10-1-28-16,0 2-14 15,3-4-6-15,-1 1-3 16,3 0-10-16,-5-1-8 16,-2 2-10-16,-4-1 5 15,-6 0-5-15,-8 1-1 0,-4 0-1 16,-8 1-15-16,-1 3-71 15,-6 0-126-15,-4 0-57 16,0 0-106-16,-6 0-352 0</inkml:trace>
  <inkml:trace contextRef="#ctx0" brushRef="#br0" timeOffset="177322.8475">3780 7177 1227 0,'0'0'345'0,"0"0"-167"16,0 0-87-16,0 0 29 15,0 0 53-15,0 0 7 16,0 0-23-16,100 2-17 15,-57-3-43-15,5-6-28 16,4-1-26-16,-1-2-13 16,-3 0-8-16,-1-1-10 15,-3 2-10-15,-3 1-2 16,-5 6 0-16,-8 2-154 16,-11 10-402-16,-11 4-842 0</inkml:trace>
  <inkml:trace contextRef="#ctx0" brushRef="#br0" timeOffset="183890.5333">8273 13184 914 0,'0'0'792'15,"0"0"-677"-15,0 0-12 0,0 0 75 16,0 0-12-1,0 0 14-15,-74 12-13 0,74-12-84 16,18 0-50-16,14 0 19 16,11-3 14-16,9-5 12 15,11-1-20-15,2-2-8 16,2-2-7-16,-2-1-10 16,2 1-9-16,-4 0-12 15,-2 0-3-15,-5 3-9 16,-5 2 0-16,-5 0-22 15,-6 5-100-15,-7 1-43 16,-10 2-169-16,-8 0-275 16,-11 0-402-16</inkml:trace>
  <inkml:trace contextRef="#ctx0" brushRef="#br0" timeOffset="184155.6641">8328 13505 1996 0,'0'0'275'0,"0"0"-198"16,0 0-49-16,86-14 52 15,-35-5 57-15,22-13-21 16,18-6-63-16,-5 3-27 0,-6 2-17 15,-12 10-9-15,-16 7 0 16,2 1-87-16,10 6-109 16,-16 2-272-16,-17 4-307 0</inkml:trace>
  <inkml:trace contextRef="#ctx0" brushRef="#br0" timeOffset="189379.635">15636 7072 872 0,'0'0'566'16,"0"0"-441"-16,0 0-49 15,0 0-11-15,0 0 93 16,0 0 21-16,96 38-48 16,-47-28-26-16,6-3 15 15,7-2 9-15,5-5-41 16,4 0-20-16,2 0-13 16,2 0-4-16,-3-8-15 15,-4-3-9-15,-5-2 3 16,-6-3-8-16,-1-4 0 0,-7-4 10 15,-3-1-4-15,-2-4 16 16,-4-4-4-16,-4-1-6 16,-3-5-2-16,-5-2-1 15,-3-1-5-15,-4-3-14 16,-4 1-2-16,-4-1 8 16,-5 0-1-16,-5 1-5 15,-3-1 0-15,0 2-3 16,-10 2-2-16,-7-1 5 15,-4 6-3-15,-5-1 3 16,-2 3-2-16,-5 1-2 16,-4 2 1-16,0 1-8 0,-2-1 6 15,-3 3-1-15,0 3-5 16,-1 0 7-16,-3 2-7 16,1 3 10-16,-2 3-11 15,0 1 0-15,3 3 2 16,-1 4 5-16,4 1-5 15,3 4 4-15,0-1 1 16,1 5 4-16,-2 0-10 16,4 0 5-16,-3 0-6 15,1 5 9-15,0 4-2 16,1 5-6-16,2 1 10 16,-1 0-2-16,2 5-8 15,2 1 7-15,1 5-7 16,3 4 5-16,4 5-5 15,-1 2 1-15,9 4 4 0,2 4-5 16,4-2 7 0,2 2-7-16,4 1 8 0,3 4-1 15,0 1-2-15,3 1 1 16,8 2 8-16,7 0 2 16,1 0 8-16,4-1-13 15,2-2 11-15,2 0-8 16,1-1-2-16,2 0 4 15,0-3-5-15,3-3 4 16,2-1-1-16,1-7-1 16,4-5 8-16,1-7-8 15,-1-4 1-15,5-7 3 16,-3-6 0-16,1-7-3 0,-1 0-5 16,-4-4-9-16,-2-12 10 15,-4 0-11-15,-7-4 0 16,-9 8-43-16,-10 5-85 15,-24 7-145-15,-14 14-474 16,-13 6-1603-16</inkml:trace>
  <inkml:trace contextRef="#ctx0" brushRef="#br0" timeOffset="190935.6836">3592 15470 2002 0,'0'0'347'0,"0"0"-205"16,0 0 71-16,166-57 27 16,-29 10 21-16,19-11-86 0,0 2-57 15,-10 8-50 1,-27 10-11-16,-11 6-21 0,-25 10-15 15,-20 5-12-15,-23 8-9 16,-12 3 2-16,-1 2-2 16,-5 1 0-16,-5 3-58 15,-11 0-116-15,-21 22-187 16,-9 4-102-16,-14-1-213 0</inkml:trace>
  <inkml:trace contextRef="#ctx0" brushRef="#br0" timeOffset="191195.6916">3534 15863 1844 0,'0'0'305'0,"0"0"-159"16,0 0 201-16,180-42 9 15,-23-14-54-15,23-14-91 16,5-2-80-16,-15 5-31 15,-32 12-17-15,-16 7-22 16,-15 6-20-16,-26 9-16 16,-24 10-4-16,-21 8-13 15,-11 5 4-15,-4 0-11 16,-5 5-2-16,-13 5-63 16,-3 0-159-16,-18 0-513 0</inkml:trace>
  <inkml:trace contextRef="#ctx0" brushRef="#br0" timeOffset="275508.6088">3625 6824 970 0,'0'0'702'16,"0"0"-453"-16,0 0 0 16,-55 85-37-16,40-56-41 15,4 0-54-15,1-2-44 16,7-6-24-16,-2-1-20 16,2-4-13-16,1-5-7 15,0-3 0-15,2-6-3 16,0-2 0-16,-1 0 3 0,1-5 9 15,0-15-5 1,0-6-4-16,0-4-3 0,0-2-5 16,0 2 0-16,0 7 10 15,8 5-10-15,3 5 8 16,1 7-8-16,6 6 0 16,4 0 0-16,3 6-1 15,1 11-5-15,1 3 5 16,-5 4 0-16,2-3 0 15,-9 0-64-15,1-2-106 16,-7-3-297-16,-3-9-446 0</inkml:trace>
  <inkml:trace contextRef="#ctx0" brushRef="#br0" timeOffset="276627.5258">3270 6109 413 0,'0'0'842'0,"0"0"-485"15,0 0-62-15,0 0-69 16,0 0-75-16,0 0-18 16,0 0-28-16,-11-33-35 15,11 32-31-15,3 1-21 16,6 0-9-16,3 1-9 15,0 12 0-15,2 4 0 16,-1 4 0-16,-4 4 1 16,-3 2 1-16,-6-1 8 15,0 1-9-15,0-2 0 0,-12-2 5 16,-2-1 3-16,-4-5-8 16,1-3 0-16,0-4 0 15,1-5-1 1,1-3 0-16,0-2-1 0,2 0-7 15,2-6 7-15,1-4-1 16,4 2 1-16,1 1 0 16,4 1 1-16,1 2-1 15,0 2 0-15,0 2-9 16,0 0-2-16,0 0 0 16,4 4 11-16,7 6 1 15,0 2 9-15,3 1 18 16,1-1 10-16,0 0 15 15,3 0 21-15,-2 0-3 16,4-4 16-16,-2 1 0 0,1-4-12 16,2-1-13-16,-3-2 1 15,0-1-11-15,-1-1-5 16,-3 0-9-16,2 0-8 16,-4-4-11-16,0-4-9 15,0 3-3-15,-3-1-5 16,-2 2-1-16,-2 2-36 15,4 0-160-15,-3 2-292 16,0 0-772-16</inkml:trace>
  <inkml:trace contextRef="#ctx0" brushRef="#br0" timeOffset="278964.0428">5203 14841 1114 0,'0'0'949'0,"0"0"-713"15,0 0-53 1,0 0-21-16,-64 95-34 0,45-58-38 16,6 1-37-16,-1-1-30 15,3-6-11-15,2-3-6 16,2-6-6-16,4-5-19 16,3-4-88-16,0-9-159 15,8-4-273-15,3 0-348 0</inkml:trace>
  <inkml:trace contextRef="#ctx0" brushRef="#br0" timeOffset="279509.6005">5783 14500 1431 0,'0'0'801'16,"0"0"-572"-16,0 0 12 16,0 0-93-16,0 0-49 15,0 0-50-15,0 0 12 16,55 29-19-16,-41-5-19 16,-4 2-5-16,-7 6-3 0,-3 2-2 15,0 0-2-15,-12-1-5 16,-6-2 0-16,-4-4-5 15,0-3 1-15,-4-7-1 16,4-6-1-16,-2-7-9 16,0-4-3-16,1-1 6 15,6-13 5-15,1-3 0 16,5 1 0-16,5 4 1 16,3 3 2-16,3 6-2 15,0 3-1-15,0 0-17 16,10 9 5-16,10 11 13 15,2 9 37-15,4 6 17 16,-1 6 32-16,3 0-10 16,2-3 0-16,0-2-11 15,3-8 16-15,3-5-33 0,3-9 3 16,-1-6-14-16,4-5-7 16,-2-3-4-16,0-1-13 15,-4-14-7-15,-6-1 2 16,-2-3-8-16,-11 0 0 15,-5 3-93-15,-12-1-120 16,0 6-362-16,0 1-1064 0</inkml:trace>
  <inkml:trace contextRef="#ctx0" brushRef="#br0" timeOffset="288986.6757">3331 6283 965 0,'0'0'647'16,"0"0"-424"-16,0 0 59 16,0 0-76-16,-94 16-60 15,72 6-33-15,2 7-10 16,2 7-21-16,4 3-20 16,6-5-12-16,7-4-13 0,1-7-16 15,0-6-8-15,7-5-1 16,5-8-1-16,0-4-10 15,6-2 14-15,-1-16 5 16,-4-7-14-16,0-6 9 16,-7-5-15-16,-6-1 9 15,0 2-3-15,-12 2 5 16,-3 5-3-16,-3 6-7 16,3 5 32-16,0 5-1 15,3 9-10-15,1 3-7 16,0 3 0-16,5 14-15 15,0 9 0-15,2 8-1 0,4 4 2 16,0 0-1-16,2-1 2 16,9-7 4-16,6-8-5 15,-1-8 5-15,3-7 0 16,-1-7-4-16,3 0 11 16,-2-17 7-16,-4-7-14 15,-4-7 1-15,-2-1 1 16,-9-4-7-16,0 2 8 15,-5 0 0-15,-10 5 3 16,0 5 0-16,-2 5 3 16,4 4 3-16,2 8-17 15,3 4 7-15,4 3-7 16,4 0-1-16,0 8-14 16,0 6 12-16,10 6-3 0,6 2 4 15,6-4 0-15,0-3-5 16,-1-5 5-16,-3-4-14 15,-5-5 1-15,-4-1 4 16,-4 0 10-16,-5-12 5 16,0-8-4-16,0-8 10 15,-5-1-11-15,-6-7 1 16,-5 2-1-16,1 1 11 16,-3 8-10-16,3 5 1 15,1 9-2-15,0 5-1 16,5 6 1-16,3 0-11 15,3 0-1-15,3 12-1 16,0 8 5-16,0 2 7 0,16 2 0 16,3-3-5-1,2-2-5-15,5-8-4 0,1-7-19 16,-4-4 4-16,-1-4 9 16,-4-14 12-16,-6-6 9 15,-5-5 1-15,-1-1 0 16,-6-2 9-16,0 2-8 15,-2 1 5-15,-11 6-5 16,1 5-1-16,-3 5 8 16,2 7-9-16,-3 6-1 15,5 0-1-15,-4 14-8 16,3 11 9-16,3 8-8 16,3 4 9-16,6 5-12 0,0-4 10 15,12-2 1-15,7-5 0 16,1-9-5-16,2-7 6 15,-1-6-10-15,-4-6 1 16,-4-3 9-16,-4 0 6 16,-3-14 0-16,0-4-5 15,-6-6 0-15,0-1 11 16,0-2-10-16,-9 2-2 16,-3 4 0-16,-1 3-36 15,2 6-33-15,2 4-34 16,9 7-84-16,0 0-146 15,11-1-512-15</inkml:trace>
  <inkml:trace contextRef="#ctx0" brushRef="#br0" timeOffset="291957.9937">4399 5276 362 0,'0'0'402'0,"0"0"-19"0,0 0-17 16,0 0-51-16,0 0-22 15,0 0-61-15,0 0 5 16,-3-46-89-16,-6 62-81 15,-2 15-37-15,-3 16 18 16,0 9 20-16,-1 8-6 16,6-2-7-16,3-6-4 15,6-5-9-15,0-11-15 16,0-10-15-16,9-9-6 0,1-9-5 16,3-11 11-16,-1-1 4 15,2-13 5-15,0-14-1 16,-2-10-11-16,0-10-9 15,-6-4 0-15,-6-5 1 16,0 1 7-16,0 4-8 16,-9 9 6-16,-3 11-6 15,0 10 6-15,3 11 5 16,-3 8 5-16,2 2-7 16,-5 14-9-16,3 16 0 15,0 13 1-15,2 7 5 0,4 9-5 16,6-1 4-1,0-2-4-15,0-8 5 0,9-5-5 16,5-11-1-16,-1-12 0 16,3-9 0-16,-2-11-5 15,3 0 5-15,0-14 10 16,-1-15-4-16,-7-6-6 16,-3-8-6-16,-6-3 5 15,0 0-5-15,-11-1 5 16,-13 0 1-16,0 6 0 15,-4 7 1-15,3 12 0 16,1 8 5-16,2 14-5 0,2 0 1 16,-1 16-2-1,2 14 1-15,4 6 0 0,2 4 0 16,10 2 0-16,3-1 4 16,0-2-4-16,10-10-1 15,7-5 0-15,5-12 0 16,3-7 0-16,0-5-1 15,0-5 1-15,-2-15 1 16,-2-8-1-16,-9-3-4 16,-4-6 2-16,-8-1-10 15,0-1 11-15,-8 3 0 16,-14 4-1-16,2 5 2 16,-5 6 0-16,3 8 0 15,-2 6 0-15,6 7 0 16,-1 4-8-16,2 19 7 0,1 9-8 15,3 9 7 1,8 5 1-16,5 4 1 0,0 1-1 16,9-5 1-16,11-5 0 15,5-7 0-15,3-10 0 16,2-9-8-16,0-13 7 16,-1-2 1-16,0-13 0 15,-7-12 1-15,-4-6-1 16,-8-5-7-16,-7-3-2 15,-3-1 7-15,-7 1-4 16,-14 1 5-16,-1 6-7 16,-8 5 7-16,5 8 0 15,-1 10-5-15,2 7-1 16,0 2 5-16,4 19-5 16,0 10-2-16,5 9 9 0,6 8-1 15,6 3 1-15,3 0 1 16,0-2 0-16,14-6 0 15,5-8-1-15,11-10 0 16,3-9 1-16,6-12 1 16,2-2 10-16,-2-16-5 15,-2-10 2-15,-5-6-9 16,-10-4 0-16,-8-3-1 16,-10-4-7-16,-4 0 7 15,-3 3-5-15,-15 2 0 16,-3 5 5-16,-4 8 0 15,4 6 1-15,-3 9-11 0,3 5 2 16,-2 5 8-16,9 2-8 16,-2 18 8-16,5 6-7 15,5 8 1-15,6 5 6 16,0 2 1-16,3-2 1 16,16-2-1-16,1-6 0 15,4-5-1-15,1-9 1 16,0-7 0-16,-2-6 1 15,2-4-1-15,-4-4 9 16,-3-13-9-16,-5-6 0 16,-5-5 0-16,-7-3 0 15,-1-4-1-15,-7 2-7 16,-15-1 1-16,-7 3 1 0,-4 4 4 16,-4 6-4-1,4 5 5-15,0 12 0 0,2 4-1 16,4 0 1-16,3 17 0 15,4 9-1-15,6 10 2 16,5 3 0-16,6 7-1 16,3-2 1-16,0-1 0 15,12-3 0-15,6-6 0 16,0-6-1-16,4-9 0 16,2-8-8-16,1-10 8 15,-2-1 1-15,2-14 12 16,-4-12-4-16,-3-5-8 15,-6-5 1-15,-8-4 0 0,-4-1 1 16,0-3-1 0,-16 4 1-16,-5 1-1 0,-1 7-1 15,-1 5 1-15,4 10 0 16,-2 6-1-16,5 8 0 16,2 3-1-16,1 7 0 15,0 15-8-15,5 11 7 16,0 6 2-16,6 7 0 15,2 0 0-15,0-2 0 16,13-3 0-16,2-7 0 16,9-5 0-16,-2-10-1 15,3-9-8-15,-2-8 8 16,1-2 1-16,-5-14 1 16,-1-13 6-16,-5-4-7 15,-5-8-8-15,-7-4 2 0,-1-4 5 16,-1-1 0-16,-14 1 0 15,-1 4 0-15,-3 7 0 16,0 7 1-16,0 9 0 16,7 11 0-16,-4 9-1 15,5 0 0-15,0 12-6 16,0 17-1-16,3 8 7 16,4 3-1-16,4 2 2 15,0 1-1-15,4-6 0 16,10-6 1-16,5-8-1 15,2-7 0-15,0-10-8 16,5-6 1-16,0-6-5 0,-2-16 12 16,-5-7-5-16,-5-5 0 15,-7-5 0-15,-7-2 6 16,0-2 0-16,-3 2 2 16,-13 0-1-16,-1 7 7 15,-2 6-7-15,1 9 5 16,1 5-4-16,4 9 5 15,-4 5-5-15,7 0-2 16,-2 17 0-16,2 8-7 16,4 8 5-16,3 4 2 15,3 4-1-15,3-2-5 16,12-3 6-16,3-2-1 16,6-9 1-16,-2-7 0 0,6-6-9 15,-2-12 9 1,-2 0-1-16,-2-14-13 0,-3-8-1 15,-5-8-10 1,-8-4 6-16,-6-1 13 0,0-3 5 16,-15 0 1-16,-9 3 1 15,-3 3 0-15,-3 8 6 16,-4 8-1-16,4 10 6 16,-1 6-12-16,1 3 1 15,8 17 0-15,4 8 0 16,4 4-1-16,7 6 0 15,5 3 1-15,2 0-1 16,2-1 1-16,10-2-1 16,8-7 0-16,3-6 0 15,1-9-2-15,-1-11-4 0,5-5-1 16,-3-5 7-16,-1-17-1 16,-6-6-5-16,-2-2-6 15,-10-5 4 1,-6 0 7-16,0 3-5 0,-12 1 6 15,-7 4 0-15,-5 7 2 16,1 7 7-16,-2 8-8 16,3 5 0-16,0 3-1 15,2 17 0-15,7 5 0 16,4 6-1-16,4 3 0 16,5 0 0-16,0 1 0 15,7-2 0-15,10-4-5 0,0-2 5 16,2-6-1-16,-2-4-4 15,3-6-3-15,-2-4-30 16,-6-4-32-16,-2-3 5 16,-1 0 23-16,-7-4 25 15,-2-7 7-15,0 2-4 16,0-2 9-16,-9 5 5 16,-3 3 0-16,-2 3 1 15,-3 6-2-15,-4 15 2 16,0 10-1-16,0 2 1 15,3 1 0-15,6-2 0 16,5-4 0-16,7-4 0 16,0-4 0-16,0-7 0 15,10-4 0-15,6-9-1 16,1 0-8-16,4 0-26 0,0-14-108 16,5-10-62-16,-6 4-181 15,-5 3-491-15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07:23.439"/>
    </inkml:context>
    <inkml:brush xml:id="br0">
      <inkml:brushProperty name="width" value="0.05292" units="cm"/>
      <inkml:brushProperty name="height" value="0.05292" units="cm"/>
      <inkml:brushProperty name="color" value="#FF0000"/>
    </inkml:brush>
  </inkml:definitions>
  <inkml:trace contextRef="#ctx0" brushRef="#br0">17647 6668 1476 0,'0'0'369'0,"0"0"-209"0,0 0-83 16,0 0-38-16,0 0 8 16,48-14 4-16,-24 37 25 15,-3 8-30-15,-5 6-17 16,-10 1-8-16,-6 1-5 16,0 0 7-16,-15-1 5 15,-4-4 2-15,1-5-1 16,-1-5-9-16,3-7-1 15,6-7-7-15,4-9 3 16,6-1 31-16,0-14 9 0,0-11-34 16,15-8-14-1,8-3-6-15,5-2-1 0,3 2 0 16,3 3-6-16,-5 0-14 16,3 2 3-16,-6 0 5 15,-3 1 6-15,-4 2 6 16,-8 3 0-16,-3 5 0 15,-6 3 6-15,-2 4 27 16,0 6 9-16,-2 4 0 16,-8 3 7-16,-8 0-22 15,3 17-14-15,-4 9-2 16,3 8 2-16,7 4-1 16,5 4 1-16,4-1-5 15,7-3-8-15,12-7 0 16,4-6 0-16,4-6 0 0,1-9-1 15,-1-7-33 1,-2-3 5-16,-3-3 10 0,-3-13 2 16,-4-6 8-16,-3-4 8 15,0-4 1-15,-3 1 0 16,-2 0 0-16,-2 9 0 16,-2 5 17-16,-2 10 20 15,1 5 5-15,-1 4-24 16,1 17 6-16,2 11 34 15,3 9 30-15,2 5-2 16,3 0 14-16,6 1-58 16,-1-2-29-16,4-3-13 0,8-2-41 15,31-5-221 1,-3-9-392-16,-1-15-1572 0</inkml:trace>
  <inkml:trace contextRef="#ctx0" brushRef="#br0" timeOffset="602.9095">19449 7064 377 0,'0'0'1583'0,"0"0"-1306"15,0 0-89-15,0 0-26 16,0 0-27-16,0 0-51 15,0 0-29-15,60-22-4 16,-44 48-2-16,-5 4-5 16,-8 4-5-16,-3 5-1 15,-3-3-5-15,-11 2-10 16,-4-8-11-16,2-3-6 0,2-10-6 16,5-8 2-16,2-6-2 15,7-3-10-15,0-18-54 16,0-13-6-16,9-8 20 15,4-8 11-15,1-3 17 16,-4 3 20-16,-1 2 1 16,-3 6 1-16,0 10 0 15,-5 8 24-15,0 9 19 16,-1 9 38-16,0 3-11 16,0 17-25-16,0 15-6 15,-2 11 32-15,-1 10-4 16,3 4-25-16,0-2-24 0,4-6-12 15,12-6-6-15,6-11-40 16,3-9-124-16,13-11-109 16,-4-9-83-16,-8-3-647 0</inkml:trace>
  <inkml:trace contextRef="#ctx0" brushRef="#br0" timeOffset="887.1754">19741 7136 1288 0,'0'0'683'0,"0"0"-434"16,0 0-59-16,0 0-74 15,0 0-6-15,0 0-51 16,0 0-24-16,76-47-10 0,-62 47 3 16,-8 7 11-16,-6 12 33 15,0 6 19-15,-9 8 45 16,-11 4-20-16,-1 1-16 15,5-1-24-15,2-4-16 16,7-6-16-16,7-6-22 16,0-6-10-16,24-7-4 15,28-8-8-15,48-15-111 16,65-34-143-16,-13 1-355 16,0-5-1158-16</inkml:trace>
  <inkml:trace contextRef="#ctx0" brushRef="#br0" timeOffset="1547.9168">21601 7009 1003 0,'0'0'890'16,"0"0"-686"-16,0 0-4 15,0 0-47-15,0 0-1 16,87-23-35-16,-56 48-12 16,1 9 1-16,-4 7-15 15,-9 7-51-15,-8 3-17 16,-8-1-1-16,-3-3-5 15,0-8-5-15,-9-6-6 0,0-7-6 16,3-9 1-16,3-11-1 16,3-6-45-16,0-8 1 15,18-20 25-15,-2-14-2 16,3-6 0-16,-2-9 15 16,-2-2 5-16,-3 1 1 15,-5 5 0-15,-2 5 18 16,-4 7 27-16,-1 9 25 15,0 9 13-15,0 9-2 16,0 10 7-16,0 4-31 16,-6 12-38-16,-3 17-8 15,3 14-5-15,5 8 1 16,1 4 1-16,1-1-8 16,17-5 0-16,3-3-54 15,8-10-142-15,14-7-58 0,-6-10-260 16,-6-8-501-16</inkml:trace>
  <inkml:trace contextRef="#ctx0" brushRef="#br0" timeOffset="1968.9912">22074 7093 1825 0,'0'0'399'0,"0"0"-65"16,0 0-178-16,0 0-89 15,0 0-5-15,0 0-19 16,0 0-9-16,84-16-11 16,-66 17-13-16,-7 10 1 15,-2 7 7-15,-6 4 9 16,-3 3-3-16,0 2-17 0,0 2 2 16,-10-3-2-16,1-2-7 15,0-6 2-15,3-7-2 16,0-4 33-16,5-1 39 15,1-6 5-15,0 0-22 16,4 0-15-16,10 0 20 16,3 2-22-16,5 0-8 15,0 0-6-15,3 5-12 16,0 0-12-16,2 4 9 16,-1 3 33-16,-4 2-8 15,-7 2-17-15,-11 4-5 16,-4 0-5-16,-20 3 4 0,-19 3-11 15,-16 2 0-15,-8-2-65 16,-13-11-167-16,14-8-430 16,24-9-1264-16</inkml:trace>
  <inkml:trace contextRef="#ctx0" brushRef="#br0" timeOffset="2728.1314">24160 6947 814 0,'0'0'623'0,"0"0"-379"16,0 0 81-16,0 0-54 15,0 0-19-15,0 0-103 16,0 0-81-16,-29 31 55 15,41 0 2-15,10 2-14 16,10 2-56-16,6-6-25 16,6-6-15-16,2-6-4 15,-6-6-4-15,-2-9-6 16,-8-2-1-16,-7-10-1 0,-5-15-8 16,-9-3 9-16,-6-7 0 15,-3-2 1-15,0 0 16 16,0 6 20-16,-6 4 32 15,0 12 21-15,3 7-3 16,1 8-21-16,2 1-35 16,0 20-14-16,0 13-7 15,3 8 23-15,8 8 5 16,3 2-8-16,0 3 0 16,1-1-6-16,2-4-3 15,-2 0-3-15,-2-5-2 16,-8-2-8-16,-5 1-2 15,-14 1-6-15,-47 13-6 0,-78 16-71 16,-120 17-52-16,-108 4-232 16,37-23-501-16,-7-19-1280 0</inkml:trace>
  <inkml:trace contextRef="#ctx0" brushRef="#br0" timeOffset="30163.8909">14582 7827 408 0,'0'0'1211'15,"0"0"-838"-15,0 0-72 16,0 0 1-16,0 0-68 16,0 0-59-16,-45-17-39 15,59 17-52-15,17 9 40 16,14 5 0-16,23 2-35 15,22 0-26-15,-5 0-12 16,-8-5-9-16,-11-3-18 16,-15-2-12-16,4 3-5 0,-1-2-6 15,-8 2-1-15,-10-3-45 16,-11-1-56-16,-4-2-103 16,-12-1-95-16,-9-2-42 15,0-5-165-15,-2-6-470 0</inkml:trace>
  <inkml:trace contextRef="#ctx0" brushRef="#br0" timeOffset="30455.9814">15001 7735 1694 0,'0'0'477'0,"0"0"-254"16,0 0-74-16,0 0-35 15,0 0 56-15,0 0-19 16,97 43-21-16,-52-25-28 16,2-1-21-16,-2 0-41 15,-3 0-13-15,-6-3-4 16,-6 0-7-16,-8-2-2 16,-8 1-5-16,-8 1-8 15,-6 0 8-15,0 3 2 16,-13 3-10-16,-12 6-1 15,-12 3-15-15,-41 19-169 16,8-5-178-16,0-8-647 0</inkml:trace>
  <inkml:trace contextRef="#ctx0" brushRef="#br0" timeOffset="30973.5692">14577 8895 1557 0,'0'0'488'0,"0"0"-223"16,0 0 48-16,0 0-107 16,0 0-23-16,0 0-32 15,0 0-10-15,68-2-7 0,-10-2-35 16,9 1-33-16,5-2-24 16,4 4-1-16,-3-1-16 15,-3 2 5-15,-11 0-19 16,-11 0-11-16,-13 8-9 15,-10 0-45-15,-10 4-66 16,-9-1-126-16,-6 3-70 16,-6-5-263-16,-11-2-508 0</inkml:trace>
  <inkml:trace contextRef="#ctx0" brushRef="#br0" timeOffset="31305.5088">14918 8698 2022 0,'0'0'379'16,"0"0"-224"-16,0 0-4 15,0 0 16-15,80 29-1 16,-44-16-48-16,-2 0-35 15,1-1-23-15,-7 0-23 16,-4-2-16-16,-6 0 0 16,-5 0-3-16,-6 1-3 0,-3-1-2 15,-4 4 5 1,0 2-6-16,-17 3 2 0,-5 4-8 16,-13 0-5-16,-9 4-1 15,-6 1-85-15,-30 6-120 16,14-6-109-16,8-5-486 0</inkml:trace>
  <inkml:trace contextRef="#ctx0" brushRef="#br0" timeOffset="31855.4212">14762 10054 1776 0,'0'0'523'0,"0"0"-277"16,0 0-84-16,0 0-65 16,0 0 21-16,100-11-16 15,-46 11-17-15,7 0-34 16,0 0-18-16,-1 0-16 15,-3 0-10-15,-8 0-7 0,-6 0-73 16,-12 0-68-16,-11 0-86 16,-8 0-311-16,-12 0-419 0</inkml:trace>
  <inkml:trace contextRef="#ctx0" brushRef="#br0" timeOffset="32144.4399">15038 9844 1989 0,'0'0'379'0,"0"0"-137"0,0 0-124 16,0 0 16 0,90 0-16-16,-41 0-16 0,4 0 15 15,3 0-47-15,-7 0-23 16,-9 7-19-16,-11 3-7 15,-13 5-6-15,-8 3 1 16,-8 7-2-16,-9 1-2 16,-15 9-5-16,-15 1 2 15,-9 5-9-15,-7 1-46 16,-1 1-117-16,-3 1-72 16,19-8-147-16,11-10-733 0</inkml:trace>
  <inkml:trace contextRef="#ctx0" brushRef="#br0" timeOffset="32598.3103">14816 11054 1862 0,'0'0'379'0,"0"0"-152"15,0 0-23-15,0 0-104 16,0 0 40-16,0 0 24 16,111 13-11-16,-22-13-51 15,-1 0-42-15,-8-6-29 16,-11-1-16-16,-20 3-15 15,1-2-2-15,-3 2-25 16,-15 3-94-16,-13-1-117 16,-9 2-224-16,-9 0-290 0</inkml:trace>
  <inkml:trace contextRef="#ctx0" brushRef="#br0" timeOffset="32889.5788">15232 10813 2174 0,'0'0'511'15,"0"0"-404"-15,0 0 19 16,0 0 28-16,93 26 39 0,-47-16-55 16,2-1-51-1,-1 2-18-15,-3 0-26 0,-4 1-19 16,-9-1-12-16,-11 3-4 15,-7-3-2-15,-10 4 0 16,-3 2 1-16,-11 4-5 16,-17 1 4-16,-12 4 0 15,-8 1-6-15,-7 1-53 16,-24 13-119-16,15-7-206 16,9-4-412-16</inkml:trace>
  <inkml:trace contextRef="#ctx0" brushRef="#br0" timeOffset="33356.0432">14983 12109 2268 0,'0'0'344'0,"0"0"-95"15,0 0-137-15,0 0 77 16,0 0-4-16,109 17-68 16,-60-11-22-16,5 2-46 15,-3-1-16-15,-8 1-12 16,-6 2-9-16,-7 1-10 15,-6 0-2-15,-5-1-24 16,-4-3-56-16,-1-5-103 16,-2-11-127-16,-2-12-266 15,-1-5-411-15</inkml:trace>
  <inkml:trace contextRef="#ctx0" brushRef="#br0" timeOffset="33655.1769">15395 11923 515 0,'0'0'1936'15,"0"0"-1650"-15,0 0-47 16,0 0-65-16,0 0 19 16,0 0-61-16,0 0-45 15,101 75-32-15,-63-70-20 16,-1-3-23-16,0-2-1 0,-6 0-10 15,-2 2 4-15,-8 1-4 16,-5 1 5-16,-7 4-5 16,-6 2 0-16,-3 6 1 15,-10 9-1-15,-22 6 1 16,-15 6-2-16,-25 12-20 16,-44 13-88-16,16-11-233 15,-2-6-465-15</inkml:trace>
  <inkml:trace contextRef="#ctx0" brushRef="#br0" timeOffset="35553.7222">10222 14447 1260 0,'0'0'318'0,"0"0"-118"16,0 0 0-16,0 0-31 16,0 0 11-16,0 0 7 15,81 1-7-15,-17-8-72 16,30-7-35-16,25-9-22 15,11-1-23-15,-8-1 8 16,-28 5-6-16,-31 7 7 16,-19 5 1-16,-8 5-1 15,-3 0-20-15,0 3-7 0,-4 0-9 16,-6 0 0-16,-9 0-1 16,-6 0-7-16,-3 0-58 15,-2 3-41-15,-3 0-97 16,0-1-354-16,-9-2-662 0</inkml:trace>
  <inkml:trace contextRef="#ctx0" brushRef="#br0" timeOffset="46433.3642">3091 14016 652 0,'0'0'340'0,"0"0"-123"16,0 0-3-16,0 0-22 15,0 0-42-15,0 0 61 16,-48-48-69-16,32 38-2 0,1 5-11 16,-5 2 18-1,0 3-29-15,-3 8-9 0,-2 16-39 16,-2 12-43-16,0 10-14 15,2 10 12-15,5 4 2 16,4 1-6-16,13-5-6 16,3-6-9-16,0-11-4 15,15-8-2-15,9-9 1 16,1-3 0-16,2-7 0 16,-2 1 0-16,-1-1-1 15,-8-1 0-15,-3 3-6 16,-6 2 6-16,-7 3 1 15,0 2 0-15,-3 2-1 0,-12-2 1 16,-2-4 0 0,-3-3-2-16,-4-3-7 0,2-6-4 15,2-4 1-15,4-1 5 16,3 0 6-16,6 0-1 16,3 0 1-16,4 0-1 15,0 0 1-15,0 0-1 16,0 0-10-16,7 0 10 15,5 2 1-15,-1 12 1 16,2 7 0-16,-6 7 32 16,-3 9 15-16,-4 8-8 15,0 6-21-15,-14 5-8 16,-2 5-10-16,-4 0 6 16,-4-2-6-16,2-4 5 15,1-3 3-15,3-3 6 0,2-5-3 16,7-5-1-16,0-4 10 15,3-7-9-15,5-8-5 16,1-4 1-16,0-6-8 16,0 0 0-16,8-7-1 15,6 0-8-15,5-3 7 16,5 0-5-16,9 0-23 16,4-9-6-16,4-2-2 15,5 0-18-15,-1-1-54 16,17-7-131-16,-8 2-243 15,-12 1-494-15</inkml:trace>
  <inkml:trace contextRef="#ctx0" brushRef="#br0" timeOffset="46592.9813">3240 15101 1881 0,'0'0'218'15,"0"0"-205"-15,0 0-13 16,0 0-152-16,0 0-170 16,0 0-831-16</inkml:trace>
  <inkml:trace contextRef="#ctx0" brushRef="#br0" timeOffset="47239.7785">2527 13573 548 0,'0'0'130'16,"0"0"16"-16,0 0 58 15,0 0-22-15,0 0 44 16,-85-14-51-16,77 11-24 16,4 1 35-16,4-1-75 15,0 3-55-15,0 0-28 16,18 0 11-16,14 0 67 0,27 0 5 15,32-5 8 1,37-2 6-16,17-3-15 0,-2 3-22 16,-7 0-1-16,-11 7-12 15,-7 0-8-15,-11 14-19 16,-22 6-2-16,-22-1 14 16,-18 0-19-16,-6-1-5 15,4 3-11-15,-1 1 3 16,-1 2-10-16,-11-6-1 15,-6-2-16-15,-9-6 6 16,-6-3-7-16,-3-4-2 16,-6-2-102-16,0-1-72 15,0 0-55-15,-11-11-387 0</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12:52.546"/>
    </inkml:context>
    <inkml:brush xml:id="br0">
      <inkml:brushProperty name="width" value="0.05292" units="cm"/>
      <inkml:brushProperty name="height" value="0.05292" units="cm"/>
      <inkml:brushProperty name="color" value="#FF0000"/>
    </inkml:brush>
  </inkml:definitions>
  <inkml:trace contextRef="#ctx0" brushRef="#br0">13550 5129 692 0,'0'0'202'16,"0"0"-144"-16,0 0-36 16,-81 9 36-16,71-6 17 15,4-3 20-15,6 2 8 16,0-2-65-16,0 0-31 15,13 0 2-15,11 2 23 16,7-2 33-16,8 0 9 16,9 1-16-16,4-1 1 0,5 0 0 15,4 2 16 1,0 0-27-16,2 2 0 0,2 0 15 16,-1 1 18-16,4-2-12 15,2-2-12-15,4 0-5 16,3-1-8-16,0 0 3 15,-1 0-4-15,0 0 8 16,-1 0-13-16,-1 0 7 16,-2 0 2-16,-4 2-8 15,-2 2-15-15,-1 1 19 16,-5 0-12-16,-3-1-5 16,1-1-3-16,-1 2 1 0,0-5-4 15,1 3-4 1,0-1 5-16,3 0 0 0,0-1-3 15,2 0-3 1,1 2-2-16,-3 2-2 0,-1-2-4 16,-3 5-1-16,-2-2 0 15,0 5 0-15,0-2 1 16,2 2 1-16,3 2-7 16,0 1 8-16,3-3-3 15,0 1 0-15,1-3 6 16,-2 3 0-16,1-2 0 15,-2-2-4-15,-1 1 8 16,0-2 1-16,-4 0 4 16,7 2-6-16,-2-2 1 0,2 1-3 15,-2-1-1-15,2-2 0 16,-2 3-1-16,1-2 1 16,4-3 16-16,0 2-8 15,4-2-2-15,1-1-2 16,1 0 2-16,0 1-1 15,1-2 4-15,0 2-11 16,-2 2 4-16,1-5-1 16,0 3-1-16,2 0 6 15,1 0 3-15,0 0-2 16,2 0-8-16,-1-1 13 16,-1 1-5-16,10-3 2 15,-9 0 5-15,0 0-2 0,1 0 1 16,-8 0-2-1,6 2-5-15,-1-2-3 0,-4 0 1 16,-2 0 1-16,-7 0-2 16,-6 0 4-16,-9 0-1 15,-9 0 6-15,-9 0-15 16,-9 0 0-16,-5 0 9 16,-6-2-12-16,-4 2 3 15,-2 0 6-15,0 0-7 16,-2 0-7-16,0 0 6 15,0 0-6-15,0-3-2 16,0 1-5-16,-2-5-56 16,-32-27-95-16,0 2-468 15,-7-11-848-15</inkml:trace>
  <inkml:trace contextRef="#ctx0" brushRef="#br0" timeOffset="106577.3355">23540 15468 1046 0,'0'0'284'0,"0"0"-122"16,0 0 17-16,0 0 92 16,0 0-70-16,0 0-88 15,0 0-30-15,-20-21-23 16,20 21-17-16,0 0-9 15,0 0-18-15,1 6-14 16,14 8 9-16,7 3 15 16,8 3 47-16,3 4-15 15,4-4-6-15,4-2-19 16,0-2-3-16,0-3-16 16,-4-3-3-16,-4-2-10 15,-3-1 7-15,-8-1-2 16,-7-3-6-16,-3 0-1 15,-9-2 1-15,-2 3 0 0,-1-1 0 16,0 2 0-16,-3 4 0 16,-10 6 1-16,-5 6 0 15,-6 4 0-15,-6 6 5 16,-4 1-6-16,-2 3 0 16,0 2 0-16,4-6 0 15,7-1 0-15,9-8-36 16,16-14-192-16,0-7-411 15,18-1-997-15</inkml:trace>
  <inkml:trace contextRef="#ctx0" brushRef="#br0" timeOffset="108027.1561">24735 15426 352 0,'0'0'101'0,"0"0"474"15,0 0-296-15,0 0-32 16,0 0-8-16,0 0 7 0,0 0-49 15,-4-2-56-15,-2 3-6 16,-5 10-29-16,-6 6-33 16,-1 5 4-16,0 5 2 15,-3 4-18-15,0-2 2 16,3 3 5-16,-1-3-10 16,2 2-1-16,1-5-15 15,1 1-20-15,-3-2-8 16,6 1-13-16,-3-2 6 15,2-2-5-15,-1 1-1 0,4-3-1 16,-1-4-10 0,3-2-47-16,3-5-55 0,3-4-30 15,2-5-70-15,0 0-139 16,0-12-175-16,2-4-458 0</inkml:trace>
  <inkml:trace contextRef="#ctx0" brushRef="#br0" timeOffset="108455.8666">24446 15487 707 0,'0'0'621'16,"0"0"-356"-16,0 0 46 15,0 0-50-15,0 0-75 16,0 0-18-16,0 0-39 16,-15-4-44-16,15 4-21 15,0 0-14-15,0 0-22 16,7 4-12-16,7 11 16 15,8 7 35-15,5 7 6 16,4 4 11-16,2 4-18 16,1-1-25-16,2 0-4 0,2-2-8 15,-5-1-10-15,3-5-9 16,-6-5-1-16,-5 0-7 16,-5-7 4-16,-4-2-6 15,-5-3-27-15,-5-1-79 16,-6-1-102-16,0-4-129 15,-1-2-566-15</inkml:trace>
  <inkml:trace contextRef="#ctx0" brushRef="#br0" timeOffset="111765.7712">12819 15695 514 0,'0'0'365'15,"0"0"-132"-15,0 0-118 16,0 0 17-16,0 0-10 15,0 0-7-15,-9-69-38 16,6 58 6-16,0-1 4 0,-1-1-7 16,1-1-17-1,0-3-4-15,-2-5-18 0,-1-3-6 16,0-6 11-16,2-5-5 16,1-2-7-16,0-6-3 15,0 3 0-15,-1-2-1 16,2 0-6-16,-1 1 2 15,-3 5 7-15,0-2-5 16,-2 1 0-16,-1-2 5 16,-2-3 1-16,0-4-10 15,-4-4 4-15,2-7-8 16,-3 0-4-16,2-2-3 0,0-1 5 16,0-3 0-1,0-1 0-15,1-2-3 0,-1-1-6 16,0-9 0-16,-3-12-3 15,-2-9 4-15,-4-2-4 16,2 7 2-16,-1 6-2 16,0 7 1-16,-1 2 2 15,4 11 4-15,3 13 7 16,3 10 5-16,3 2-1 16,-5-9-1-16,1-7 6 15,-3-10-17-15,2 2 0 16,-4-1-3-16,4 3 0 15,0-1-7-15,2 1 11 16,2 0 4-16,0 0-7 16,4-2-2-16,-1 3-7 0,2-3 7 15,2 3-1-15,-1-2 2 16,0-10-8-16,-1-12 5 16,-2-10 5-16,1-6 0 15,1 9 14-15,-3 8-4 16,3 21-12-16,0 9-1 15,-3-8 2-15,-3-14 2 16,1-10 3-16,-1-14-6 16,2 9-1-16,4 7-1 15,0 0-1-15,0 0 6 16,-1 0-6-16,1 1 11 16,1 5-10-16,2 0 2 15,2 0 0-15,-1-2-7 0,2-3 16 16,0-1-6-1,0 0-3-15,8 2 1 0,5 1-8 16,1 4 8-16,-1-7-2 16,0-1-8-16,1-5 6 15,2-4-5-15,1 0-1 16,2 1 3-16,0 3-2 16,-1 1 0-16,0 3 8 15,-1 1-9-15,-2 5 12 16,4-1-3-16,-3-1 0 15,2-3 4-15,-1-3-1 16,4-2-4-16,1 3-7 0,-2 5-1 16,0 13 1-1,-5 17 5-15,5-8 0 0,-3 8 9 16,-2 2-3-16,3-7 0 16,-5 12 0-16,1-5 5 15,0-2-8-15,-1 4-2 16,-4 5 1-16,1 9-1 15,-2 5-6-15,-1 9 0 16,-2 4-1-16,-2 3 1 16,-2 2-1-16,1 2 0 15,-1-2-1-15,-1 4 1 16,0 1-6-16,0 2 0 16,0 0 5-16,0 4 0 15,0-1 0-15,0-1-5 16,0-1 5-16,0 1-7 0,-1-1 2 15,-2 1-6-15,0 1-3 16,1 1 6-16,1 2 0 16,-2 0-6-16,-4 0 9 15,-4 10-19-15,-8 8-7 16,-4 9 4-16,-4 6-2 16,-1 2 23-16,1 1 1 15,3-6-3-15,6-2 7 16,0-4 2-16,6-6-12 15,4-6-1-15,3-6-2 16,4-5 4-16,1-1 10 16,0 0-1-16,0-5 1 15,0-12-1-15,0-8-31 16,6-4 12-16,7-3-12 16,1-2 9-16,7 4-10 0,5 2 14 15,1 7 4-15,4 3 9 16,0 7 6-16,4 7 0 15,1 4 0-15,3 3 1 16,-1 15 0-16,0 6 1 16,-3 7-1-16,-3 5-1 15,5 21-147-15,-11-9-361 16,-3-5-389-16</inkml:trace>
  <inkml:trace contextRef="#ctx0" brushRef="#br0" timeOffset="129852.5606">24563 16347 1360 0,'0'0'339'0,"0"0"-226"0,0 0-77 16,0 0-13-16,0 0 55 16,0 0 8-16,32 45-7 15,-11-35-9-15,6-3 2 16,1-2-14-16,3-5-8 16,2 0 12-16,2-5-2 15,0-10 5-15,1-6-17 16,-2-5-23-16,1-5-13 15,-4-4-11-15,-4-5 8 16,0-3-9-16,-5-17-9 16,-5 3-45-16,-4-7-16 15,-4-2-19-15,-5 9 3 0,-1-9-16 16,-1 3-8-16,-2 2-24 16,0 2-37-16,0 1 44 15,-7 4 13-15,0 4-34 16,-4 1-68-16,-3 4-66 15,-1 3 103-15,-10-9 36 16,2 12-98-16,0 6-84 0</inkml:trace>
  <inkml:trace contextRef="#ctx0" brushRef="#br0" timeOffset="130279.5081">24403 15509 137 0,'0'0'247'0,"0"119"-32"16,0-26-26-16,0 19 22 15,11 2-32-15,5-18 14 16,0-26-25-16,-3-25 30 16,4-8-25-16,6 5-46 15,3 2-50-15,5 2 5 0,1-3 14 16,-1-8-14-16,3-4-12 16,-3-6-4-16,-1-6-20 15,0-5-10-15,-7-2-8 16,2-6-8-16,-6-1-1 15,-4-5-2-15,0 0-8 16,-3 0 8-16,0-5-2 16,-3-6-7-16,0-1-8 15,-1-3-7-15,-1 2-134 16,-7-3-122-16,0 7-128 16,0-2-314-16</inkml:trace>
  <inkml:trace contextRef="#ctx0" brushRef="#br0" timeOffset="132954.8013">12103 6978 1324 0,'0'0'732'0,"0"0"-484"16,0 0-103-16,0 0-26 15,2 111 33-15,11-56-29 16,2 5-35-16,7 1-9 16,1-7-28-16,1-7-26 15,-2-6-16-15,-1-7 0 16,-5-6-8-16,-1-2-1 16,-3-7-33-16,-6-4-97 15,-3-4-72-15,-3-6-106 16,-19-8-7-16,-4-11-261 15,-5-8-247-15</inkml:trace>
  <inkml:trace contextRef="#ctx0" brushRef="#br0" timeOffset="133190.4345">12034 7212 584 0,'0'0'746'15,"-23"-76"-418"-15,16 33 1 16,7 1-94-16,0 6-60 16,13 5-59-16,10 6-24 15,7 2-26-15,2 7-26 16,2 3-18-16,0 6-4 15,-2 4-4-15,-4 3 3 16,-6 0-6-16,-5 12-2 16,-4 3-2-16,-7 5-5 15,-3 3-1-15,-3 6 1 0,0 3 4 16,-13 2-5-16,-5 3-1 16,-4-2-49-16,-1-1-136 15,-4-9-86-15,5-8-247 16,7-14-435-16</inkml:trace>
  <inkml:trace contextRef="#ctx0" brushRef="#br0" timeOffset="133507.0279">12627 6539 1258 0,'0'0'771'0,"0"0"-443"15,0 0-58-15,0 0-142 16,-87 53-50-16,68 7 1 16,8-1 23-16,5 9-10 15,6-2-17-15,6-11-40 16,17 3-13-16,3-7-11 15,9-6-4-15,1-7-5 16,4-6-1-16,0-7-1 16,-1-6-24-16,9-16-169 15,-10-3-192-15,-9-5-612 0</inkml:trace>
  <inkml:trace contextRef="#ctx0" brushRef="#br0" timeOffset="133831.2506">13026 6674 1776 0,'0'0'743'0,"0"0"-443"15,0 0-148-15,0 0-32 0,-22 86 15 16,13-41-29-16,0 8-13 16,2 1-41-16,-1 1-23 15,2-1-16-15,0-4-5 16,2-6-7-16,0-5-1 16,3-6 0-16,0-8-66 15,-2-5-91-15,-2-9-98 16,-11-11-85-16,1-10-360 15,-3-11-705-15</inkml:trace>
  <inkml:trace contextRef="#ctx0" brushRef="#br0" timeOffset="134035.2893">12770 6786 1637 0,'0'0'513'0,"0"0"-324"0,0 0 22 16,0 0 17-16,100 41-52 15,-59-19-19-15,3 2-35 16,2 0-52-16,-3 0-39 16,2-1-16-16,-3-2-9 15,0-2-6-15,-1-4-28 16,6-6-170-16,-12-6-143 16,-9-3-566-16</inkml:trace>
  <inkml:trace contextRef="#ctx0" brushRef="#br0" timeOffset="134295.549">13074 6436 1572 0,'0'0'892'0,"0"0"-611"16,0 0-87-16,0 0-102 15,0 0 41-15,130 28-10 16,-63 6-29-16,4 10-3 16,-1 11-22-16,-11 13-31 15,-12 33-22-15,-39 32-4 16,-27 22-12-16,-65 9-74 16,-67 7-147-16,22-49-310 15,-16-15-1198-15</inkml:trace>
  <inkml:trace contextRef="#ctx0" brushRef="#br0" timeOffset="148960.013">19967 4531 1787 0,'0'0'348'15,"0"0"-41"-15,0 0-128 16,0 0-83-16,0 0-51 16,41-34-23-16,-2 17-10 15,9-2-5-15,6-3-7 16,-1-3-45-16,10-8-228 15,-16 5-272-15,-14 0-539 0</inkml:trace>
  <inkml:trace contextRef="#ctx0" brushRef="#br0" timeOffset="149214.5853">20163 4150 1722 0,'0'0'352'15,"0"0"-122"-15,0 0-173 16,0 0-43-16,0 0 8 16,103 0 27-16,-54 0-13 15,-1 4-23-15,-2 5-1 16,-7 1-5-16,-9 2-6 16,-9 2 1-16,-13 4-1 15,-8 7 0-15,0 3-1 0,-21 5 0 16,-2 6-92-16,-12 7-104 15,6-9-303-15,8-12-596 0</inkml:trace>
  <inkml:trace contextRef="#ctx0" brushRef="#br0" timeOffset="149657.0427">20598 3652 1945 0,'0'0'266'0,"0"0"-119"16,0 0-119-16,0 0-18 15,56 100 18-15,-29-50 8 16,3 4-24-16,-3-1 0 16,-6-1-12-16,-4-9 0 15,-4-5 1-15,-5-9 0 16,-3-8 1-16,-2-10-1 15,-3-9-1-15,0-2 39 16,0-13 34-16,0-12-26 16,0-10-9-16,0-4-10 15,6-1-6-15,12 4-11 16,4 6-10-16,8 9 4 16,3 8-5-16,1 9-6 15,-4 4-4-15,-6 6 8 16,-6 12 2-16,-9 6-1 0,-8 4 1 15,-1 5 1-15,-9 1 0 16,-13-1 1-16,-6 1-1 16,-5-5-1-16,-3 0 0 15,0-6-16-15,2-6-86 16,7-14-104-16,8-3-127 16,9 0-538-16</inkml:trace>
  <inkml:trace contextRef="#ctx0" brushRef="#br0" timeOffset="150497.7991">21087 3742 1136 0,'0'0'187'0,"0"0"-93"0,0 0 29 16,0 0-28-16,0 0-41 15,0 0-18-15,80 71-15 16,-62-67-7-16,0-4-6 16,-3 0 0-16,-2-3 6 15,-1-11 13-15,-1-5 3 16,-4-3-10-16,-1-3 8 16,-3-4-9-16,-3 3 18 15,0 2 20-15,0 1 19 0,-10 6 31 16,-3 6 15-16,-1 5 5 15,2 6-38 1,-4 0-28-16,-2 16-31 0,1 13-8 16,3 8 13-16,6 8 11 15,8 4-13-15,0-1-14 16,13-3-7-16,13-6-3 16,9-8-2-16,9-13 10 15,6-12 4-15,7-6 1 16,0-22-10-16,-3-12-1 15,-7-11 5-15,-13-4-16 16,-11-6-33-16,-16-13 6 16,-7-14-3-16,-17 6 12 0,-6 8 8 15,1 9 9 1,3 18-5-16,2 3 6 0,1 3 8 16,5 12-6-16,5 11-1 15,2 9 5-15,4 3-6 16,0 7-25-16,0 17 1 15,7 11 19-15,8 8 5 16,6 3 9-16,4 2 12 16,5-2 43-16,1-6-18 15,4-5-3-15,1-6-19 16,-1-8-13-16,1-8-4 16,-4-8 1-16,-4-5-7 15,-4-8-1-15,-7-12-6 16,-4-10-41-16,-7-7 9 15,-6-6 14-15,0-8 1 0,-11-4 22 16,-8-3-10-16,1 5 11 16,-2 9 6-16,8 12 12 15,2 13-6-15,4 11-12 16,6 8 0-16,0 3-1 16,0 19-38-16,3 14 22 15,10 9 17-15,5 7 25 16,5 1 19-16,1 1-6 15,5-4-8-15,0-4-16 16,0-4-14-16,3-6-14 16,26-15-164-16,-7-11-413 15,-2-10-660-15</inkml:trace>
  <inkml:trace contextRef="#ctx0" brushRef="#br0" timeOffset="150759.9497">22322 3155 1883 0,'0'0'321'0,"0"0"-23"16,0 0-119-16,0 0-108 16,-69 77-31-16,63-40 8 15,6 4-1-15,0-1-1 16,14 1-1-16,8-5-8 0,7-4-8 15,9-4-10-15,4-10-9 16,7-9 1-16,4-9-11 16,1 0-114-16,16-38-149 15,-15 1-366-15,-16-6-928 0</inkml:trace>
  <inkml:trace contextRef="#ctx0" brushRef="#br0" timeOffset="151706.6028">22563 3142 1207 0,'0'0'401'0,"0"0"-96"16,0 0-159-16,0 0-23 15,0 0-23-15,-28 89 4 16,28-52 17-16,9 1-8 16,6 0-50-16,1-4-29 0,4-4-20 15,2-7-13-15,-2-7 5 16,0-7-6-16,-1-9 0 15,-3 0-1-15,0-11-11 16,-2-15-23-16,-2-5-15 16,-2-7 16-16,-6-5 21 15,-1-1-5-15,-3 3 12 16,0 4 6-16,0 11 8 16,0 5 8-16,-2 10 17 15,0 7 13-15,0 4-24 16,1 0-22-16,1 15 0 15,0 7-5-15,0 3 5 16,4 2 1-16,10-5-1 0,5-2-1 16,5-5 1-16,3-4-2 15,4-9 2-15,2-2 0 16,3-2 10-16,-2-15-4 16,-2-5 8-16,-4-3-8 15,-7-3 3-15,-8-1-8 16,-7 2 5-16,-3 1-5 15,-3 1-1-15,0 6-1 16,-3 0 0-16,-4 7 0 16,-1 2-7-16,4 4 1 15,1 4-5-15,-1 2-2 16,4 0-9-16,0 0-10 0,0 8 13 16,0 6 13-1,0 3 7-15,0 4-1 16,8 2 0-16,3-1 0 0,0-1 1 15,6 0 0-15,1-3 6 16,1-5 1-16,1-5 2 16,0-5-8-16,0-3-1 15,-3 0 0-15,2-6 1 16,-3-11 11-16,-4-3-12 16,-2-5-9-16,-5-5 0 15,-5-3-2-15,0-3 11 16,0-4 0-16,-6 1 3 15,-6 2 12-15,3 3 21 16,2 8 29-16,-1 9-8 16,7 8 9-16,-1 8-29 0,2 1-37 15,0 10-12-15,3 16-7 16,14 11 18-16,3 4 1 16,5 5 0-16,3 1 1 15,2-5 14-15,-2-3-5 16,-3-10-4-16,-4-7-5 15,-7-8 0-15,-4-7 0 16,-7-7 8-16,1 0 34 16,-2-12 99-16,-1-9-77 15,1-10-43-15,-2-4-14 16,0-6-8-16,0-5 7 16,0 0-7-16,0 0-15 15,0 7-25-15,0 6-5 0,0 11-28 16,12 11-101-16,6 7-176 15,2 4-372-15</inkml:trace>
  <inkml:trace contextRef="#ctx0" brushRef="#br0" timeOffset="152262.3121">23719 2914 1428 0,'0'0'294'0,"0"0"-157"15,0 0-30 1,0 0-15-16,0 0-27 0,0 0 19 16,0 0-10-16,71-29-16 15,-55 13 16-15,-3-6-28 16,-1 0-10-16,-6-4 10 15,-4 3 6-15,-2 2-6 16,0 1 5-16,-12 8-1 16,0 7-8-16,-4 5-23 15,-1 1-8-15,-4 20-11 16,3 8 1-16,-2 8 8 16,9 3 16-16,4-1-5 15,7-3 12-15,0-6-6 16,11-1 11-16,8-4 13 0,6-2 9 15,5-6-6-15,2-3 14 16,8-6-2-16,7-8-7 16,6 0 2-16,9-5-12 15,0-10-29-15,1-4-8 16,-5-4 1-16,-6 1 1 16,-7 1-12-16,-7 0 5 15,-7 2-5-15,-7 2 8 16,-7 3-8-16,-5 4 0 15,-4 3 0-15,-4 3 1 16,-2 2-2-16,-2 2-6 0,0 0-9 16,0 0-9-1,-17-2-39-15,-5-2-187 16,-5-8-1191-16</inkml:trace>
  <inkml:trace contextRef="#ctx0" brushRef="#br0" timeOffset="165390.5865">18056 11084 431 0,'0'0'147'0,"0"0"143"16,0 0-121-16,0 0 2 16,0 0-1-16,0 0-48 15,4-8-25-15,-4 8-5 16,2 0-6-16,-2 0-23 15,0 0-16-15,0 0-21 16,0 0-14-16,0 0-12 16,3 2-9-16,0 7 6 15,4 9-130-15,-1-2-173 16,0-3-323-16</inkml:trace>
  <inkml:trace contextRef="#ctx0" brushRef="#br0" timeOffset="165584.1693">18094 11250 825 0,'0'0'270'0,"0"0"-114"16,0 0-66-16,0 0-29 15,0 0-38-15,0 0-19 16,0 0-4-16,-29 43-95 15,23-31-120-15,1 1-188 0</inkml:trace>
  <inkml:trace contextRef="#ctx0" brushRef="#br0" timeOffset="165744.096">17990 11507 400 0,'0'0'143'16,"0"0"-54"-16,0 0-57 16,0 0-32-16,0 0-235 0</inkml:trace>
  <inkml:trace contextRef="#ctx0" brushRef="#br0" timeOffset="165914.9843">17980 11730 443 0,'0'0'314'0,"0"0"-200"0,0 0-78 16,0 0-25-16,0 0-11 16,0 0-83-16,0 0-466 0</inkml:trace>
  <inkml:trace contextRef="#ctx0" brushRef="#br0" timeOffset="166103.8207">18038 11919 468 0,'0'0'277'0,"0"0"-172"15,0 0-46-15,0 0-24 16,0 0-16-16,0 0-19 15,0 0-10-15,15 57-110 16,-12-40-35-16,0 0-246 0</inkml:trace>
  <inkml:trace contextRef="#ctx0" brushRef="#br0" timeOffset="166268.7608">18092 12214 408 0,'0'0'218'0,"0"0"-71"16,0 0-47-16,0 0-25 16,0 0-45-16,0 0-20 15,0 0-10-15,4 44-92 16,-1-37-201-16</inkml:trace>
  <inkml:trace contextRef="#ctx0" brushRef="#br0" timeOffset="166444.0328">18126 12468 639 0,'0'0'168'0,"0"0"-116"0,0 0-52 15,0 0-71-15,0 0-122 16,0 0-293-16</inkml:trace>
  <inkml:trace contextRef="#ctx0" brushRef="#br0" timeOffset="166601.297">18119 12799 469 0,'0'0'193'15,"0"0"-133"-15,0 0-60 0,0 0-51 16,0 0-147-16</inkml:trace>
  <inkml:trace contextRef="#ctx0" brushRef="#br0" timeOffset="166796.4203">18104 13223 692 0,'0'0'119'15,"0"0"-89"-15,0 0-24 16,0 0-6-16,0 0-40 16,-3 93-55-16,9-71-36 15,-2-5-268-15</inkml:trace>
  <inkml:trace contextRef="#ctx0" brushRef="#br0" timeOffset="167669.4203">18133 15777 874 0,'0'0'0'0,"0"0"-108"0</inkml:trace>
  <inkml:trace contextRef="#ctx0" brushRef="#br0" timeOffset="168788.4043">17944 11310 204 0,'0'0'131'0,"0"0"-75"0,0 0-27 16,0 0-29-16,0 0-27 16,0 0-340-16</inkml:trace>
  <inkml:trace contextRef="#ctx0" brushRef="#br0" timeOffset="169806.6791">17989 16461 1024 0,'0'0'940'0,"0"0"-670"16,0 0-27-16,0 0-82 16,0 0 36-16,0 0-49 0,0 0-9 15,28 1-34 1,-1-1-30-16,3-7-20 0,0-3-13 15,-1 1-21-15,0-2 3 16,-4 0-14-16,-4 2-4 16,-5 3-5-16,-4 1 0 15,-4 2-1-15,-2 2-26 16,-5 1-78-16,0 0-72 16,-1 0-40-16,0 0-94 15,0 0-189-15,-5 0-308 0</inkml:trace>
  <inkml:trace contextRef="#ctx0" brushRef="#br0" timeOffset="170088.9045">17950 16740 1347 0,'0'0'863'0,"0"0"-617"16,0 0-65-16,0 0 25 15,0 0 80-15,97-34-88 16,-50 8-61-16,4-3-48 16,2-1-40-16,-4 0-16 15,-6 3-21-15,-4 3-6 16,-6 4-6-16,-5 6-34 0,-16 14-140 15,-8 0-402-15,-4 11-1114 16</inkml:trace>
  <inkml:trace contextRef="#ctx0" brushRef="#br0" timeOffset="176696.0811">17019 12651 215 0,'0'0'730'16,"0"0"-466"-16,0 0-89 16,0 0-20-16,0 0-16 15,0 0-36-15,0-6-34 16,0 6-15-16,0 0 18 16,0 4 2-16,0 9-38 0,-2 7 5 15,-3 3 5 1,-3 7-3-16,-5 3-11 0,-1 0-10 15,-3 1-10-15,-2-2 1 16,-3-2-7-16,-2 0-6 16,1-3 1-16,1-5 1 15,-2-1 4-15,2-4-6 16,3-5 6-16,3-4 3 16,2-3-3-16,4-4 9 15,1-1 17-15,4 0 7 16,-1 0-20-16,4-7 2 15,2 0 6-15,0 3 23 16,0-1-26-16,0 4-12 0,8 1-6 16,7 0-5-1,9 13-1-15,4 9 20 0,2 6 33 16,2 5-18-16,-3 2-16 16,-1-1-12-16,-2-2-7 15,-3-2-66-15,3 0-55 16,-5-10-141-16,-4-8-399 0</inkml:trace>
  <inkml:trace contextRef="#ctx0" brushRef="#br0" timeOffset="177351.7114">17021 13012 983 0,'0'0'331'0,"0"0"-91"16,0 0-65-16,0 0-6 15,0 0-78-15,0 0-43 16,0 0 33-16,36 2 67 16,2-2-36-16,10 0 29 15,10 0-26-15,8-5-27 0,10-2-18 16,-1-3-19-16,0 1-6 15,-3 2 1-15,-6 3-24 16,-6 3-7-16,-8 1-7 16,-7 0-7-16,-7 0 8 15,-5 0-7-15,-6 1-1 16,-5 0 0-16,-2-1 0 16,-4 0 0-16,-4 0-1 15,-1 0-16-15,-1 0-26 16,-4 0-28-16,-2 0-69 15,-2 0-82-15,-2-4-90 16,0 0-273-16,0 0-346 0</inkml:trace>
  <inkml:trace contextRef="#ctx0" brushRef="#br0" timeOffset="177709.8343">17747 12837 1428 0,'0'0'376'16,"0"0"-129"-16,0 0-122 16,0 0-7-16,0 0-51 15,0 0 0-15,0 0 38 16,55 29-23-16,-33-19-43 15,0 0-18-15,0 1-2 0,-1 0-13 16,-3-2-5 0,-3 1 1-16,-5-1 4 0,-4 0-5 15,-4 2 0-15,-2 1 0 16,0 0 0-16,-11 5 0 16,-8 2 6-16,-2 2-7 15,-9 3 0-15,-1 2-1 16,1-3-75-16,-2 1-61 15,10-8-104-15,10-7-447 0</inkml:trace>
  <inkml:trace contextRef="#ctx0" brushRef="#br0" timeOffset="178424.0372">18266 12753 1129 0,'0'0'381'16,"0"0"-175"-16,0 0-22 0,0 0 21 15,0 0-90-15,0 0-69 16,0 0-33-16,-16 34 9 15,4-7 14-15,0 1-4 16,-4 1-5-16,-4-2-2 16,-2 0-13-16,-5-4-4 15,3 0 0-15,1-5-2 16,0-5 0-16,6-6 2 16,4-2 17-16,7-5 36 15,0 0 9-15,6 0 0 16,0 0-36-16,0 0-13 15,4 0 3-15,11 0-9 16,11 0-8-16,5 8 1 16,5 4 2-16,1 4-4 15,-2 1-5-15,-4-2-1 0,-4 1-1 16,-3-4-49-16,-5-1-79 16,1-7-107-16,-4-3-316 15,-6-1-568-15</inkml:trace>
  <inkml:trace contextRef="#ctx0" brushRef="#br0" timeOffset="178874.125">18292 12927 1330 0,'0'0'340'0,"0"0"-117"15,0 0-60-15,0 0-4 16,0 0-11-16,0 0-72 16,0 0-14-16,25 4 84 15,14-4-34-15,13 0-21 16,9 0-18-16,8-6-9 15,4-2-10-15,-2-1-5 0,-3 1-16 16,-4-1 3 0,-6 2-16-16,-6 2-8 15,-7 0-6-15,-5-2-5 0,-6 2 5 16,-6 1-5-16,-2 1-1 16,-5 2 1-16,-2-1 0 15,-4 2-1-15,-2 0-1 16,-5 0 0-16,0 0-46 15,-4 0-22-15,2 0-16 16,-3 0-29-16,0 0-54 16,-2 0-91-16,-1 0-209 15,0 0-189-15</inkml:trace>
  <inkml:trace contextRef="#ctx0" brushRef="#br0" timeOffset="179211.9112">18960 12768 1728 0,'0'0'332'0,"0"0"-121"16,0 0-131-16,0 0 102 15,0 0-25-15,0 0-43 16,0 0-34-16,100 4-31 15,-69 3-18-15,-2 0-1 16,-4 1 0-16,-1 3 3 16,-4 2-14-16,-5-1-4 15,-4 0 0-15,-4 1 0 0,-5 3 3 16,-2-1 0-16,-3 4-1 16,-17 1 1-16,-3 0-6 15,-10 6-11-15,-5 0 1 16,-8 6-2-16,-36 11-162 15,9-6-174-15,1-6-609 0</inkml:trace>
  <inkml:trace contextRef="#ctx0" brushRef="#br0" timeOffset="185024.1572">17330 13433 307 0,'0'0'1030'0,"0"0"-701"16,0 0-89-16,0 0-20 16,0 0-7-16,0 0-20 15,0 0-58-15,0 0-47 16,1 0-45-16,8 0-19 16,1 0 9-16,2 0 9 15,3 6-26-15,-1 2-1 16,-1 4-6-16,-4 2 0 15,-4 2 2-15,-1 0-4 16,-4 4 1-16,0-3-7 0,-1 2 9 16,-10-2-8-16,-5 0 5 15,-2-3-1-15,-3-2-5 16,-3-2-1-16,-2-4 0 16,-2-2 0-16,-3-4 1 15,-1 0 6-15,1-4-5 16,3-9-1-16,4-2-1 15,8 2 6-15,5 0-6 16,7 1 0-16,4-1 1 16,0-1 0-16,15-2-1 15,10-1 1-15,11 2 1 16,8-4 14-16,6 1 18 16,5 1 5-16,2-2 3 0,-2 2-4 15,-3 0-11-15,-6 3-6 16,-7 5-8-16,-7 1-5 15,-7 5-8-15,-7 1 1 16,-6 2-1-16,-3 0-1 16,-1 0-52-16,2 5-76 15,6 0-20-15,24-4-106 16,-2-1-214-16,4 0-507 0</inkml:trace>
  <inkml:trace contextRef="#ctx0" brushRef="#br0" timeOffset="185677.8078">18582 13325 1555 0,'0'0'382'0,"0"0"-172"16,0 0-70-16,0 0 6 15,0 0-32-15,0 0-53 16,0 0 0-16,21-3-18 16,-9 10-7-16,-1 2-2 15,-4-1-10-15,-2 1-1 16,-1 2-2-16,-4 0 10 16,0 1 3-16,-6 0-13 15,-7 0-9-15,-4-3-3 16,-1-1-9-16,-2 0 8 15,-3-6-8-15,1-2 1 16,1 0 8-16,-1-1-8 16,3-10 8-16,5-3-8 0,5-1 1 15,3-3 5-15,6 1 1 16,0-3 1-16,9 2 1 16,10-1 5-16,5-1 1 15,6 1 17-15,5 2 20 16,1 0-7-16,0 4-5 15,0 0-2-15,-2 1-5 16,-2 3 2-16,-5 1-5 16,-4 1-4-16,-4 3-9 15,-3 0-10-15,-4 2-2 16,-4 2-6-16,-2 0 0 16,-1 0-70-16,-5 9-196 15,0 7-311-15,0-1-875 0</inkml:trace>
  <inkml:trace contextRef="#ctx0" brushRef="#br0" timeOffset="188380.1968">15330 14059 622 0,'0'0'242'0,"0"0"-65"16,0 0 43-16,0 0 53 16,0 0-76-16,0 0-35 15,0 0-65-15,-10-19-43 16,3 30-25-16,-2 11 39 16,-5 3-2-16,-1 4 4 15,-2 4-25-15,-3 2-15 0,1-4-2 16,-3 1-19-1,-1-3-3-15,1-2-5 0,1-8 9 16,2-2-10-16,5-8 1 16,5-6 7-16,-1-3 10 15,7-1 22-15,-2-13-18 16,3-3-9-16,2 0-11 16,0 3 4-16,0 1-5 15,13 6 0-15,6 3 1 16,8 4-2-16,4 0 0 15,5 12-6-15,3 8-3 16,1 3 0-16,-1 4-15 16,0-2-114-16,14 3-54 15,-11-5-148-15,-5-10-369 0</inkml:trace>
  <inkml:trace contextRef="#ctx0" brushRef="#br0" timeOffset="189056.9924">15457 14236 1420 0,'0'0'308'0,"0"0"-216"16,0 0-61-16,0 0 29 15,0 0 110-15,107 15-24 16,-21-15-34-16,29 0-42 16,10-12-15-16,0-5 4 15,-7-1-4-15,-9 2-9 16,-3 3-2-16,-1-2-6 15,-4 4 3-15,-7-1-19 16,-2-2-1-16,-1 1 0 16,-12 3 3-16,-16 1-6 15,-14 4-5-15,-4-2-4 0,5 2-1 16,10-2-7 0,10-1 11-16,-4 0-3 15,-3 0 0-15,-2 1 3 0,-3 1 3 16,-1 1-5-16,-3-1 5 15,-1 1 21-15,-2 2-19 16,-8-2 10-16,-3 3-10 16,-7 2-3-16,-3-3 29 15,-7 3-7-15,-3-1-7 16,-4 1-1-16,-3-2 5 16,-4 1-6-16,1 1-6 15,-3-2-7-15,3 1-5 16,0 1-3-16,0-2 0 15,2 2-6-15,0-1 2 16,-1 1-1-16,-1 0 1 0,0 0-1 16,-2 0-1-16,-4 0 1 15,1 0-1-15,-3 0-16 16,-2 0-80-16,0 0-60 16,0 3-45-16,-17 0-123 15,-1 1-272-15,-5-4-805 0</inkml:trace>
  <inkml:trace contextRef="#ctx0" brushRef="#br0" timeOffset="189340.1158">17823 13822 1886 0,'0'0'316'16,"0"0"-157"-16,0 0-16 15,0 0 80-15,84 3-90 16,-51 6-51-16,4 4-8 16,-5-1-18-16,-2 4-15 15,-3 1 19-15,-7-1-15 16,-5 0-21-16,-3-1-5 16,-11 1 4-16,-1 4-11 15,-9 2-3-15,-18 2-3 16,-10 6-6-16,-12 5-38 15,-44 13-152-15,13-7-145 0,1-9-408 0</inkml:trace>
  <inkml:trace contextRef="#ctx0" brushRef="#br0" timeOffset="189951.8923">16206 14441 1508 0,'0'0'276'16,"0"0"-25"-16,0 0-10 16,0 0-28-16,0 0-46 15,0 0-60-15,0 0-43 16,-16-50-34-16,28 59-4 15,0 11 3-15,3 10 6 16,-6 5-7-16,-3 5-2 16,-6 0-7-16,0 3-13 0,-6-3-4 15,-11 0-1 1,-4-6 0-16,1-6 0 0,0-8 0 16,1-7-1-1,4-10-8-15,1-3 8 0,4-10-7 16,4-9-1-16,4-1 7 15,2 1 1-15,0 3 0 16,11 5 0-16,5 5 0 16,2 3 0-16,4 3 27 15,4 0 4-15,1 9-1 16,3 5-6-16,0 1-9 16,2 2-8-16,-2 0-6 0,-4-3-1 15,0 1-54 1,11-7-81-16,-9-4-187 0,-5-4-392 0</inkml:trace>
  <inkml:trace contextRef="#ctx0" brushRef="#br0" timeOffset="190444.7431">16673 14469 1413 0,'0'0'527'16,"0"0"-390"-16,0 0 24 15,0 0-7-15,0 0 18 0,0 0-51 16,0 0-20-16,43 70-33 16,-43-51-10-16,-1-1 0 15,-11-1-11-15,-4 1-15 16,-3-4-9-16,0-3-13 15,-1-4-1-15,0-5-1 16,1-2 2-16,-2-5-1 16,4-10-7-16,3-6 7 15,3 1-8-15,3 3 0 16,7 0 5-16,1 1-6 16,0 4 8-16,6-1-7 15,8 4 13-15,8-2 14 16,6 2 13-16,8 1 14 0,4 2-10 15,9-3 6 1,4 0-8-16,2 0-5 0,-1 1-2 16,-1-3 9-16,-4 2-8 15,-7-1-19-15,-7 0-6 16,-9 3-3-16,-6 3 0 16,-8 1-9-16,-7 2-1 15,-5 1-33-15,-2 15-122 16,-13 5-222-16,-12 5-536 0</inkml:trace>
  <inkml:trace contextRef="#ctx0" brushRef="#br0" timeOffset="192165.4737">13290 15047 544 0,'0'0'516'0,"0"0"-309"16,0 0-38-16,0 0-9 16,0 0-62-16,0 0-3 15,0 0 20-15,65-10 31 16,-52 38-17-16,-3 4-60 15,-6 6-28-15,-4 4-18 16,0 2-7-16,-8 0 2 16,-14-1 2-16,-5-4-3 15,-6-3-11-15,-5-4-5 16,0-9 7-16,-1-3-7 16,3-13 5-16,8-5-5 15,7-2 17-15,6-6 6 0,9-8-9 16,6 0 1-16,2 1-8 15,17 2-7-15,9 4 0 16,9 5-1-16,8 2 0 16,4 0-1-16,2 4 0 15,-3 7-5-15,-2 3-9 16,-6 1-96-16,9 2-81 16,-13-1-151-16,-7-6-267 0</inkml:trace>
  <inkml:trace contextRef="#ctx0" brushRef="#br0" timeOffset="192824.4113">13521 15337 1696 0,'0'0'210'15,"0"0"-156"-15,0 0 2 16,121 0 122-16,-64 0-47 16,16 0-10-16,19-3 5 15,22-4-53-15,4-1-5 16,-4 0-23-16,-8 0-17 16,-10 5-2-16,-1 2-5 15,-2 1 1-15,1 0-2 0,0 0 5 16,4 0 6-1,8 0-13-15,9 3-7 0,4-3 2 16,10 0 8-16,6 0 5 16,3-2-14-16,0-7 4 15,-2-2-6-15,-2-4 2 16,-4-2 3-16,-5 1 14 16,-2 0-7-16,-4 1-4 15,0 6-1-15,1 0-10 16,-1 3 7-16,-6 6 5 15,-2 0-2-15,-3 0-4 16,0 0 11-16,-1 2 0 16,-2 2-9-16,-2 0-1 15,-9-4-4-15,-4 0 12 0,-15 0-14 16,-15 0-1-16,-14 0-1 16,-9 0 0-16,1 0 0 15,0 0-5-15,-3-4 1 16,-11 1 5-16,-6 2 11 15,-2-1 6-15,-6 1-1 16,1-2-10-16,-1 2-1 16,1-1-4-16,-2-2-2 15,1 1-5-15,-3 2 0 16,-2 0 1-16,-3-1-2 16,-2 2-7-16,0-1-46 15,0 0-53-15,0-2-99 16,-32-7-135-16,2 1-302 0,-4-2-596 15</inkml:trace>
  <inkml:trace contextRef="#ctx0" brushRef="#br0" timeOffset="193081.4236">17951 14887 1971 0,'0'0'289'0,"0"0"-188"15,0 0 43-15,90 49 73 16,-44-27-88-16,8-3-16 16,3-1-13-16,-4-1-43 15,-3-2-19-15,-7-5-8 16,-11 4-5-16,-9-3-10 16,-11 3-4-16,-11 3-2 0,-1 2-3 15,-25 7-5-15,-30 9-1 16,-66 16-99-16,10-9-131 15,-9-3-391-15</inkml:trace>
  <inkml:trace contextRef="#ctx0" brushRef="#br0" timeOffset="193802.005">15319 14844 598 0,'0'0'732'0,"0"0"-515"15,0 0 3-15,0 0-32 16,-9-73-1-16,12 65-71 16,7 2-39-16,5 3-35 15,2 3 10-15,2 3-6 16,0 11-12-16,-4 8-3 16,-3 6 2-16,-3 3-12 15,-7 4-20-15,-2 1-1 16,0 0-8-16,0-4 6 15,0-5 1-15,-5-8 0 0,-1-5-5 16,5-4 5-16,1-8 1 16,0 0 7-16,0-1-6 15,9 1 8-15,7-1 14 16,6 1 26-16,5 3-2 16,3 2-5-16,0 3-8 15,0 1-11-15,-5 3-2 16,-7 2-8-16,-5 3 35 15,-8 1-15-15,-5 3-8 16,0 0-5-16,-19 1 1 16,-8-1-9-16,-4-1-6 15,-7-2-5-15,0-6-1 16,1-6-50-16,0-8-40 0,9 0-31 16,10-25-133-1,6-4-251-15,11-2-342 0</inkml:trace>
  <inkml:trace contextRef="#ctx0" brushRef="#br0" timeOffset="194281.1469">15749 14965 1431 0,'0'0'356'16,"0"0"-145"-16,0 0-10 15,0 0-21-15,0 0-18 0,0 0-17 16,0 0-46-16,73 38-16 16,-69-23-18-16,-3 1-21 15,-1-2-20-15,0-1-8 16,-1-3-2-16,-13-1-1 16,1-2-1-16,-6-4-11 15,-2-3 5-15,-6 0-5 16,5-2 4-16,-2-8-5 15,4-6-6-15,5 2-5 16,8-2 4-16,4 4 6 16,3 0-7-16,1-1 8 15,16 1-1-15,8 0 0 16,8-3 1-16,5 0 1 16,3-3 6-16,2-1 20 0,0 1 7 15,-1-1 17-15,-4 2 12 16,-5 1-9-16,-7 6-10 15,-6 1-9-15,-8 3-11 16,-2 4-13-16,-7 0-5 16,-3 2-6-16,0 0 0 15,0 0-10-15,0 0-100 16,-5 10-130-16,-6 4-305 16,-6 0-480-16</inkml:trace>
  <inkml:trace contextRef="#ctx0" brushRef="#br0" timeOffset="211041.1806">17092 10519 536 0,'0'0'1'0,"0"0"390"16,0 0-167-16,0 0 19 16,0 0-16-16,0 0-17 15,-37 20-7-15,37-20-20 16,0 0-17-16,0 0 2 16,0 0-14-16,0 0-36 15,2 0-30-15,8-7-25 16,8-3-3-16,7-1-6 15,5-5-18-15,3 2-17 16,0-1-7-16,0 1-4 16,-5 2-7-16,-1 2-1 0,-5 3 0 15,-7 3-69 1,-2 2-57-16,-5 0-92 0,-8 2-117 16,0 0-265-16,0 0-210 0</inkml:trace>
  <inkml:trace contextRef="#ctx0" brushRef="#br0" timeOffset="211328.9935">17054 10701 935 0,'0'0'647'0,"0"0"-384"16,0 0-51-16,0 0-25 16,0 0-5-16,0 0-32 15,0 0 4-15,56-14-72 16,-26 4-37-16,1-2-20 16,2-1-9-16,2-1-10 15,-2-1-6-15,-2 1-41 16,3 2-151-16,-13 4-395 15,-3 1-1022-15</inkml:trace>
  <inkml:trace contextRef="#ctx0" brushRef="#br0" timeOffset="219981.0624">15067 15404 1420 0,'0'0'340'0,"0"0"-227"0,0 0-54 16,0 0 7-16,0 0 26 16,0 0-33-16,-12 50-31 15,12-31-17-15,0 3-9 16,0 5-2-16,0 4-31 15,-2 3-119-15,-2 22-103 16,1-8-121-16,0-3-301 0</inkml:trace>
  <inkml:trace contextRef="#ctx0" brushRef="#br0" timeOffset="220175.5213">15071 16174 1154 0,'0'0'322'15,"0"0"-191"1,0 0-64-16,0 80 16 0,0-60 13 16,-2 1-53-16,1 0-43 15,1-1-2-15,0 2-80 16,0-2-64-16,0 4-70 16,0 3-52-16,3-4-27 15,2-3 2-15</inkml:trace>
  <inkml:trace contextRef="#ctx0" brushRef="#br0" timeOffset="220323.7861">15112 16590 504 0,'0'0'265'16,"0"0"0"-16,0 0-54 0,3 72-13 15,-2-49-39-15,-1 1-47 16,0-2-48-16,0-1-33 16,0-1-15-16,0-1-16 15,0-4-22-15,0 4-95 16,0-3-200-16,0-2-562 0</inkml:trace>
  <inkml:trace contextRef="#ctx0" brushRef="#br0" timeOffset="220511.4412">15143 17039 1817 0,'0'0'395'0,"0"0"-270"0,0 0-74 16,0 0-35-16,0 0-15 16,0 0-1-16,0 0-31 15,40 31-277-15,-19-41-623 0</inkml:trace>
  <inkml:trace contextRef="#ctx0" brushRef="#br0" timeOffset="221612.5779">21202 15351 689 0,'0'0'1020'0,"0"0"-762"15,0 0-78-15,0 0-19 16,0 0 5-16,0 0-51 16,0 0-63-16,-27 7-33 15,27 4-5-15,0 3-13 16,3 3-1-16,7 5-34 15,2 3-84-15,-3 5-55 16,0 5-96-16,0 19-34 16,-6-8-105-16,-2-4-203 0</inkml:trace>
  <inkml:trace contextRef="#ctx0" brushRef="#br0" timeOffset="221787.5501">21231 15791 82 0,'0'0'676'16,"0"0"-393"-16,0 0 11 15,-18 93 10-15,13-60-37 16,0 1-51-16,-1 3-39 15,0 0-53-15,2-4-42 16,2-1-30-16,2-4-27 16,0-3-23-16,2-1-2 15,7-1-61-15,-2-2-83 16,2 5-90-16,1 1-115 0,-2-3-222 16,-2-2-158-16</inkml:trace>
  <inkml:trace contextRef="#ctx0" brushRef="#br0" timeOffset="221961.5118">21231 16588 992 0,'0'0'312'15,"0"0"-78"-15,0 0-43 16,0 0 2-16,-3 82-59 16,3-69-60-16,0 0-43 15,5-2-23-15,2-2-8 16,1-1-72-16,2 1-95 15,-2-1-159-15,-4-1-356 0</inkml:trace>
  <inkml:trace contextRef="#ctx0" brushRef="#br0" timeOffset="222154.178">21275 16977 1800 0,'0'0'266'16,"0"0"-173"-16,0 0-13 16,0 0 35-16,0 0-69 15,0 0-46-15,0 0-65 16,-8 7-75-16,8-7-116 16,0-7-279-16</inkml:trace>
  <inkml:trace contextRef="#ctx0" brushRef="#br0" timeOffset="222306.2393">21275 16977 1818 0,'28'-61'620'0,"-32"62"-529"16,1 1-42-16,3-2-45 16,0 0-4-16,0-3-104 15,9-4-105-15,-2-2-532 0</inkml:trace>
  <inkml:trace contextRef="#ctx0" brushRef="#br0" timeOffset="230960.6719">15878 8299 937 0,'0'0'159'0,"0"0"-55"16,0 0 55-16,0 0 7 0,0 0-54 16,-7 0-55-16,11 0-31 15,11-2-17-15,3-1 4 16,0 0-6-16,1-2-6 16,-2 4 1-16,4-2-2 15,-5 0-1-15,-2 1-47 16,-1 2-150-16,-4 0-41 15,-3 0-113-15,-6 0-479 0</inkml:trace>
  <inkml:trace contextRef="#ctx0" brushRef="#br0" timeOffset="231147.698">15911 8417 586 0,'0'0'159'0,"0"0"-42"16,0 0 9-16,0 0-19 15,0 0-20-15,0 0 5 16,0 0-22-16,55 10-38 16,-25-22-20-16,4 0-12 15,2-3-19-15,11-15-126 16,-6 7-42-16,-7 1-461 0</inkml:trace>
  <inkml:trace contextRef="#ctx0" brushRef="#br0" timeOffset="231425.6364">16138 8124 884 0,'0'0'221'16,"0"0"-95"-16,0 0-25 15,0 0-1-15,0 0 1 16,0 0-10-16,91-23-25 15,-66 23-18-15,2 9-12 16,-5 5-2-16,-4 3 1 16,-5 5 53-16,-8 3-12 15,-5 3-11-15,-3 5 11 16,-19 3-30-16,-10 1-21 16,-7 5-25-16,-29 13-58 15,10-12-103-15,-3-4-409 0</inkml:trace>
  <inkml:trace contextRef="#ctx0" brushRef="#br0" timeOffset="236939.9794">13073 15391 1418 0,'0'0'288'16,"0"0"-178"-16,0 0-81 15,0 0-20-15,3 72-3 16,7-33 1-16,2 7-6 16,3 1-1-16,1 1-45 15,6 21-129-15,-6-13-143 16,-2-5-263-16</inkml:trace>
  <inkml:trace contextRef="#ctx0" brushRef="#br0" timeOffset="237125.1221">13208 16220 874 0,'0'0'347'0,"0"0"-108"16,0 0-66-16,0 0-25 15,0 0 1-15,0 0-36 16,-30 78-52-16,30-64-34 15,0 3-15-15,0 4-12 16,0 4-9-16,0 4-121 16,3 15-109-16,2-6-133 15,-4-4-300-15</inkml:trace>
  <inkml:trace contextRef="#ctx0" brushRef="#br0" timeOffset="237439.7449">13427 16967 576 0,'0'0'1644'0,"0"0"-1452"16,0 0-143-16,0 0-39 16,0 0-10-16,0 0-37 0,0 0 3 15,33-28-135-15,-1 8-516 0</inkml:trace>
  <inkml:trace contextRef="#ctx0" brushRef="#br0" timeOffset="238396.2046">23363 15415 1640 0,'0'0'494'0,"0"0"-424"15,0 0-38-15,0 0 36 16,0 0 3-16,0 0-45 0,0 18-18 16,2-10 1-16,2 1-9 15,-2 11-55-15,1 0-156 16,-3-1-356-16</inkml:trace>
  <inkml:trace contextRef="#ctx0" brushRef="#br0" timeOffset="238576.5282">23360 15906 613 0,'0'0'1083'16,"0"0"-1055"-16,0 0-22 0,-9 72-5 15,9-55-1 1,0 7-63-16,4-6-158 15,1 1-370-15</inkml:trace>
  <inkml:trace contextRef="#ctx0" brushRef="#br0" timeOffset="238803.5544">23346 16514 925 0,'0'0'769'0,"0"0"-731"0,0 0-10 16,0 0-28-1,0 0 19-15,0 0-12 0,0 0-5 16,2 64-2-16,1-54-25 16,-2 9-68-16,-1-2-143 15,0-1-146-15</inkml:trace>
  <inkml:trace contextRef="#ctx0" brushRef="#br0" timeOffset="238998.2304">23366 16964 100 0,'0'0'1610'0,"0"0"-1331"0,0 0-201 15,0 0-53 1,0 0-2-16,0 0-23 0,0 0-17 16,0 33-184-16,0-33-365 15</inkml:trace>
  <inkml:trace contextRef="#ctx0" brushRef="#br0" timeOffset="239182.9317">23335 17195 1744 0,'0'0'0'0,"0"0"-140"0,0 0-768 0</inkml:trace>
  <inkml:trace contextRef="#ctx0" brushRef="#br0" timeOffset="247225.1627">18056 11115 598 0,'0'0'916'16,"0"0"-704"-16,0 0-38 16,0 0-53-16,0 0-57 15,0 0-49-15,3-5-15 0,3 10-16 16,0 11-22-1,-2 4-115-15,2 21-117 0,-1-7-233 16,-2 0-365-16</inkml:trace>
  <inkml:trace contextRef="#ctx0" brushRef="#br0" timeOffset="247387.4666">18108 11710 707 0,'0'0'328'15,"0"0"-73"-15,0 0-86 16,0 0-97-16,-28 70-69 16,23-48-3-16,-1 4-28 15,-4 18-148-15,2-5-197 0,-2-3-468 16</inkml:trace>
  <inkml:trace contextRef="#ctx0" brushRef="#br0" timeOffset="247547.2029">17981 12687 1016 0,'0'0'130'16,"0"0"-98"-16,-11 88-32 16,11-39-59-16,0-9-28 0,8-6-239 15</inkml:trace>
  <inkml:trace contextRef="#ctx0" brushRef="#br0" timeOffset="247718.7509">18011 13607 897 0,'0'0'104'16,"0"0"-75"-16,0 94-29 15,0-51-6-15,5-8-118 16,1-9-203-16</inkml:trace>
  <inkml:trace contextRef="#ctx0" brushRef="#br0" timeOffset="247905.6048">17998 14411 32 0,'0'0'909'16,"0"0"-769"-16,0 0-104 15,-5 89-25-15,5-72-11 16,6 0-49-16,6-6 21 16,-1-2-259-16</inkml:trace>
  <inkml:trace contextRef="#ctx0" brushRef="#br0" timeOffset="248091.5858">18080 14888 842 0,'0'0'249'16,"0"0"-175"-16,0 0-48 15,3 88-12-15,1-64-14 16,1-2 0-16,3 5 0 15,0-7-113-15,-2-3-392 0</inkml:trace>
  <inkml:trace contextRef="#ctx0" brushRef="#br0" timeOffset="248256.4946">18121 15566 730 0,'0'0'845'0,"0"0"-728"16,0 0-84-16,-25 77-33 16,25-64 0-16,0-6-153 15,0-2-195-15</inkml:trace>
  <inkml:trace contextRef="#ctx0" brushRef="#br0" timeOffset="248419.3089">18050 16036 1842 0,'0'0'296'0,"0"0"-221"16,0 0-75-16,0 0-42 16,0 0-215-16,0 0-269 0</inkml:trace>
  <inkml:trace contextRef="#ctx0" brushRef="#br0" timeOffset="249248.6001">17714 16476 1340 0,'0'0'388'16,"0"0"-149"-16,0 0-75 15,-23 89-13-15,20-54-39 16,1 5-24-16,0-1-4 16,1 1-34-16,-1-4-13 15,1-3-16-15,-1-5-20 0,1-8 0 16,-2-4 1 0,-1-11-1-16,-1-4 8 0,-1-1-9 15,-4-6-16-15,-4-18-9 16,-2-6 16-16,1-6 8 15,0-5 0-15,9 5 1 16,1 5-1-16,5 8 1 16,0 7 0-16,11 8 0 15,11 7 0-15,2 1 1 16,6 12-1-16,0 11 0 16,-2 9 4-16,-2 2 2 15,-5 4-6-15,-5 0 2 16,-3-1 5-16,-7-5 2 0,-1-9-8 15,-5-7 5 1,0-7 1-16,0-9 12 0,0 0 26 16,-2-12 9-1,-6-15-30-15,1-9-11 0,2 0-1 16,5 0 11-16,0 9-5 16,10 7-2-16,6 4-4 15,5 11-6-15,3 5-5 16,1 0 1-16,1 7 3 15,1 8-5-15,0 5 0 16,-1 0-67-16,1-1-31 16,7-2-167-16,-5-4-270 15,-8-7-610-15</inkml:trace>
  <inkml:trace contextRef="#ctx0" brushRef="#br0" timeOffset="250322.1813">18086 16676 540 0,'0'0'1022'0,"0"0"-819"16,0 0-108-16,0 0-28 15,0 0 60-15,0 0-44 16,0 0-6-16,102 0-30 16,-75 0-31-16,-4 0 11 15,-2 0-18-15,-9 0-8 16,-2 0 0-16,-6 0 1 15,-4 0 11-15,0-3 24 0,0-8 6 16,-1 0-9 0,-9 0 14-16,1 0 23 0,-2 8 5 15,-2 3-9-15,1 0-12 16,-2 11-27-16,0 11-4 16,4 6 6-16,6 4 5 15,4 4-16-15,0-2-13 16,20-4-5-16,8-5 7 15,11-5-8-15,7-10-6 16,6-9-17-16,6-1-27 16,-6-6-50-16,-2-11-53 15,-10-3 10-15,-12-6 13 16,-10-1 38-16,-13-1 63 16,-5-4 29-16,0 0 14 15,-6 1 59-15,-8 6 17 0,2 4 30 16,3 9 4-16,-1 5-5 15,1 7-31-15,-1 0-6 16,1 13-22-16,1 12-21 16,1 7 3-16,1 4-1 15,6 3-12-15,0-1-8 16,3-1-21-16,10-7 1 16,5-9-1-16,2-4-9 15,0-7-70-15,0-7-4 16,-4-3 3-16,-4 0 2 15,-5-15-6-15,-6-7 25 16,-1-5 16-16,0-2 7 16,0-4 19-16,-5 3 16 15,-1 1 0-15,-1 7 1 16,2 7 8-16,1 4 28 0,1 8 31 16,3 3 3-16,0 0-28 15,0 9-24-15,0 8-9 16,9 3-8-16,4-3 0 15,2 2 0-15,6-6-1 16,2-4-38-16,2-7-34 16,2-2-43-16,-2 0-35 15,-3-9-31-15,-7-3-3 16,-3 0 41-16,-8-1 69 16,-2 4 74-16,-2 4 6 15,0 0 109-15,0 5 36 16,0 0-32-16,0 0-46 0,3 12-31 15,5 5-9-15,-1 4-9 16,3 4-5-16,-1 2-6 16,-1-2-2-16,1 0-10 15,-3-5 1-15,-3-3-1 16,0-3 6-16,-3-5-5 16,0-5-1-16,0-4 8 15,0-1 22-15,0-20-4 16,-2-9-8-16,-4-8 5 15,3-4 16-15,2-1 26 16,1 9 29-16,0 7-29 16,4 11-24-16,6 6-17 15,5 8 2-15,4 2 5 0,0 7-2 16,3 10-5-16,-2 3-14 16,0 3-5-16,-2 5-6 15,-3 0-39-15,0 8-72 16,-7-6-179-16,-1-6-332 0</inkml:trace>
  <inkml:trace contextRef="#ctx0" brushRef="#br0" timeOffset="250481.9938">19175 16819 1166 0,'0'0'1246'0,"0"0"-994"16,0 0-135-16,0 0-82 0,0 0-13 15,0 0-22 1,0 0-25-16,-16-18-266 0,2 11-996 0</inkml:trace>
  <inkml:trace contextRef="#ctx0" brushRef="#br0" timeOffset="254260.9315">7354 8301 345 0,'0'0'61'0,"0"0"1"15,0 0-21-15,0 0 20 16,0 0-40-16,0 0-21 15,-81 5 0-15,66 0 139 16,-4-2-74-16,0 1 39 16,-7-2 4-16,-1-1 29 15,-4 0 18-15,-2-1 21 0,5 0 3 16,4 0-10 0,6 0 16-16,9 0-7 0,3 0 5 15,6-1-64-15,0 1-39 16,12 0-25-16,16 0-12 15,31 0 62-15,30 0 15 16,41 0-30-16,16-1-9 16,5-6 13-16,-10 0-7 15,-17 0-3-15,-9-1-14 16,-6 6-23-16,-12-1-7 16,-17 3-5-16,-20 0-5 15,-18 0-2-15,-11 0-11 0,0 0-8 16,-1 0-8-1,-1 0 7-15,-10 0-7 0,-7 0 0 16,-3 0-1-16,-7 0 0 16,-2 0-72-16,0 3-133 15,0-1-330-15,-6-2-639 0</inkml:trace>
  <inkml:trace contextRef="#ctx0" brushRef="#br0" timeOffset="257429.8225">7218 9411 211 0,'0'0'203'0,"0"0"-5"16,0 0 21-16,0 0-84 15,0 0-2-15,0 0 17 16,-43-6-28-16,37 4 41 16,0 1 0-16,3-1-9 15,0 2-54-15,3-1 16 16,0 1-15-16,0 0-51 15,10 0-30-15,14 0-4 16,16 0 73-16,28 0 23 16,32 0-5-16,34 1-11 15,9 1-19-15,0-1 14 16,-11-1-21-16,-12 0-7 0,4 0-4 16,0-11 0-16,-6-3-15 15,-3-4-5-15,-13-1 9 16,-22 2 0-16,-18 6-14 15,-20 5-11-15,-17 1-4 16,2 2-6-16,-6 1 4 16,0 1-10-16,-12 1-6 15,-5 0-1-15,-2 0 1 16,-2 0 0-16,0 0-1 16,0 0-31-16,-36 14-99 15,3 3-150-15,-11 0-409 0</inkml:trace>
  <inkml:trace contextRef="#ctx0" brushRef="#br0" timeOffset="264036.4213">3167 11376 992 0,'0'0'241'0,"0"0"-22"0,0 0 20 16,0 0 40-16,0 0-59 16,0 0-44-16,-76 0-48 15,79 0-55-15,24 0-31 16,25 0 62-16,31-5-10 16,28-11-13-16,10-2-23 15,-20-1-16-15,-26 4 0 16,-26 5-5-16,-7 3-7 15,7-2-15-15,0 1-9 16,2 1-5-16,-10 0 0 16,-5 4-1-16,-13 1-52 15,-7 2-53-15,-5 0-111 16,-8 0-101-16,-6 7-208 0,-14 4-62 16,-4-2-356-16</inkml:trace>
  <inkml:trace contextRef="#ctx0" brushRef="#br0" timeOffset="264290.8385">3273 11646 1891 0,'0'0'193'0,"0"0"-125"16,85-3 58-16,-30-8 14 0,11-8 30 15,2-2-26 1,7-6-59-16,-2-1-38 0,4 0-12 16,-4-1-11-16,-5 5-9 15,-10 3-9-15,-6 5-6 16,-13 8-29-16,-3 8-90 16,-12 0-215-16,-13 8-407 0</inkml:trace>
  <inkml:trace contextRef="#ctx0" brushRef="#br0" timeOffset="267663.8487">6189 11249 1114 0,'0'0'333'0,"0"0"-59"15,0 0 4-15,0 0-59 0,0 0-31 16,0 0-31 0,0 0-42-16,0 0-45 0,18 0-6 15,7-1 80-15,8-1-43 16,9-4-30-16,4-1-20 15,-1 0-18-15,1-2-15 16,-3 1-9-16,-5 0-8 16,0 3 0-16,-7 1-1 15,-5 2-93-15,-10 2-122 16,-6 0-55-16,-10 2-209 16,0 4-52-16,0 3-331 0</inkml:trace>
  <inkml:trace contextRef="#ctx0" brushRef="#br0" timeOffset="267873.4425">6204 11520 1162 0,'0'0'812'16,"0"0"-705"-16,0 0-39 15,0 0 72-15,88-10 29 16,-42-10-23-16,11-6-48 15,5-7-47-15,4-1-32 16,-2 4-19-16,-6 4-4 16,-7 13-169-16,-18 7-323 15,-24 6-843-15</inkml:trace>
  <inkml:trace contextRef="#ctx0" brushRef="#br0" timeOffset="272002.6415">7297 12308 52 0,'0'0'69'16,"0"0"2"-16,0 0 17 15,0 0-26-15,0 0 17 16,0 0-9-16,0 0-5 16,-13-15-8-16,8 15-13 15,1-2-31-15,-2 2-13 16,3-2 1-16,-2 1 29 16,1 1 16-16,-2-2-17 15,3 1-22-15,0-1 16 0,0 2 9 16,-2-1-13-16,2 1 1 15,-2 0 13-15,3 0 38 16,-2 0-25-16,1 0-10 16,0 0-14-16,1-2-6 15,1 2-3-15,-1 0 2 16,1 0-4-16,-1 0 12 16,2 0 0-16,-3 0 11 15,3 0 19-15,0 0-6 16,0 0-2-16,0 0-5 0,0 0-1 15,0 0-5 1,0 0-5-16,0 0 1 16,0 0 4-16,0 0-4 0,0 0 5 15,0 0 6-15,0 0-1 16,0 0 6-16,0 0-5 16,0-1 2-16,0 1-4 15,0-1-1-15,0 1 3 16,0 0-7-16,0 0 1 15,0-2-4-15,0 2 3 16,0 0-1-16,0 0-5 16,0 0-13-16,0 0-6 15,0 0 0-15,0 0-2 16,0 0 2-16,5 0-3 16,2 0 3-16,2 0 1 0,0 0 2 15,1 0 4-15,3 0-5 16,1 0 3-16,2 2 3 15,0-1 8-15,3 0-6 16,-1 1 3-16,3-1-1 16,1-1 4-16,-1 0-10 15,1 2 6-15,-1-2-6 16,0 0-3-16,-3 0-3 16,1 1 5-16,-2-1-6 15,5 2 4-15,-1-1 0 16,0 1 0-16,3 0 1 15,1-2 3-15,2 3-2 16,0-2 2-16,0 1 0 16,1 1 4-16,-1 0-1 15,0-3-2-15,0 5 2 0,1-3-4 16,0 1-2-16,0-2 4 16,1 2-5-16,2 0 1 15,-1-3 5-15,3 4-6 16,-2-3 1-16,4 1-2 15,2-1-1-15,-2 2 5 16,3-1-7-16,1 0 4 16,-2 0-6-16,3-2 4 15,-4 2-1-15,1-1 1 16,-1-1-2-16,0 0 5 16,-3 0-2-16,1 0-1 15,-3 0-1-15,1 0 0 16,-1 0 0-16,1 0-7 0,0 2 7 15,1 0-2-15,4 0 4 16,-1 1-4-16,1-1 4 16,-1 0-1-16,-2 1 2 15,2-2 6-15,0 3-2 16,1-1 5-16,1-3-3 16,-3 2 5-16,3-1 1 15,-1 1 3-15,3-2 1 16,0 0-4-16,3 0-6 15,1 0 3-15,1-2-6 0,1-4 12 16,-4-1-9 0,0 1 0-16,-2 0-2 0,-6 1 2 15,-2 2-7-15,-4 0 7 16,-2 0-2-16,0 0-4 16,-2 1 3-16,-4-1 6 15,3 0 5-15,-1 0-2 16,-2 0-5-16,-1 0 1 15,1 3-2-15,-4-2 3 16,0 2-9-16,-1 0 7 16,0 0-1-16,-1 0-6 15,1 0 14-15,-3 0-1 16,0-3 1-16,0 1-5 16,1-2 3-16,-3 1-5 15,-1 0-4-15,-1-1-9 16,2 0 8-16,-4 1-5 0,-3 0-8 15,-1 3-1-15,-2 0 0 16,0 0-10-16,-11 0-98 16,-44 6-156-16,0 6-522 15,-2 3-1068-15</inkml:trace>
  <inkml:trace contextRef="#ctx0" brushRef="#br0" timeOffset="273129.0015">7278 13297 945 0,'0'0'129'0,"0"0"-24"15,0 0 78-15,0 0 4 16,0 0-60-16,0 0-35 16,0 0 22-16,49 0 70 15,10 0-5-15,32 0-25 16,36 0 3-16,15-2-45 16,0 1-24-16,-8 1 10 15,-12 0-7-15,-3 0-11 16,-6 0 3-16,-5 3-6 15,-6 2-10-15,-4 0-1 16,1-4-9-16,-2 0-5 16,1-1-4-16,-4 0 3 15,-4 0-3-15,-16 0-10 16,-13 0-20-16,-16-1 7 16,-5 0-5-16,2-1-2 0,0-1 7 15,4 1-7-15,-10 2 14 16,-2-3-1-16,-2 3-7 15,-4-2 0-15,-2 1-3 16,-2-2-3-16,-2 0 3 16,-2 2-4-16,-2-1-8 15,0 0-2-15,0 2 2 16,-1 0-3-16,-1 0-4 16,-3 0-1-16,1 0 7 15,-5 0-7-15,-2 0 0 16,-2 0 0-16,-1 0-1 15,-3 0 1-15,-1-3-1 0,0 3-15 16,-14 0-59-16,-16 0-94 16,-60 17-150-16,7 3-330 15,-14 6-387-15</inkml:trace>
  <inkml:trace contextRef="#ctx0" brushRef="#br0" timeOffset="279257.7438">6578 14384 992 0,'0'0'617'15,"0"0"-388"-15,0 0-74 16,0 0-23-16,0 0-21 16,13-1 32-16,6 1-12 15,6 0-49-15,6 0-33 16,-1 0-18-16,6 0-10 15,-3-3-11-15,-2-2-4 16,-1-1-5-16,-3-1-1 16,-5 3-62-16,-8 4-161 15,-4 0-278-15,-10 0-249 0</inkml:trace>
  <inkml:trace contextRef="#ctx0" brushRef="#br0" timeOffset="279474.3203">6529 14711 861 0,'0'0'1215'0,"0"0"-1070"15,0 0-108-15,104-40-28 16,-59 17-8-16,6-4 0 15,-1 1-1-15,22-10 0 0,-14 6-202 16,-7 7-491-16</inkml:trace>
  <inkml:trace contextRef="#ctx0" brushRef="#br0" timeOffset="280252.3991">9059 14347 1644 0,'0'0'336'0,"0"0"-151"16,0 0-15-16,0 0-31 15,0 0 41-15,0 0-29 16,86-7-35-16,-41 0-47 16,6-4-22-16,-1 2-4 15,-2-2-16-15,0 3-11 16,-2-2 1-16,-1 1-17 15,-6 2 5-15,-5 1-5 0,-7 4-93 16,-5 2-76 0,-14 0-169-16,-4 12-222 0,-4-1-275 0</inkml:trace>
  <inkml:trace contextRef="#ctx0" brushRef="#br0" timeOffset="280458.0695">9244 14645 2225 0,'0'0'295'16,"0"0"-204"-16,0 0-41 16,119-52 19-16,-66 22-14 15,16-7-13-15,-3 1-20 0,4 0-22 16,25-8-31-16,-28 16-232 15,-5 3-522-15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18:12.032"/>
    </inkml:context>
    <inkml:brush xml:id="br0">
      <inkml:brushProperty name="width" value="0.05292" units="cm"/>
      <inkml:brushProperty name="height" value="0.05292" units="cm"/>
      <inkml:brushProperty name="color" value="#FF0000"/>
    </inkml:brush>
  </inkml:definitions>
  <inkml:trace contextRef="#ctx0" brushRef="#br0">6738 2085 477 0,'0'0'1328'0,"0"0"-1033"0,0 0-166 15,0 0-10-15,0 0-24 16,0 0-27-16,0 0 81 16,71 7-61-16,-27-7-47 15,5 0-23-15,4-10-7 16,1-2-11-16,-2-2 2 15,-5-2-2-15,-7 3-121 16,-12 0-185-16,-13 2-323 16,-8 5-845-16</inkml:trace>
  <inkml:trace contextRef="#ctx0" brushRef="#br0" timeOffset="191.5367">6732 2234 1392 0,'0'0'337'16,"0"0"-72"-16,0 0-154 16,0 0-22-16,0 0 44 15,104-7 8-15,-1-12-70 16,42-8-44-16,22-6-27 16,6-3-91-16,-48 9-418 15,-32 5-1340-15</inkml:trace>
  <inkml:trace contextRef="#ctx0" brushRef="#br0" timeOffset="864.7695">12021 2092 1407 0,'0'0'388'15,"0"0"-165"-15,0 0-128 16,0 0-9-16,0 0-2 0,0 0-6 16,0 0-29-1,104-11-25-15,-66 4-15 0,1 0-7 16,-1 2-1-16,-4-1-1 15,0 1-85-15,-9 0-171 16,-12 1-424-16</inkml:trace>
  <inkml:trace contextRef="#ctx0" brushRef="#br0" timeOffset="1067.0751">11917 2261 1450 0,'0'0'292'16,"0"0"-115"-16,0 0-24 0,0 0-10 16,0 0 58-1,90 8-32-15,-21-8-70 0,24-8-55 16,18-4-30-16,4-2-14 16,-11-3-27-16,-29 6-309 15,-27-3-852-15</inkml:trace>
  <inkml:trace contextRef="#ctx0" brushRef="#br0" timeOffset="4228.7386">3189 3575 333 0,'0'0'319'0,"0"0"-105"15,0 0 3-15,0 0-54 16,0 0 40-16,0 0-24 16,-52 0 8-16,48-2 21 15,3 0-33-15,1 1-39 16,0-1-31-16,0 1 5 15,1-2-10-15,20-2-38 16,4-3-8-16,11-3 4 16,7 0-8-16,6-5-18 15,5 1-6-15,1-2-10 16,5-1-5-16,-4 0-6 0,-3 0-4 16,-4 1-2-1,-8 3 0-15,-6 5-42 0,-11 2-72 16,-8 2-141-16,-14 5-96 15,-2 0-254-15,0 0-195 0</inkml:trace>
  <inkml:trace contextRef="#ctx0" brushRef="#br0" timeOffset="4544.201">3167 3763 1232 0,'0'0'299'0,"0"0"-163"15,0 0 38-15,0 0 83 16,0 0 66-16,0 0-46 16,116-21-76-16,-62 3-47 15,7-4-38-15,2-1-26 16,-1-1-30-16,-6 1-13 15,-4 3-5-15,-5 0-18 16,-6 3-12-16,-5 5-10 16,-8 2 5-16,-4 3-7 15,-9 3-1-15,-2 2-75 16,-3 2-200-16,-3 0-212 16,-4 0-353-16</inkml:trace>
  <inkml:trace contextRef="#ctx0" brushRef="#br0" timeOffset="6180.1964">13720 3523 1348 0,'0'0'304'0,"0"0"-88"16,0 0 29-16,0 0-34 15,0 0-11-15,0 0-39 16,0 0-66-16,22-18-39 15,10 6-1-15,9-1-7 0,7-1-8 16,7-2-13 0,-1 0-13-16,-3 4-8 0,-4 2-6 15,-8 3-1-15,-7 2-47 16,-7 5-103-16,-7 0-142 16,-9 0-246-16,-6 0-203 0</inkml:trace>
  <inkml:trace contextRef="#ctx0" brushRef="#br0" timeOffset="6413.7474">13700 3676 1793 0,'0'0'199'16,"0"0"-92"-16,0 0 23 15,88-12 25-15,-20-4 17 16,24-7-75-16,18-4-52 16,-7 4-33-16,-21 5-11 15,-24 7-1-15,5-1-148 16,-9 0-174-16,-5-4-552 0</inkml:trace>
  <inkml:trace contextRef="#ctx0" brushRef="#br0" timeOffset="7315.266">6632 3774 626 0,'0'0'546'15,"0"0"-332"-15,0 0-4 16,0 0-63-16,0 0 8 16,0 0 81-16,122-52-43 15,1 9-28-15,24-7-31 16,4 2-43-16,-12 4-40 15,-24 7-2-15,-2 4-6 16,-9 5-7-16,-20 6-14 16,-25 8-8-16,-18 7-13 0,-13 2-1 15,-1 2-2-15,-5-1-16 16,-3 4-91-16,-14 0-174 16,-18 7-84-16,-16 5-111 15,-11 4-418-15</inkml:trace>
  <inkml:trace contextRef="#ctx0" brushRef="#br0" timeOffset="7540.5507">6760 3976 461 0,'0'0'1014'15,"0"0"-928"-15,0 0 45 16,0 0 122-16,127-13 16 15,-26-13-65-15,32-11-41 0,15-4-63 16,1-1-55-16,-10 6-21 16,-10 5-15-16,0 6-2 15,-4 1-7-15,-9 0-84 16,-32 4-399-16,-23 1-953 0</inkml:trace>
  <inkml:trace contextRef="#ctx0" brushRef="#br0" timeOffset="62045.9549">5902 4741 1011 0,'0'0'209'16,"0"0"-117"-16,0 0-55 15,0 0-20-15,0 0 57 16,0 0 54-16,39 18-12 15,-7-14 29-15,8-1-4 16,3-1-51-16,6 1-21 0,2 0-10 16,4 0-2-16,2 0-12 15,-2 2-9-15,3 1-6 16,-1-1 4-16,-3 1-2 16,0 1-2-16,-1-2-11 15,-6 2-5-15,0-1-4 16,2 1 2-16,-7 2-6 15,4-2-5-15,0 1 0 16,-1-1 0-16,3 0 5 16,4 1-5-16,2-4-1 0,-2 3 8 15,2-3-8 1,-1-1 2-16,2-1 4 0,-2 0-5 16,4-1 5-16,1-1-5 15,-2 1 8-15,1-1-8 16,-2 2 0-16,-1-2 9 15,0 2-9-15,-2 1 0 16,1-1 8-16,0 2 0 16,-1-1-8-16,3 0 0 15,2-1 8-15,0-2-8 16,5 0 7-16,-1 0 2 16,2 0 3-16,-2-2 2 15,3-4-4-15,-1 2-1 16,0-1-1-16,1-1-1 15,3-1 5-15,7-1-1 0,1 1-3 16,1-3-9-16,2 1 8 16,1 1 5-16,-5-1-6 15,2 1-6-15,-2 0-1 16,-3 1 6-16,4 0-4 16,-1 2-1-16,-4-2 5 15,0 0-5-15,-2 1 0 16,-3-1 7-16,1 2-7 15,-2-1 1-15,0 1-1 16,0-2 6-16,-1 2-6 16,-3 0 0-16,0 2 5 15,-1 0-5-15,-3 1 0 16,-1-1 0-16,1 0-1 0,-1 0 2 16,3 1-1-1,0-1 1-15,2 1-1 16,0 1 0-16,1-1 0 0,-1 2 0 15,-1-1-1-15,1 1 1 16,-1-1 1-16,-1-1-1 16,2 1 0-16,-2 0 0 15,1 0 0-15,-3-1 0 16,2 2 1-16,-4 0-1 16,1-1 1-16,2 1-1 15,-2-2-1-15,2 0 1 16,1-1-1-16,2 0 1 15,1-3 0-15,0 1 0 16,2 0-1-16,-4 1 1 16,-2 0 5-16,-2 1-5 0,-4 2 0 15,3-2 1-15,-5 3-1 16,2 0 0-16,-4 0 0 16,0 0 0-16,0 0 0 15,-1 0 0-15,2 0 0 16,0 0 5-16,3 0 0 15,-1 0 0-15,0 0-5 16,2 0 1-16,0 0 7 16,-2-3 0-16,3 3-9 15,-1 0 7-15,0 0-6 16,-2 0 9-16,0 0-9 16,1 0 6-16,-2 0-7 0,0 0 8 15,-1 0-7-15,1 0 7 16,-1-2-7-16,-2 1 8 15,1-1-1-15,0 1-1 16,1-1 2-16,-3 1 0 16,2 1 0-16,2 0 0 15,-2 0-7-15,1-2 5 16,-2 2-5-16,0 0-1 16,-1-2 8-16,-2 2-8 15,3 0 7-15,-2-1-8 16,3 1 0-16,-3 0 0 15,3 0 9-15,1 0-9 16,-2 0 2-16,4 0 5 0,-2 0-1 16,1 0 0-16,0 0 4 15,0 0-2-15,3 0 7 16,2 0 4-16,1 0-5 16,2 0 4-16,0 0 1 15,-1-3-1-15,-1 0 2 16,-1 0-2-16,-5 0 4 15,-4 3 7-15,-5-2-4 16,-4 0-1-16,-4 1 3 16,-6 1-2-16,-3-2-10 15,-6 2 6-15,2 0-1 16,-5 0 2-16,-3 0-2 16,-1 0-10-16,0 0 4 15,-3 0 2-15,-1 0-1 16,-2 0 8-16,-1 0-11 15,0 0 1-15,-1 0 7 0,-1 0-10 16,-1 0-9-16,0 0 10 16,0-2-11-16,0 2 7 15,0 0-7-15,-4 0-18 16,-60-8-113-16,-2 1-412 16,-22-10-1068-16</inkml:trace>
  <inkml:trace contextRef="#ctx0" brushRef="#br0" timeOffset="155139.9743">1915 17430 668 0,'0'0'7'0,"0"0"594"16,0 0-383-16,0 0-42 16,0 0-11-16,0 0-4 15,-13 0-53-15,13 0-41 16,0 0-23-16,0 0-13 0,0 0-13 15,5 0-2-15,11 0 48 16,2 3-4-16,7 0 7 16,4-2 11-16,2 0-14 15,10 1-8-15,1-2-13 16,3 0-13-16,4 0 0 16,2 0-2-16,-3-4 5 15,0-2 2-15,-2-1-20 16,-3-2 10-16,2 1-13 15,-2 1 10-15,-3 2-5 16,1-3-1-16,-1 5-1 16,-3-3-1-16,-1 3-2 15,0 3 3-15,0-5 4 0,2 2-1 16,0 2 3-16,-1-1 1 16,0 2 7-16,2-2-1 15,-3 1-4-15,0-1-6 16,-2 2-16-16,3-1 8 15,0-1 7-15,1 0-2 16,-1 1 4-16,-1-1 4 16,4 0-2-16,-1-1 1 15,0 1-7-15,0-3 4 16,1 0-4-16,0 2 3 16,-1-3-1-16,1 1-2 15,-3-3 3-15,1 2-3 16,5 0 0-16,-3 1-3 0,-2 1 4 15,2 1-1-15,3-1 0 16,-3 3 12-16,0 1-1 16,-2 0-4-16,1 0-5 15,-5-2 16-15,2 2-8 16,-3 0 7-16,-5 0-1 16,0 0-4-16,-1 0-6 15,-2 0-7-15,1 0 4 16,2 0 0-16,2 0 1 15,0 0 10-15,-4 0 4 16,-1 0-15-16,-5 0-5 16,-3 0 2-16,-2-3 6 15,-2 0-1-15,-6 1-2 0,-2-1-5 16,-2 2 2-16,-3 1 2 16,3 0-7-16,-1-3-10 15,-2 3 0-15,0-2 0 16,1 2 0-16,-1 0 0 15,0 0 0-15,0 0 0 16,0 0 0-16,0 0-59 16,-21 24-151-16,-4 0-275 15,-8 8-626-15</inkml:trace>
  <inkml:trace contextRef="#ctx0" brushRef="#br0" timeOffset="157929.5398">20605 12204 1595 0,'0'0'220'15,"0"0"-152"-15,0 0-49 16,0 0-19-16,0 0-40 16,0 0-67-16,-6 47-457 0</inkml:trace>
  <inkml:trace contextRef="#ctx0" brushRef="#br0" timeOffset="159529.1929">9517 15059 1410 0,'0'0'330'16,"0"0"-79"-16,0 0-59 16,0 0-35-16,0 0-77 15,0 0-37-15,0 0-19 16,15-51-12-16,17 31-5 15,4-1-7-15,1 4 1 16,-4 3 0-16,-6 4-1 16,-5 10-98-16,-10 0-154 15,-12 36-101-15,0 0-173 16,-13 0-49-16</inkml:trace>
  <inkml:trace contextRef="#ctx0" brushRef="#br0" timeOffset="159675.7874">9555 15303 462 0,'0'0'370'0,"0"0"-65"0,0 0-65 16,0 0-90-16,0 0-21 16,0 0-54-16,0 0-37 15,82 0-9-15,-41-38-13 16,23-27-16-16,-9 10-88 16,-9 3-404-16</inkml:trace>
  <inkml:trace contextRef="#ctx0" brushRef="#br0" timeOffset="159919.8119">9685 14717 1205 0,'0'0'334'0,"0"0"-146"16,0 0-49-16,0 0 51 15,117-28-38-15,-73 32-21 16,-1 22-27-16,-7 13-19 16,-12 30 29-16,-24 40-54 15,-45 45-43-15,-40 30-17 16,-45 7-171-16,19-45-166 16,8-35-686-16</inkml:trace>
  <inkml:trace contextRef="#ctx0" brushRef="#br0" timeOffset="176279.2462">10916 14849 350 0,'0'0'59'16,"0"0"132"-16,0 0-94 16,0 0 31-16,0 0-25 15,0 0-24-15,-21-20 6 16,18 17-25-16,0 1 3 0,0-1 3 16,0 1-26-16,3 0 2 15,-2 2-11-15,2 0-14 16,0 0-8-16,0 0-8 15,0 0 1-15,0 0-2 16,0 0 0-16,0 5-1 16,0 7-1-16,0 4 2 15,0 1-1-15,0 2 0 16,2-1 0-16,1 3 1 16,1 1 0-16,-1 3-1 15,0 0 1-15,-1-2 0 0,3 4 1 16,-1-5-1-16,-1 0 0 15,0-1 0-15,0 1 0 16,0 1-1-16,0-3 1 16,0 2 1-16,0-2-1 15,-1-1 0-15,1 1 0 16,-1-3 0-16,-2-1 1 16,0 1-1-16,0-3 0 15,0-2 0-15,0-1 1 16,0-1-1-16,0 1 0 15,0-3 0-15,0 1-1 16,0 2-1-16,0-1 1 16,0-1-8-16,0 2 2 15,0-2 7-15,0 2-2 0,-2-4 0 16,1 3 1-16,-1-1 1 16,0 2 0-16,0 2-1 15,1 1-1-15,-1 0 1 16,-1 1 0-16,2 1 0 15,-1 0-6-15,1-1 6 16,1-1-5-16,0 0 4 16,0 0-6-16,0 0 2 15,0-2-1-15,0-1-2 16,0 2-13-16,0-1 6 16,0 2 2-16,0 2 2 15,0-2 11-15,0 2 0 16,0-1 1-16,1-1-1 0,-1 2 0 15,2-4 1-15,-2 3 0 16,1-4-1-16,2 2 1 16,-1-4-7-16,1 3 6 15,1 0-7-15,-3-3 1 16,1 1 0-16,-1-2-5 16,2 1 11-16,-1-3-1 15,-1 0-6-15,2-4 7 16,-1 1-12-16,0 0 0 15,1 0 7-15,0-2-1 16,0 0 6-16,2 2 0 16,1-2 1-16,0 1-2 15,0-1 2-15,2-1 0 0,2 2 0 16,-1-2-1-16,2 0 0 16,0 0 1-16,2 2 0 15,0-1 0-15,-1 1 0 16,0 2-1-16,2 2 1 15,-1 1 0-15,0-1 0 16,-1 2-1-16,0-3-22 16,-3-1-6-16,1-1 16 15,0 2 6-15,1-2-5 16,-1-1 2-16,2 0 7 16,0 1-3-16,1-3-4 15,0 2-4-15,-1-2 1 0,4 0 7 16,-2 0 4-16,2 0-6 15,1-6 6 1,-1 2 1-16,-3 2 0 0,4-3 0 16,-4 5 0-16,2 0-1 15,-3 0 1-15,1 0-5 16,-1 0 4-16,-1 0-6 16,-1 3 7-16,-1 1 0 15,0 0 1-15,0-1-1 16,-3 0 0-16,0 0 1 15,-1-2-2-15,2-1 1 16,-1 1 1-16,0-1-1 16,-2 0 1-16,2 0-2 15,0 0 2-15,-1 0-1 16,0 0 1-16,0 0 0 0,0 0 0 16,-2 0 1-1,1-5 9-15,1-4 13 0,-2 1 10 16,2-1-13-16,0 1 8 15,-2-1-15-15,1-4 1 16,-1 2-8-16,0 0-3 16,-1-3-2-16,-2 2-1 15,0-5 0-15,0 1 1 16,0-2-1-16,0 1 1 16,0 1 0-16,0 0-1 15,-3 2 0-15,-2 0 0 16,1 2 0-16,-1 0 0 15,1 0 0-15,-2-1 1 16,2-2-1-16,-1 1 0 16,-1 0 0-16,1-1 0 0,1 0 1 15,0-1 0-15,-1 0-1 16,2 1 2-16,0-1-1 16,0 3 0-16,0-3 1 15,-1 0-1-15,1-1 0 16,0 2 1-16,-1-1-1 15,1 1 9-15,-1-2-9 16,1 0 5-16,0 0-6 16,0-2 1-16,0 2-1 15,0-3 1-15,0 3 0 16,0-1 11-16,-1 2-1 0,3-1-4 16,-1 0 1-16,1 1 9 15,1-1-8-15,-3-1-3 16,3 0-4-16,0-1 7 15,0 2-2-15,0-3 2 16,0 1-6-16,0 1 3 16,0 0-5-16,0 0 0 15,0 1 0-15,0 2 6 16,0-1-6-16,0 1-1 16,0 3 1-16,0-2-1 15,0 0 1-15,0-1 0 16,0 2-1-16,0-1 0 0,4 1 1 15,1-1-1 1,-1 1 2-16,0 2-2 0,1 0 2 16,1 1-2-16,0 0-1 15,0 1 0-15,3 0 0 16,-2 0 0-16,1 2 0 16,-2 0 0-16,2 3 0 15,-3 0 1-15,1 0-1 16,0 2-8-16,-1 1 8 15,3-1 1-15,0-1-1 16,1 2 1-16,1 0-1 16,-1-1 0-16,0 1 1 15,3-3 0-15,0 1-1 16,0 3 1-16,3-3 0 16,-2 2 0-16,1-1 0 0,-1 1 0 15,2 1 0-15,-3 0 0 16,-2 0 0-16,2 0 0 15,-4 0-1-15,1 0 1 16,-3 0-1-16,0 0-2 16,-3 0 2-16,0 3 0 15,0-1 1-15,1 3-1 16,1 2 0-16,-2 0 1 16,1 3 0-16,-1 2 0 15,-2 4 0-15,-1 1 0 16,0 4 1-16,0 1 0 15,0 2-1-15,0 1 2 16,-3-2 0-16,0 2 4 0,-1 0 0 16,1-1 1-1,2 0 0-15,-1-2 0 0,-2 3-5 16,4-3 5-16,-3 2-6 16,1-2 8-16,-2 2-8 15,4-1 0-15,-2-1 2 16,1 3-2-16,-1-4 1 15,1 1-1-15,-2 1 1 16,3-1-1-16,-2 1 0 16,1 0 1-16,1-1-1 15,-2-1 0-15,2 2 1 16,0-2-2-16,0 0 1 0,0-1 0 16,0 0-1-1,0 0 1-15,0-1 0 16,0 1 0-16,0 0-1 0,0 1 0 15,0 1 0-15,0-2 0 16,2 0 0-16,-1 0 0 16,-1 0 0-16,2-2 0 15,-2 0 0-15,0-1 0 16,3 2 0-16,-2 0 0 16,1 2 1-16,-1 3-1 15,1 3 0-15,1 1 1 16,0 1 0-16,0 1 1 15,0 1 9-15,0-2-9 16,0-2-1-16,0-3 8 16,-1-5-9-16,-2 0 0 0,2-2 2 15,-2-2 5-15,0-1-5 16,0 3 0-16,0-5-1 16,0 2 1-16,0-3-1 15,0 1 0-15,0-4 0 16,0 1 1-16,0 0-1 15,0-1-1-15,0 2 1 16,0-3-1-16,0 2 1 16,-2-2-1-16,0 1 2 15,0-2-1-15,-1 2-1 16,0-3 1-16,-1 2 0 16,1-3 0-16,0 2 0 15,-3-1-1-15,0-3 2 0,-2 0-1 16,2 1 0-1,-3-1 1-15,-1 1-1 0,0-1 1 16,-3 1-2-16,0 0 1 16,0 0 0-16,-2-2-1 15,0 1 0-15,0-2 0 16,-2 1-2-16,1-1 0 16,0 0 1-16,-2 0 0 15,-1 0 1-15,4 0-1 16,-5 0 1-16,2 0-1 15,-1 0 1-15,-2 0 0 16,3 0 0-16,-3 0-1 16,2 0 0-16,-1 0 1 15,0 0 0-15,-1 2 0 16,1-2-1-16,-1 2-1 0,3-2 2 16,-2 0 0-16,-1 0 0 15,0 0 0-15,1 3-1 16,0-3 1-16,1 3 1 15,-1 0-1-15,-1-2 0 16,1 1 1-16,0 1-1 16,-1-1 0-16,-1 1-1 15,2 2 1-15,-1-2 0 16,0-2 1-16,2 2-1 16,0-1 1-16,3 0-1 15,0-2 0-15,2 0 0 16,0 0 0-16,2 0 0 0,-1 0 1 15,-1-4-1-15,-1 0 1 16,2-2-1-16,-2 0 0 16,0 0 0-16,-1 1-1 15,2 0 2-15,-2 3-1 16,2-1 1-16,1 0-1 16,-1 0 1-16,4 0-1 15,-3 0 1-15,5 1 0 16,-1-3 2-16,-1 1-2 15,2 1 1-15,1-4-1 16,1 3 5-16,0-1-5 16,-2-1 6-16,4 1-6 15,0-1 5-15,2 2 8 0,-1-3 8 16,0 1-3 0,1-1 8-16,1-1-8 0,-1 0 12 15,1-1-14-15,1 1-6 16,-2-4 0-16,0 2-2 15,2-3 4-15,0 0 3 16,0-2-7-16,0 1-9 16,0-1 8-16,0 1-6 15,0-1-2-15,0 1 2 16,0-1-1-16,0 1 0 16,0-3 0-16,0 1-1 15,0-1 1-15,0 0 0 16,0 0 0-16,0-2-1 15,0 1 0-15,0-2 0 16,-3 2 1-16,0-2-1 0,-2 0 6 16,-1-1-6-16,1 1 0 15,-1-1 0-15,-1 0 1 16,1 0-1-16,-1 0 0 16,1 1 2-16,1-4-1 15,-2 0-1-15,4-1 0 16,-1-1-1-16,3 1 1 15,1 1 1-15,0 0 0 16,0 0-1-16,0 0 0 16,0-1-1-16,0 2 0 15,1-2-1-15,3-2 2 16,-3 4 0-16,1-2-1 16,3 2 1-16,-1 1 0 0,0 2 0 15,-1 1 0-15,2 3 0 16,-1-2 0-16,1 0-1 15,-2 1 1-15,4 0 0 16,-3 2 0-16,1-3 1 16,1 1-1-16,0 0 0 15,1 0-1-15,1-2 1 16,-1 1 0-16,1 2 0 16,2-1 0-16,-1 2-1 15,-1 1 1-15,-1 1 0 16,0 1 0-16,-1 1 0 15,0-2 0-15,-1-1 0 16,0 2 0-16,0-5 0 16,0 2 0-16,1 0 0 0,0-3 0 15,0 3 0-15,3-1-1 16,-2 3 2-16,-1 0-2 16,0-1 0-16,0 4 1 15,0-2 1-15,-3 3 0 16,0-2-1-16,-3 2 0 15,1 0 0-15,-1 1 1 16,0 1 0-16,0 3-1 16,0 1 0-16,2 1 0 15,-2 2-1-15,0 0 1 16,0 0 0-16,0 0 0 16,1 0-2-16,3 0-5 15,0 0-14-15,2 0 14 16,6 0 1-16,1 0 6 0,5 0 0 15,0 7 0-15,6 3 1 16,0 1 0-16,0 0 0 16,-1 3 1-16,0-2-1 15,7 10-1-15,-6-6 0 16,-7 1-298-16</inkml:trace>
  <inkml:trace contextRef="#ctx0" brushRef="#br0" timeOffset="180148.6781">19346 17578 1167 0,'0'0'281'0,"0"0"-119"0,0 0 2 16,0 0-36-16,0 0-37 15,0 0-5-15,27-8 2 16,4 2-24-16,5-2-26 15,0 0-16-15,4-1-13 16,-3 1-8-16,-4 3-1 16,-5 2-36-16,-2 3-152 15,-9 0-199-15,-7 0-440 0</inkml:trace>
  <inkml:trace contextRef="#ctx0" brushRef="#br0" timeOffset="180338.2617">19454 17694 1428 0,'0'0'268'16,"0"0"-207"-16,0 0-42 16,0 0-7-16,102-46 7 15,-57 22 1-15,21 1-20 16,-8 3-111-16,-12 7-484 0</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21:51.339"/>
    </inkml:context>
    <inkml:brush xml:id="br0">
      <inkml:brushProperty name="width" value="0.05292" units="cm"/>
      <inkml:brushProperty name="height" value="0.05292" units="cm"/>
      <inkml:brushProperty name="color" value="#FF0000"/>
    </inkml:brush>
  </inkml:definitions>
  <inkml:trace contextRef="#ctx0" brushRef="#br0">1531 5446 413 0,'0'0'34'0,"0"0"18"0,0 0 238 16,0 0-93-16,0 0-25 16,0 0-24-16,-57-68-18 15,35 63-5-15,-5 5-35 16,-3 5 7-16,-4 20-29 15,-8 22-34-15,-3 23-11 16,11 1-1-16,10-2 14 16,12-8 27-16,12-14 5 15,0 4-25-15,18 2-24 16,3-5-9-16,11-1-8 16,6-3-1-16,1 0 11 0,-2 0-11 15,3 0 1-15,-4 1-1 16,-6 4 0-16,-9 2 0 15,-5 2 1-15,-12 3-1 16,-4 17 5-16,-25 11 4 16,-6-4-2-16,-5-10 3 15,2-14-10-15,0-16 5 16,4-5-6-16,-2-2 0 16,4-16 5-16,4-10 11 15,5-7-4-15,4-2-1 16,4-10 2-16,4-3-1 15,6 4-3-15,1 1-9 16,1 4 1-16,14 4-1 0,3 2-6 16,7 1 0-1,2 20 6-15,1 13 1 0,4 25 48 16,-4 29 42-16,-5 28-24 16,-7 10 18-16,-6-5-2 15,-10-14-10-15,0-22-26 16,3-16-6-16,2-17 6 15,1-16-20-15,3-7-11 16,7 0 2-16,6-3-12 16,11-1-6-16,24-13 0 15,22-14 9-15,34-45-9 16,8-22 0-16,-2-15-104 16,-25 2-153-16,-40 29-352 15,-21 17-933-15</inkml:trace>
  <inkml:trace contextRef="#ctx0" brushRef="#br0" timeOffset="1049.6861">1110 11060 443 0,'0'0'549'0,"0"0"-426"16,0 0 43-16,-31-88 8 0,10 68 27 16,4 3-17-16,-2 7-27 15,1 7-15-15,0 3-76 16,-1 8-41-16,6 20-19 16,5 12-5-16,5 11 5 15,3 5 1-15,13 3-1 16,15-1 0-16,7-4-5 15,11-5 0-15,-4-2 0 16,3-2 0-16,-2 3-1 16,-9 4 0-16,-5 11 1 15,-19 18-1-15,-10 16 2 16,-25 5-1-16,-14-7 5 16,-1-21 2-16,5-21 2 15,7-17-1-15,2-7 0 16,-3-4 23-16,-1-4 4 0,2-5 17 15,7-12 30-15,7-4 8 16,7 0-48-16,4-9-10 16,3-2-8-16,1 0-16 15,14-1-8-15,9 2-1 16,3 1-1-16,1 6 0 16,-1 3-5-16,3 2 4 15,-6 16-4-15,1 10 6 16,-2 13 1-16,-3 24 6 15,-3 30 23-15,-9 33 21 16,-4 15 13-16,-4-3-7 16,0-12-15-16,0-21 3 15,0-7-12-15,3-18-5 0,7-20-7 16,1-19-6 0,7-9-3-16,5 2-3 0,7-3-8 15,11-2 0-15,5-11 5 16,5-14-5-16,6-6-1 15,39-40-66-15,-12-4-142 16,-9-7-538-16</inkml:trace>
  <inkml:trace contextRef="#ctx0" brushRef="#br0" timeOffset="2364.9111">19636 10677 1260 0,'0'0'250'0,"0"0"-113"0,0 0-35 16,0 0 19-16,0 0-46 16,0 0-24-16,72-62 15 15,-25 59-12-15,8 3 16 16,5 16 9-16,-2 20 3 16,4 24-1-16,-8 28 1 15,-17 28-15-15,-13 13-14 16,-20-4 13-16,-4-9-5 0,-8-13-12 15,-4-7-8-15,4-7-11 16,8-15-10-16,0-18-3 16,2-15-11-16,13-6-5 15,4 2 0-15,7 1 5 16,5-1-5-16,0-11-1 16,1-12-1-1,-3-8-11-15,-3-6-22 0,-6-10 15 16,-6-14 18-16,-5-8-4 15,-4-1 4-15,-3 3 2 16,-2 6-1-16,0 12 8 16,0 7 20-16,0 8-13 15,2 35-6-15,-1 37 15 0,4 41 55 16,2 27 14-16,-1 12-9 16,-1 0-11-16,1-5-14 15,-6-10-28-15,0-6 14 16,0-7-24-16,-5-11-6 15,-1-4-6-15,-3-10 12 16,2-10-9-16,-5-22-2 16,5-13-2-16,-1-15-7 15,0 1 5-15,-5 8-5 16,0 7 0-16,-7 5 0 16,0-7 7-16,-2-8-7 15,-1-12 0-15,-3-7-1 16,0-9 1-16,-4-10 1 15,-1-5-1-15,-4-5-1 16,-2 0 0-16,-1-15-12 0,3-7-1 16,4-3-7-1,2-5-20-15,4 1-41 0,4-5-88 16,-6-17-69-16,6 10-223 16,6 0-424-16</inkml:trace>
  <inkml:trace contextRef="#ctx0" brushRef="#br0" timeOffset="2532.6882">20365 13352 2579 0,'0'0'346'0,"0"0"-286"15,0 0-60 1,0 0-130-16,0 0-232 0,0 0-805 0</inkml:trace>
  <inkml:trace contextRef="#ctx0" brushRef="#br0" timeOffset="4953.7413">6723 4806 846 0,'0'0'677'16,"0"0"-484"-16,0 0-88 0,0 0 10 16,0 0 19-1,0 0 51-15,59 10-4 0,-20-9-52 16,12-1-38-16,9 0-10 16,6 0 22-16,2-10-41 15,3 0-32-15,-10 2-15 16,-8-1-13-16,-10 4 4 15,-6 2-6-15,-9 2 0 16,-7 1-88-16,-7 0-145 16,-12 6-141-16,-2 5-171 15,0 0-91-15</inkml:trace>
  <inkml:trace contextRef="#ctx0" brushRef="#br0" timeOffset="5182.4023">7002 5081 1465 0,'0'0'250'16,"0"0"-120"-16,0 0-33 15,0 0 55-15,0 0 2 16,0 0 7-16,0 0-10 16,64 3-22-16,-30-3-30 15,8 0-27-15,3-6-39 16,2-4-20-16,3 1-13 15,3-2 0-15,35-12-140 16,-13 3-330-16,-7-6-437 0</inkml:trace>
  <inkml:trace contextRef="#ctx0" brushRef="#br0" timeOffset="11370.8807">23396 4919 380 0,'0'0'1068'0,"0"0"-842"15,0 0-69-15,0 0 0 16,0 0-68-16,0 0-12 15,44 14 41-15,-9-7-22 16,7-2-29-16,4 0-19 16,0-2-11-16,-2-2-18 15,-1 2-11-15,-8 1-8 0,-5 2-7 16,-6 5-195 0,-6-1-308-16,-6-2-461 0</inkml:trace>
  <inkml:trace contextRef="#ctx0" brushRef="#br0" timeOffset="11774.2722">23703 4766 1045 0,'0'0'383'15,"0"0"-192"-15,0 0-39 16,0 0 11-16,0 0-89 15,0 0-25-15,0 0 26 16,80-11-10-16,-40 27-25 16,4 2-15-16,-4 3-10 15,-3 3 0-15,-7 3-6 16,-7 1-8-16,-11 2 1 16,-10 2-1-16,-2 3 0 15,-17 4-1-15,-28 14-47 16,5-10-193-16,1-9-251 0</inkml:trace>
  <inkml:trace contextRef="#ctx0" brushRef="#br0" timeOffset="12231.267">23799 5644 1472 0,'0'0'395'16,"0"0"-114"-16,0 0-75 15,0 0-62-15,0 0-40 0,0 0-51 16,0 0-38-1,5 0-15-15,12 0 0 0,4 0 0 16,4 0 0-16,5 0-1 16,1 0-30-16,3 0-121 15,2-7-45-15,10-13-122 16,-8 3-229-16,-10 1-639 0</inkml:trace>
  <inkml:trace contextRef="#ctx0" brushRef="#br0" timeOffset="12463.8851">24072 5419 1219 0,'0'0'227'15,"0"0"9"-15,0 0 24 16,0 0-115-16,0 0-83 16,0 0-41-16,0 0-11 15,43-7 15-15,-17 21 17 16,3 5 3-16,-7 3-14 15,-4 0-10-15,-9 5-10 16,-9 2-4-16,0 5-1 16,-22 4-6-16,-44 22-45 15,9-10-135-15,-6-7-343 0</inkml:trace>
  <inkml:trace contextRef="#ctx0" brushRef="#br0" timeOffset="15955.5204">23666 6249 1273 0,'0'0'371'0,"0"0"-148"0,0 0-126 16,0 0 8-16,0 0-34 15,0 0-40-15,0 0-12 16,59-17-9-16,-23 7 1 15,4 0-10-15,2-2 0 16,-2 0-1-16,1 2-73 16,1-5-123-16,-11 6-56 15,-9 0-331-15</inkml:trace>
  <inkml:trace contextRef="#ctx0" brushRef="#br0" timeOffset="16232.0156">23898 6033 1465 0,'0'0'249'0,"0"0"-64"16,0 0-76-16,0 0-38 15,0 0-40-15,0 0 5 16,0 0 23-16,102 0-6 15,-68 12-15-15,-2 3-5 16,-6 4-5-16,-6 1-3 0,-11 6-13 16,-9 6-2-16,-2 4-1 15,-28 8-9 1,-46 19-94-16,3-8-236 0,-5-11-1121 0</inkml:trace>
  <inkml:trace contextRef="#ctx0" brushRef="#br0" timeOffset="18402.0263">20273 4904 476 0,'0'0'7'0,"0"0"166"16,0 0-66 0,0 0 19-16,-47-73-35 0,28 63 49 15,-2 5-79 1,-2 5-31-16,-6 0 8 0,-6 8-22 16,-6 12-2-16,-3 8 31 15,1 11 12-15,7 3-18 16,9 5-22-16,15 1-4 15,12-1 2-15,2-7-4 16,25-1 2-16,6 0-5 16,7 0-7-16,3 0 8 15,-3 4-9-15,-5 1 1 16,-8 2 1-16,-10 2-2 16,-11-2-2-16,-6 0-8 15,-10-3-3-15,-14-1-6 0,-6-8 3 16,-3-2 6-1,3-9 4-15,5-7 6 0,4-5-1 16,11-6 1-16,4-4 1 16,2 0 5-16,4 1-6 15,0 6-14-15,5 2 13 16,9 11 1-16,3 8 1 16,2 10 16-16,-1 8-4 15,-6 6 23-15,-1 5 8 16,-8 6 23-16,-3 2-9 15,0 2 14-15,-4-3-20 16,-6-3 1-16,5-3 23 0,4-6-9 16,1-4-13-16,1-7-18 15,14-5-19-15,3-7-6 16,3-6-3-16,4-3-7 16,3-7 1-16,5-4-1 15,3-6-1-15,15-4-144 16,-6 0-180-16,-10-12-719 0</inkml:trace>
  <inkml:trace contextRef="#ctx0" brushRef="#br0" timeOffset="26490.5951">6457 10196 1280 0,'0'0'260'16,"0"0"-40"-16,0 0-56 15,0 0-73-15,0 0-45 16,0 0-21-16,0 0 0 15,30-10 21-15,-1 3 1 16,1-3-8-16,5 0-26 16,0-2-7-16,3-3-1 15,-2 1-5-15,0-1-7 16,-3-2-127-16,-2-1-155 0,-7 3-262 16,-11 2-719-16</inkml:trace>
  <inkml:trace contextRef="#ctx0" brushRef="#br0" timeOffset="26727.4284">6503 10310 1363 0,'0'0'227'0,"0"0"-140"16,0 0-36-16,0 0-8 15,0 0 113-15,0 0 11 16,0 0-68-16,117-57-39 16,-71 31-37-16,20-6-13 15,35-12-10-15,-10 6-167 16,-10 4-487-16</inkml:trace>
  <inkml:trace contextRef="#ctx0" brushRef="#br0" timeOffset="27632.8313">13405 9389 1139 0,'0'0'315'0,"0"0"-141"16,0 0-72-16,0 0-29 16,0 0-29-16,0 0-13 15,18-24 30-15,5 12-24 16,6 0-22-16,3-2-14 0,5 0-1 16,12-6-74-16,-8 1-139 15,-6 3-380-15</inkml:trace>
  <inkml:trace contextRef="#ctx0" brushRef="#br0" timeOffset="27827.3349">13562 9425 1295 0,'0'0'190'15,"0"0"-143"-15,0 0-24 16,0 0 22-16,112-47-4 16,-17-5-21-16,-8 4-20 0,-3-2-109 0</inkml:trace>
  <inkml:trace contextRef="#ctx0" brushRef="#br0" timeOffset="47050.7944">2982 16124 25 0,'0'0'102'0,"0"0"3"0,0 0 50 16,0 0-67-16,0 0-88 15,0 0 0-15,-10-17 295 16,8 14-145-16,1 0-6 16,-2-3-50-16,1 2 22 15,0 0 21-15,1 2-15 16,1 1-26-16,0-1-41 15,0 1-32-15,0-1-8 16,0 1-15-16,0-2 2 16,11 1-1-16,2-1 8 15,-1-1 6-15,7 3 2 16,-1 0 5-16,5 1 0 0,-1 0 10 16,5 0 18-1,0 0 3-15,2-2-2 0,2 2-1 16,1 0-14-16,-1 0-3 15,2 0-5-15,0 0 3 16,3 0-3-16,-2 0-6 16,-1 0 6-16,-2 4-4 15,1 3-4-15,-4-4 10 16,0 3 5-16,1-1-8 16,-4 2-3-16,3-2-5 15,-4 0 2-15,4 2-5 16,-3-3 2-16,1 0 9 15,0-2-3-15,2 1 1 0,0-3-1 16,1 0 1-16,0 0-1 16,1 0-5-16,0 0 1 15,-3 0-10-15,3 0 0 16,-5 0-9-16,3 0 7 16,-2 0-7-16,1 0 5 15,0 0-5-15,0 0 1 16,1 0-1-16,-3 0 0 15,5 0-1-15,-2 0 0 16,0 0 0-16,1 2 0 16,-2-2 1-16,3 0-1 15,-2 2 0-15,2-2 0 16,0 0 0-16,3 0 0 16,2 0 1-16,4 0-1 0,1-7 0 15,3 2 0-15,1-2 0 16,0 2 0-16,-2-1 1 15,0 2 0-15,-3 0-1 16,-2 1 0-16,-1 1 1 16,-3 1-1-16,-2-1 1 15,0 1 0-15,-1-1 0 16,2-1 5-16,-3 2-5 16,2-1 0-16,1-1 0 15,-2-2 1-15,1 2-1 16,-1 2 0-16,-2-2 1 15,2 1-1-15,-3 2 0 16,4 0 7-16,-2 0-7 16,-1-2 0-16,2 1 0 15,0-1 0-15,1 0 10 0,-1-1-2 16,3 2 1-16,-2 1-3 16,3-1 4-16,2 1-2 15,4 0 0-15,-1 0 4 16,3 0 2-16,-2 0 5 15,1 0-4-15,-1 0 2 16,-4 0-6-16,-2 0-2 16,-6 0 1-16,1 2-1 15,-5 1 10-15,5 1-5 16,0-1 0-16,-1 2-3 16,0-1 0-16,-1 1 9 15,6 0 4-15,-2-2-16 16,2 1 12-16,0-1 19 0,3-1-2 15,-2-2-14 1,0 0 15-16,-1 3 0 0,-3-3-17 16,-2 1-11-16,2-1 5 15,-4 0 2-15,2 0 12 16,-1 0 0-16,1 0-15 16,0 0 6-16,1 1-2 15,-1 1 2-15,-1-1 0 16,-5 0-6-16,-1-1 3 15,-3 2 6-15,-3-1-10 16,-2-1-1-16,-2 2-1 16,-5-2-3-16,1 1 0 0,-4-1 0 15,2 0 2-15,-2 0-10 16,-3 0 11-16,1 0-3 16,-1 0-8-16,0 0 1 15,0 0 4-15,0 0-6 16,0 0 1-16,0 0-1 15,-9 2-75-15,-4 3-174 16,-11 1-498-16</inkml:trace>
  <inkml:trace contextRef="#ctx0" brushRef="#br0" timeOffset="49536.5306">10561 16131 472 0,'0'0'75'16,"0"0"-75"-16,0 0 0 15,0 0 358-15,0 0-94 16,0 0-72-16,0 0-25 0,-24 0-20 15,22 0 33 1,0 0 0-16,2 0-70 0,0 0-36 16,0 0-31-16,0 0-21 15,13 0 19-15,7 3 99 16,8 0 10-16,9 0-38 16,4-2-36-16,9-1 6 15,0 2-15-15,6-2-7 16,-1 0-2-16,3 0-4 15,-1 0 5-15,-2 0-7 16,-1 0-7-16,-4 0-16 16,-6 0-4-16,-6 0-7 15,-8 0-5-15,-7 0-11 16,-7 0-1-16,-7 0 1 16,-3 0 5-16,-4 0-6 0,0 0-1 15,-2 0 0-15,2 0-64 16,-2 2-155-16,0 3-276 15,0 0-527-15</inkml:trace>
  <inkml:trace contextRef="#ctx0" brushRef="#br0" timeOffset="50693.8322">13751 16140 468 0,'0'0'711'16,"0"0"-457"-16,0 0-56 15,0 0-6-15,0 0 10 16,0 0-55-16,0 0-27 16,-13 0-37-16,13 0-24 15,0 0 8-15,0 3-2 16,12 2 35-16,12-2 11 15,10 1-10-15,12-1-13 16,11-1 0-16,7-2 4 16,6 0-2-16,3-2-39 15,-1-8 8-15,-6 0-9 16,-2-2-16-16,-11-1-4 16,-5 2-10-16,-12 1-5 0,-7 2-5 15,-10 2-8-15,-7 3-1 16,-7 3 6-16,-3 0-6 15,-2 0-2-15,0 0-26 16,-11 27-119-16,-8 2-163 16,-11 2-408-16</inkml:trace>
  <inkml:trace contextRef="#ctx0" brushRef="#br0" timeOffset="53433.5055">17201 16230 854 0,'0'0'487'0,"0"0"-353"15,0 0-3-15,0 0 15 16,0 0 6-16,0 0-38 0,2 0-3 16,25 0 5-1,10-3-10-15,12-1-15 0,9-3-2 16,3-1-9-16,2-1-23 16,-5 1-32-16,-4 4-10 15,-9 1-6-15,-8 3-9 16,-4 0 0-16,-5 0-21 15,-1 7-137-15,16 8-101 16,-7-3-225-16,0-5-283 0</inkml:trace>
  <inkml:trace contextRef="#ctx0" brushRef="#br0" timeOffset="54229.2249">20378 16254 1303 0,'0'0'1011'15,"0"0"-861"-15,0 0-107 16,0 0 24-16,0 0 73 0,102 43-52 16,-47-42 0-16,11-1-22 15,4 0-39-15,3-7-12 16,-3-3-5-16,-6 0 1 15,-6-2-10-15,-7-1 5 16,-9 0-5-16,-9 0-1 16,-7 2-41-16,-8 0-49 15,-6 1-30-15,-9 1-128 16,-3 1-131-16,0 4-447 0</inkml:trace>
  <inkml:trace contextRef="#ctx0" brushRef="#br0" timeOffset="69150.8544">19591 8047 1365 0,'0'0'359'16,"0"0"-130"-16,0 0-117 0,0 0-22 15,0 0-27-15,58-77-30 16,-33 68-17-16,-5 4-4 16,-4 5-3-16,-10 0-8 15,-6 0 5-15,0 14-5 16,-5 5 30-16,-12 4 22 15,-3 5 23-15,-2 2-18 16,0 0-15-16,2-4-16 16,7-1-12-16,3-6-9 15,9-1-5-15,1 1 1 16,1 0 8-16,16 2 3 16,6 4-13-16,6 2 10 15,4-1 2-15,-1 1-1 16,-1-1-2-16,-6-4-9 0,-4-2 8 15,-9-4-7 1,-6-1 0-16,-6-1 12 0,0 2 2 16,-12 0 9-16,-12 1 9 15,-4-3-6-15,-7 1-12 16,0-5-9-16,-1-3-5 16,3-6-1-16,6-1-19 15,8-4-51-15,19-20-137 16,7-1-144-16,13 2-478 0</inkml:trace>
  <inkml:trace contextRef="#ctx0" brushRef="#br0" timeOffset="69714.6969">20213 7970 1245 0,'0'0'282'16,"0"0"-36"-16,0 0-84 16,0 0-15-16,-81 33 28 15,57-11-41-15,7 0-13 16,4-1-37-16,7-2-34 16,5-2-26-16,1 3-3 15,3-4-8-15,11 1-1 16,5 3 8-16,0 0-2 0,4 2 22 15,2 2 3-15,0 0 1 16,0 2-7-16,-3-2-6 16,-3 0 4-16,-7-1-2 15,-5-5-6-15,-7-2-5 16,0 0 9-16,0 0 19 16,-13-4 4-16,-2-1-9 15,-3-2-12-15,3-4-17 16,0-4-5-16,3-1-1 15,1 0 18-15,1-10 13 16,6-6-23-16,1-4-5 16,3-7 1-16,0-3-13 15,7-3 0-15,8-3 0 16,2-3-1-16,4 0 0 0,-2-2 0 16,2 2 0-16,-2 1 0 15,-2 2 0-15,-6 4 2 16,-4 6-1-16,-6 6 5 15,-1 4-6-15,0 3-8 16,-6 5-23-16,-7 1-51 16,-1 2-170-16,-10 1-35 15,5 3-515-15,1-3-659 0</inkml:trace>
  <inkml:trace contextRef="#ctx0" brushRef="#br0" timeOffset="71462.5547">17860 8238 441 0,'0'0'1519'15,"0"0"-1162"-15,0 0-34 0,0 0-129 16,0 0-86-16,0 0-62 16,0 0-10-16,-13 90 25 15,28-43 11-15,2 0-9 16,-1-1-25-16,-1-3-23 15,1-6-14-15,-4-1-1 16,-2-5-26-16,-5-2-152 16,-5 0-52-16,-5-7-248 15,-13-7-239-15</inkml:trace>
  <inkml:trace contextRef="#ctx0" brushRef="#br0" timeOffset="71668.2994">17493 8395 1859 0,'0'0'367'0,"0"0"-123"15,0 0-74-15,106-98-15 16,-50 68-40-16,6 1-31 16,7 1-48-16,4 4-29 15,-3 3-7-15,-3 7 0 16,-7 6-65-16,-2 8-130 15,-13 0-303-15,-19 8-379 0</inkml:trace>
  <inkml:trace contextRef="#ctx0" brushRef="#br0" timeOffset="72447.7102">18054 8375 992 0,'0'0'754'0,"0"0"-496"15,0 0-153-15,0 0 56 16,90 36 26-16,-53-17 2 16,-1 2-67-16,-9 1-38 15,-6 2-43-15,-12-1-21 16,-7 2-5-16,-2-2 1 16,-8 1-2-16,-9-3-4 15,-4-2-1-15,-1-7-8 16,4-7 1-16,3-5-2 0,6-7-11 15,8-17-80 1,1-6-13-16,10-5-80 0,16-2-7 16,3 2 3-1,1 2-21-15,0 2 29 0,-6 4 98 16,-4 2 57-16,-6 4 25 16,-3 0 9-16,-3 6 64 15,-3 4 75-15,-5 3-3 16,0 5 12-16,0 3 10 15,0 0-19-15,0 4-70 16,-5 12-36-16,0 7-5 16,-1 6 63-16,1 2-12 0,2-1-39 15,3-4-25 1,0-3-13-16,0-4-11 0,8-3 0 16,5-5-1-16,-1-4-28 15,2-4-45-15,0-3 5 16,-2 0 11-16,2-13-36 15,-4-4-40-15,-3-4 37 16,1-1 13-16,-5 1 36 16,0 1 26-16,-3 3 13 15,0 5 9-15,0 3 1 16,0 5 6-16,0 4 5 16,0 0-12-16,0 0 0 15,0 0-14-15,3 7 14 16,8 0 1-16,5-1-1 15,5-1 0-15,4-3 0 16,2 1 7-16,0-3-6 0,-3 0-1 16,-6 0 0-16,-4 0 1 15,-3 0 0-15,-2 0 15 16,0 4 27-16,0 1 8 16,0 2 0-16,3 3 25 15,0 2-3-15,-1 3-25 16,0 1-29-16,0-1 14 15,-3 0-21-15,-2-1-12 16,-4-5-137-16,-2-6-42 16,-13-3-211-16,-3 0-349 0</inkml:trace>
  <inkml:trace contextRef="#ctx0" brushRef="#br0" timeOffset="72600.2288">18505 8168 971 0,'0'0'542'16,"0"0"-209"-16,0 0-136 15,0 0-48-15,-24-71-80 16,24 71-55-16,15 0-14 16,6 3-15-16,9 9-97 15,14 11-135-15,-8-4-144 16,-4 1-328-16</inkml:trace>
  <inkml:trace contextRef="#ctx0" brushRef="#br0" timeOffset="72927.6452">18709 8303 735 0,'0'0'230'0,"0"0"13"15,0 0-43-15,12 79-30 0,-10-53-20 16,-2-1-41-16,0-2-6 16,0-6-31-16,0-3-18 15,0-4-6-15,0-4-26 16,0-6 37-16,0 0 131 15,0-13 25-15,0-7-139 16,0-11-15-16,4-3 26 16,5-3 8-16,-2 1-12 15,3 5 0-15,1 9-12 16,-1 8-22-16,3 9-25 16,3 5-13-16,5 0-11 0,-1 14-10 15,5 12 8-15,0 6-13 16,0 7-93-16,-2 2-1 15,-7 25-149-15,-5-13-382 16,-11-5-941-16</inkml:trace>
  <inkml:trace contextRef="#ctx0" brushRef="#br0" timeOffset="73215.2479">18014 9132 641 0,'0'0'1519'0,"0"0"-1156"16,0 0-167-16,0 0-129 16,0 0-22-16,0 0 55 15,31 100-14-15,-14-51-33 16,-1 4-29-16,-4 1-16 15,-1-3-3-15,-4-6-5 16,-2-6-57-16,-5-8-88 16,0-9-97-16,-16-13-122 15,-3-7-301-15,-3-2-687 0</inkml:trace>
  <inkml:trace contextRef="#ctx0" brushRef="#br0" timeOffset="73386.0141">17859 9364 1646 0,'0'0'533'0,"0"0"-290"16,0 0-148-16,0 0-9 15,0 0-31-15,94-35-23 16,-39 22-21-16,6 0-11 16,3 0-150-16,25-6-84 15,-16 3-68-15,-16 1-327 0</inkml:trace>
  <inkml:trace contextRef="#ctx0" brushRef="#br0" timeOffset="74219.0491">18406 9185 1098 0,'0'0'376'0,"0"0"-67"16,0 0-16-16,0 0-89 0,0 0-73 16,0 0-30-16,0 0-8 15,-47 50-32-15,47-31-12 16,0-2-16-16,0 0-12 15,1-3-12-15,8-3-7 16,2-5 0-16,-2-1-2 16,1-5 6-16,-1 0 2 15,0-5-2-15,-2-9-5 16,1-6 5-16,-2-5-5 16,-3-3-1-16,-2-3 0 15,-1 2-1-15,0 4-1 0,-12 4-3 16,-3 5 5-16,2 8 0 15,-3 8 1-15,2 0-1 16,2 15-1-16,3 8 0 16,6 6-5-16,3 3 0 15,0-3-6-15,17-1-1 16,10-5-62-16,7-10-34 16,7-5-7-16,4-8 61 15,3-3-81-15,-5-17-3 16,-4-4-72-16,-13-4 33 15,-12-1 3-15,-11 2 104 16,-3 3 71-16,-6 5 77 16,-10 4 35-16,-1 8 15 0,3 3 60 15,3 4-69 1,5 0-48-16,6 0-42 0,0 9-27 16,3 3 8-1,12 2-7-15,5 0-1 0,5 3-1 16,-4 1 1-16,0 2 0 15,-7 4 0-15,-5 3 1 16,-7 1 8-16,-2 3 3 16,-2 2 14-16,-11-1 16 15,1-2 4-15,2-5-4 16,3-3-16-16,7-5-18 16,0-6-8-16,5-6 0 15,12-5 5-15,10 0-4 16,2-16 5-16,3-9 1 0,-4-6-7 15,-4-6 0 1,-11-6 1-16,-4-3 4 0,-9-4 0 16,0-2 8-16,-2 6 80 15,-7 8 22-15,2 11 26 16,3 12 8-16,2 8 25 16,2 7-84-16,0 0-58 15,0 14-33-15,13 13 0 16,9 9 0-16,4 10 0 15,3 3 0-15,-1 6 0 16,-4-1 0-16,-3 1 0 16,-6-5-87-16,-9-8-89 15,-6-6-27-15,-2-14-113 16,-12-12-378-16</inkml:trace>
  <inkml:trace contextRef="#ctx0" brushRef="#br0" timeOffset="74409.5705">18536 9310 2121 0,'0'0'340'16,"0"0"-175"-16,0 0-66 16,0 0 68-16,87 12-34 15,-36-12-18-15,12 0-67 16,44-15-48-16,-10-10-136 15,-9-6-494-15</inkml:trace>
  <inkml:trace contextRef="#ctx0" brushRef="#br0" timeOffset="77622.0002">19529 7978 116 0,'0'0'287'16,"0"0"-221"-16,0 0 498 15,0 0-403-15,0 0 8 16,0 0-15-16,0 0-38 0,5-58-32 15,3 46 19-15,5 1 7 16,-1 1-29-16,6 4-13 16,0 2-23-16,4 2-19 15,2 2-7-15,0 0-4 16,-3 7-5-16,-2 8-8 16,-5-1-2-16,0 6 2 15,-8 1-1-15,-3 1-1 16,-3 3 0-16,0 2 0 15,-10 0 0-15,-5-2 0 16,-2 1 0-16,-2-4 0 16,0-2-1-16,2-3 0 15,1-4 1-15,6-4 0 0,2-4 1 16,3-4-1-16,4 1 0 16,1-2 1-16,0 0-1 15,0 0 0-15,1 1 0 16,8 4-2-16,4 0 1 15,0 5 0-15,0 2 1 16,4 2-1-16,-4 3 1 16,0 0 0-16,-2 5 0 15,-2 2 1-15,-3-2 0 16,-2 2 5-16,-2-2 0 16,-2-3 16-16,0-2 29 15,0-2-1-15,-7-1-7 0,-2 1 3 16,-1-4-5-1,-1 0-6-15,0-2-4 0,-1-1-9 16,-1 1-4-16,-2-4-8 16,0 2-8-16,0-2-1 15,0-2 1-15,5-1-2 16,2-2-61-16,5 0-65 16,2 0-158-16,1 0-430 0</inkml:trace>
  <inkml:trace contextRef="#ctx0" brushRef="#br0" timeOffset="80852.3985">19973 8828 1058 0,'0'0'493'15,"0"0"-128"-15,0 0-43 16,0 0 3-16,0 0-166 16,0 0-80-16,0 0-52 15,-35 55 66-15,32-13 1 16,0 5 5-16,-1 0-41 0,4-1-26 15,0-2-17-15,0-5-8 16,0-3-7-16,0-7-5 16,10-7-112-16,4-6-64 15,8-16-101-15,-3-2-177 16,-1-12-139-16</inkml:trace>
  <inkml:trace contextRef="#ctx0" brushRef="#br0" timeOffset="81324.8259">20190 8811 1260 0,'0'0'401'0,"0"0"-84"0,0 0-111 16,0 0-29-16,0 0-9 16,90-22-47-16,-69 22-30 15,0 12-26-15,-5 2 10 16,-1 2-20-16,-8 3-4 15,-2 3 8-15,-5 3 27 16,0 3 0-16,-9 3 5 16,-9 2-9-16,-1-1-22 15,-2 0-15-15,0-5-13 16,3-1-10-16,3-4 4 16,3-6-7-16,4-3-4 15,4-4 0-15,4-1-3 16,0-3 3-16,0 1-6 15,0-2-8-15,14-2 20 16,2 3 3-16,10-2 16 0,3-3 7 16,8 0-8-16,1 0-12 15,7-9-8-15,0-4-7 16,-1 1-4-16,-1-1-7 16,-6 1 7-16,-5 1-7 15,-10 3-1-15,-7 1 0 16,-7 3-6-16,-1 1-28 15,-6 3-49-15,-1 0-14 16,0 0-70-16,-4-3-147 16,-10 0-380-16,3 1-435 0</inkml:trace>
  <inkml:trace contextRef="#ctx0" brushRef="#br0" timeOffset="85112.77">21521 7881 1239 0,'0'0'248'0,"0"0"-49"16,0 0 66-16,0 0-76 0,0 0-18 16,-3-71-52-16,12 65-54 15,1 6-35-15,5 3-24 16,5 14 23-16,-3 12 10 16,-2 3 19-16,-7 5-3 15,-5 1-28-15,-3-2-9 16,-11 0-1-16,-8-3-3 15,-4-3-8-15,-2-4-4 16,0-7-1-16,1-5 0 16,4-7 1-16,3-7 8 15,2 0-4-15,0-5 20 16,4-11 42-16,5-2-6 16,2 0-26-16,4 4-8 15,0 5-10-15,6 3-18 16,9 6 0-16,10 3-12 0,7 17 11 15,3 6 1-15,4 3 0 16,3 3 1-16,-3-3-1 16,-2-3 0-16,5-4-1 15,-2-8-27-15,2-8-123 16,13-14-170-16,-9-16-331 16,-12-5-1057-16</inkml:trace>
  <inkml:trace contextRef="#ctx0" brushRef="#br0" timeOffset="85608.7181">21968 7758 1350 0,'0'0'291'0,"0"0"-18"16,0 0-94-16,0 0 8 16,0 0-34-16,-45 81-3 15,45-57-31-15,0-2-34 16,2-1 0-16,12-2-15 15,6 3-16-15,6 0 3 16,0-2-12-16,4 4 3 16,-3 0-23-16,-1 0-2 15,-6 2-13-15,-6-2-2 16,-5 1-7-16,-9 0 10 16,0 0 1-16,-3 0-6 15,-15-3-5-15,-2-3 1 16,1-4-1-16,-2-6 7 0,1-6-7 15,6-3-1-15,-2-2 6 16,5-13 0-16,4-7 0 16,4-3-6-16,3-3 0 15,0-3 0-15,7 1 0 16,7 1 1-16,3 0 0 16,3 1 0-16,-2 1 1 15,1 3-2-15,-1-3 1 16,-3 4 5-16,-3 0-5 15,-3-1 5-15,-6 2-5 16,-3-1 0-16,0 3 0 16,0 3 0-16,-6 4-1 0,-8 6 0 15,-5 3-58 1,-29 4-148-16,2 13-332 0,-8 1-666 0</inkml:trace>
  <inkml:trace contextRef="#ctx0" brushRef="#br0" timeOffset="87846.8306">21882 8805 827 0,'0'0'640'0,"0"0"-482"16,0 0 23-16,0 0 59 15,0 0-78-15,0-73-84 16,14 65-48-16,2 6-15 16,3 2-14-16,2 0 11 15,-5 7-3-15,1 8 0 16,-8 6 0-16,-3 2 6 15,-6 5 4-15,0 2-6 16,-2 1-1-16,-13 0 0 16,-3-3 1-16,-2 0-12 15,0-8 5-15,1-4-5 0,4-5 5 16,3-5 2 0,4-2 17-16,5-4 43 0,3 1 11 15,0-1-33 1,0 2-38-16,6 2-8 0,9 4-2 15,2 1 1-15,6 2 1 16,4-2 0-16,3 2 0 16,1-5-1-16,7-6-141 15,20-3-95-15,-8-13-235 16,-6-5-336-16</inkml:trace>
  <inkml:trace contextRef="#ctx0" brushRef="#br0" timeOffset="88238.5502">22207 8758 1614 0,'0'0'292'0,"0"0"-86"16,0 0-117-16,0 0-12 16,0 0-27-16,0 0-10 15,89-23-15-15,-65 23 0 16,-4 0 6-16,-4 5 14 15,-5 6 1-15,-7 6-10 16,-4 0 61-16,0 9-23 16,-1 2-10-16,-13 7-1 15,-5 4 6-15,0-2-5 16,0 2-22-16,4-6 4 16,2-4-5-16,7-7-4 0,3-6-1 15,3-6-3-15,0-5-9 16,5-2-7-16,11-1 2 15,5-2 17-15,10 0 12 16,9-7-9-16,3-3-21 16,4-2-17-16,-2 0 4 15,-2 0-5-15,3-2-115 16,20-14-175-16,-9 4-292 16,-5-5-558-16</inkml:trace>
  <inkml:trace contextRef="#ctx0" brushRef="#br0" timeOffset="90730.2674">23418 7579 1298 0,'0'0'238'15,"0"0"-67"-15,0 0 66 16,22-89-98-16,-7 74-58 0,5 6-22 15,-1 4-28 1,2 5 1-16,0 3-3 0,-5 19-6 16,-5 6 4-16,-4 7-5 15,-7 3 0-15,0 2-10 16,-7-1-11-16,-6-3 0 16,-3-6 0-16,3-7-1 15,4-6 1-15,5-7 0 16,2-6 24-16,2-4 63 15,0 0 19-15,0 0-51 16,9 0-36-16,9 4-13 16,3 5 1-16,7 2 11 15,4 3 2-15,-1 3-3 16,-3 0-3-16,-4 3-2 16,-6-1-12-16,-10-1 7 0,-4-1 1 15,-4 1 4-15,-2-3-2 16,-13 2 7-16,-9-3-4 15,-4-2-6-15,-5-5-7 16,-1 0 1-16,1-7-1 16,1 0-1-16,7 0-55 15,9-16-24-15,16-18-167 16,0 1-68-16,15-1-384 0</inkml:trace>
  <inkml:trace contextRef="#ctx0" brushRef="#br0" timeOffset="91188.7263">23910 7431 1542 0,'0'0'379'0,"0"0"-132"16,0 0-36-16,0 0-110 15,0 0-73-15,0 0 1 16,0 0 112-16,0 64-56 15,0-34-4-15,-4 3-1 16,-2 1-11-16,0-3-28 16,4-2-6-16,0-2-17 15,2-4-10-15,0-4-7 16,11-2-1-16,4-6 0 0,5-5-2 16,0-6-6-1,3 0 8-15,-1-6 0 0,1-14 2 16,0-3 2-1,-4-9-4-15,-3 1-1 0,-4-4 1 16,-3 6 0-16,-2 3 1 16,-2 9 9-16,-5 8-9 15,0 4 32-15,0 5 30 16,0 0-30-16,0 17-31 16,6 4 4-16,1 11 19 15,2 3 14-15,-1 4-16 16,1 2-10-16,-5 1-6 15,-1 2-7-15,-3 2 0 0,-4 17-83 16,-12-11-223 0,-6-7-575-16</inkml:trace>
  <inkml:trace contextRef="#ctx0" brushRef="#br0" timeOffset="91918.0558">23774 8500 628 0,'0'0'1442'0,"0"0"-1050"0,0 0-48 16,0 0-139-16,0 0-86 16,0 0-51-16,0 0 47 15,-21 118-27-15,21-71-52 16,8 0-16-16,0-3-11 16,0-6-4-16,2-4-5 15,0-5-24-15,5-9-101 16,0-6-126-16,15-14-107 15,-5-2-353-15,-3-18-543 0</inkml:trace>
  <inkml:trace contextRef="#ctx0" brushRef="#br0" timeOffset="92254.9878">24168 8389 1952 0,'0'0'325'15,"0"0"18"-15,0 0-142 16,0 0-8-16,-88 81-21 16,68-35-21-16,2 5-50 15,6 2-37-15,4 3-2 16,7-5-17-16,1-3-17 16,3-4-16-16,17-8-10 15,2-7-1-15,3-10 1 16,2-5 4-16,-4-12-6 15,1-2 1-15,-4-8 1 0,0-13 4 16,-6-6-6-16,-4-5-10 16,-8 0 9-16,-2 1-7 15,-12 2-7-15,-13 6-14 16,-9 9-16-16,-11 10-25 16,-54 16-83-16,10 16-176 15,-11 5-387-15</inkml:trace>
  <inkml:trace contextRef="#ctx0" brushRef="#br0" timeOffset="96187.9871">10419 15444 401 0,'0'0'634'0,"0"0"-445"15,0 0-21-15,0 0-28 16,0 0-20-16,0 0-13 16,0-7-21-16,0 7-26 15,0 0-23-15,0 0-14 16,0 0-14-16,0 0-8 15,0 10-1-15,0 4 18 16,2 6 16-16,3 8 8 16,0 5 5-16,-5 4-5 0,3 7-8 15,-3 1-3-15,0-1-13 16,0 0 6-16,0 0-5 16,0-1-9-16,0-5 4 15,-3 1-2-15,1-3-10 16,-1 1 4-16,-2-1-5 15,3-3 0-15,-1-1 0 16,-1-6 1-16,1-3-2 16,0-4 1-16,1-6-1 15,2-4 1-15,0-3-1 16,0-5 0-16,0-1 1 16,0 0-1-16,0 0 0 15,0 0-1-15,5 0-6 0,6 0 6 16,6 0 1-16,4 0-1 15,4 0 1-15,4 0 0 16,3 0 0-16,4 0 0 16,3 0 1-16,7 0 5 15,1 0 4-15,11-1 52 16,-2-1-33-16,1-1-9 16,1 2-5-16,-5 1 3 15,-1 0 3-15,-4 0 1 16,-4 0-8-16,-2 0 2 15,-10 0-1-15,-2 0-3 16,-3 0 12-16,-4-3-2 0,-1-3 3 16,-1-2 4-1,1-1-1-15,-4-1-10 0,0-1-6 16,-3 2-3-16,0-3-3 16,-5 0 1-16,-1-1 1 15,0-3-1-15,-1 0 0 16,-5-2 2-16,0-1 2 15,-3-3 7-15,0-8 6 16,0-2 3-16,-5-6-4 16,-3-4-3-16,-3-6-11 15,2-4 3-15,0 2-3 16,-1-2-3-16,2 4 0 16,2 2 4-16,1 7 4 15,1 3-7-15,-1 3 11 16,-2 4-1-16,1 2-1 0,-3 3 0 15,-3 1 5-15,-1 2 0 16,-3 3 8-16,-1 0-7 16,-4 3-7-16,-3-1 0 15,-4 5-6-15,-3 3-3 16,-6 2-5-16,-7 4 0 16,-11 2 1-16,-27 2-1 15,-28 19 0-15,-31 11 0 16,-12 11 0-16,2 6 0 15,12 2-1-15,21 2-47 16,2 5-80-16,30-12-143 16,16-11-552-16</inkml:trace>
  <inkml:trace contextRef="#ctx0" brushRef="#br0" timeOffset="100640.9785">19374 7625 360 0,'0'0'753'0,"0"0"-664"16,0 0 42-16,0 0-27 15,0 0-65-15,0 0 9 16,-37 60 38-16,37-25-23 16,0 3-5-16,0 3 2 15,9 4 12-15,6 6 17 16,9 15-4-16,6 26-18 15,4 29-16-15,0 8 3 0,-5-2 1 16,-7-17-15 0,-7-18-17-16,-3-2-11 0,-6-5-4 15,0-3-2-15,-5-17 4 16,1-11-9-16,-2-11 16 16,0-5-1-16,0 10-1 15,3 6-2-15,0 10 2 16,-2 0 0-16,2-3-8 15,2-5 1-15,1-6-1 16,0-8-5-16,1-9-1 16,0-4 5-16,-1-5-6 15,1-6 1-15,-1-7-1 0,-2-3-1 16,2-3 1 0,-2-2 0-16,-1-2 0 0,1-1-6 15,3 0 5-15,3 0 1 16,1 0 1-16,1 0 0 15,8 0 1-15,1 0-1 16,-2-6 9-16,6-2-10 16,-2 1 0-16,3-3 0 15,1 2 0-15,1 1 0 16,-1-2 0-16,1 2 1 16,1 2 0-16,2-1-1 15,2 2 0-15,5-1 2 16,6 0-2-16,5-1 0 15,3 3-1-15,5-4 1 16,3 1-1-16,-2 4 1 0,0-1 0 16,-3 1 0-16,-3 2 0 15,-4 0 0-15,-3 0 0 16,-4 0 0-16,-3-4 0 16,-4 1 0-16,-4 1 0 15,-5-1 1-15,-2 0-1 16,-6 2 0-16,-3-1 0 15,-2-1 0-15,0-2 2 16,-3 2 14-16,0-6-1 16,1-1 22-16,1-5 2 15,2-4-14-15,-3-3-7 16,1-4 1-16,-1-8 1 16,-1-7-6-16,-1-5 10 15,-4-10-4-15,1-16-8 16,-5-23 0-16,0-23-1 0,0-10 0 15,0-3-11-15,-11 0 9 16,-1 5-7-16,-5-2 5 16,-4 8-7-16,-2 10 11 15,-4 14-2-15,-3 9-8 16,5 16 7-16,1 15-7 16,8 12 0-16,-3 6 1 15,-2-3-2-15,-2-2 1 16,-2 0 0-16,1 8-1 15,0 6 0-15,2 4 0 0,-2 5-9 16,0 3 2-16,-3 4 1 16,-3 0-2-16,-2 4 7 15,-7 2-1-15,-7 2 1 16,-6 5 0-16,-19 0-8 16,-21 12 1-16,-28 12-2 15,-6 3 9-15,5 2-6 16,25-6-1-16,31-5-8 15,19-5-8-15,5-2 12 16,0 4 11-16,-1-3-7 16,3 3-9-16,14-5 5 15,7-2-12-15,7-3-15 16,4 1 3-16,4 1-2 16,1 1-5-16,2 3-30 15,3 6-143-15,9-3-172 0,3-7-432 16</inkml:trace>
  <inkml:trace contextRef="#ctx0" brushRef="#br0" timeOffset="101880.7703">21335 7397 423 0,'0'0'547'16,"0"0"-440"-16,0 0 104 15,0 0 35-15,0 0-82 16,0 0-88-16,0 0 63 0,-66 74 15 16,83-9-23-16,15 26-13 15,11 31-2-15,5 15-14 16,-3 8 2-16,-1-2-35 15,-9-10-17-15,-6-4-18 16,-2-8-8-16,-5-7-13 16,-5-5 1-16,-5-11-14 15,-3-19 11-15,-3-21-10 16,-3-17 8-16,0-5-8 16,1 1 0-16,1 8 0 15,2 1-1-15,-2-5 1 16,1-6-1-16,0-7 0 0,3-8 1 15,1-6-1-15,4-7 0 16,4-3 0-16,10-3 0 16,5-1 0-16,12 0 0 15,4 0 0-15,6 0 1 16,4-2-1-16,4 1 0 16,3-1 0-16,4 1 0 15,1 0 2-15,0-2-1 16,-1 1-1-16,-4 0 0 15,-4 2 1-15,-4 0-1 16,-7 0-1-16,-8 0 1 16,-4 0-1-16,-8-3 1 15,-4 1 0-15,-4-5 0 16,-3-3 0-16,0-5 1 16,-7-2 0-16,-4-7 0 0,0-7 11 15,-6-10 30-15,-3-21-9 16,0-29 7-16,-22-34 3 15,-10-18 2-15,-4-10-9 16,-4-6-4-16,-3 8-13 16,0-3 7-16,-5 1-8 15,-2 16-3-15,-2 16-2 16,-1 12 1-16,4 24-5 16,6 22-9-16,7 17 0 15,-2 9 0-15,-9 0-18 16,-4-4-31-16,-7 4-17 15,2 7 15-15,0 12-7 0,-2 14-2 16,-2 4 7-16,-2 10 26 16,-1 15 5-16,-2 3 3 15,7 4 4-15,6 3 0 16,13-1-2-16,14-1-27 16,25 6-193-16,10-10-257 15,19-8-192-15</inkml:trace>
  <inkml:trace contextRef="#ctx0" brushRef="#br0" timeOffset="102960.0587">22938 7193 525 0,'0'0'643'0,"0"0"-474"16,0 0 65-16,0 120-17 0,1-39 6 15,14 28-62-15,8 12-4 16,8 10-41-16,8-1 80 16,1-9-49-16,3-3-49 15,5-2-42-15,-2-5-27 16,-1-9-1-16,-3-5-2 15,-4-11 2-15,-3 0-7 16,-4-1-9-16,-6-6 0 16,-5-12 4-16,-5-13-5 15,-5-13-4-15,-4-4-7 16,3 6-1-16,-3 1 0 16,0 2 0-16,-1-7 0 15,-1-8 0-15,1-9 1 0,2-8 0 16,-1-7-1-16,5-4-1 15,2-3 2-15,9 0-1 16,7-7 1-16,9-7 1 16,9-5-1-16,17 0 0 15,25-2 0-15,21-1-1 16,7 5 0-16,-7 5 0 16,-24 3 1-16,-22 5-6 15,-18-1 6-15,-6 1 0 16,4-3 0-16,1 1 0 15,1-2 0-15,-10-3 0 16,-6 0 0-16,-7-3 0 0,-2-4 1 16,-4-6 1-1,-3-2 4-15,-2-11 19 0,-3-6 29 16,0-20-9-16,-5-28-18 16,-4-33-6-16,0-29-7 15,-3-14-13-15,-12-7 1 16,0 1-1-16,0 0 8 15,1 8 6-15,0 14-7 16,1 16-7-16,2 16 7 16,2 29-2-16,1 24 5 15,0 22-5-15,2 13-6 16,-1 5-1-16,2 3-14 16,-4 1 0-16,2 8-1 15,4 4-5-15,-2 4 5 16,0 0-4-16,-3 4 7 0,-3-1-19 15,-7 0-1-15,-6-1 5 16,-9 0 8-16,-10-1-4 16,-19 1 12-16,-28 3-12 15,-30 1 14-15,-19 0-4 16,-14 15 1-16,-9 7-2 16,-2 4-13-16,-14 10 10 15,-9 2 3-15,1 4-18 16,10 4 16-16,18-5 2 15,42-4 2-15,37-11 7 16,33-8 3-16,20-4-10 0,7 0 7 16,19-5-29-1,0-2-339-15,15-7-796 0</inkml:trace>
  <inkml:trace contextRef="#ctx0" brushRef="#br0" timeOffset="219892.2067">19562 702 992 0,'0'0'238'0,"0"0"-43"0,-28-17 27 15,16 15-44-15,-4 2-45 16,4 0-41-16,-2 0-16 16,5 6 3-16,5 6-30 15,4 0-25-15,0 0-4 16,0 5-8-16,16 1 9 15,5 5-6-15,2 2 16 16,2 2 1-16,-1 1 4 16,-3 3-12-16,-4-4-8 15,-6 3-2-15,-6 0-4 16,-5-1 2-16,-3 1-3 16,-15-4-9-16,-8 0-21 15,-20-3-122-15,6-7-159 16,1-9-441-16</inkml:trace>
  <inkml:trace contextRef="#ctx0" brushRef="#br0" timeOffset="220341.1409">19473 736 599 0,'0'0'356'15,"0"0"-119"-15,0 0-66 16,103-45 4-16,-62 34-55 15,-1 0-62-15,0 4 5 16,1 1-6-16,-5 2-4 16,-3 1-11-16,-6 3 5 15,-8 0-21-15,-1 6-11 0,-3 6 10 16,-6 4 16 0,-6 5 59-16,0 6 42 0,-3 2-26 15,0 4-4-15,0-1-36 16,0-1-26-16,0-1-18 15,2-3-17-15,7-3 3 16,2-5-3-16,1-3 2 16,1-4 6-16,0-7-3 15,-1-4 7-15,2-1 31 16,0-4 5-16,2-13-3 16,-1-7-1-16,0-8-21 15,-4-6-11-15,-1-7-14 16,-6-2-7-16,-2 0-5 15,-2 9-1-15,-2 5 0 0,-14 8 0 16,-9 11-13-16,-9 4-80 16,-8 9-50-16,-17 2-100 15,9 13-289-15,11 1-807 0</inkml:trace>
  <inkml:trace contextRef="#ctx0" brushRef="#br0" timeOffset="224426.2355">19655 1431 876 0,'0'0'158'15,"0"0"-4"-15,0 0-2 16,0 0 36-16,0 0-54 16,0 0-44-16,0 0-11 15,-61-40-32-15,49 54-16 16,0 6-1-16,3 3 14 15,3 5 6-15,4 0-16 16,2 0-20-16,0 2-2 0,14-2-2 16,6 2-9-16,2-3 7 15,3 2-7-15,-2-3 8 16,0-1 0-16,-8-3 6 16,-3-3-1-16,-8-1 0 15,-4-1 6-15,0-1 7 16,-16 0-11-16,-3-4-1 15,-5-2-8-15,-1-5 1 16,-1-3-2-16,4-2 3 16,5-4-9-16,4-15 0 15,9-8 0-15,4-4-18 16,8-6-6-16,18-7-28 16,9 2 2-16,6 0-17 15,1 3-9-15,4 0 8 16,-4 5 26-16,-5 3-1 0,-1 1 2 15,-8 4 21-15,-7 2 2 16,-3 3 13-16,-6 6 5 16,-5 2 8-16,-2 6 0 15,-2 4 17-15,-3 3 28 16,0 0-3-16,0 0-9 16,0 3-2-16,0 13 6 15,0 2 5-15,0 3 8 16,0 2-11-16,0-1-3 15,6-1 2-15,9 0 2 16,2 0 6-16,6 0-8 16,-2 1 12-16,3 0-18 15,1-2-14-15,-4 1 0 0,-6-2-11 16,1-1-7 0,-7-3-2-16,-4 1 0 0,-5-4 1 15,0 2 5-15,-8 0-5 16,-8-3-7-16,-5-2-38 15,-21-9-132-15,8 0-139 16,1 0-450-16</inkml:trace>
  <inkml:trace contextRef="#ctx0" brushRef="#br0" timeOffset="224600.2983">20020 1296 1069 0,'0'0'381'0,"0"0"-203"16,84-49-60-16,-39 28-61 15,29-4-57-15,-11 4-57 16,-5 1-935-16</inkml:trace>
  <inkml:trace contextRef="#ctx0" brushRef="#br0" timeOffset="225743.5196">19710 2239 1646 0,'0'0'354'15,"0"0"-125"-15,0 0-84 16,0 0-78-16,0 0-4 15,0 0 42-15,-5 112 11 16,5-66-49-16,0-2-37 16,0-4-20-16,0-3-8 15,9-7 4-15,4-7-6 0,3-9-23 16,20-14-189-16,-5-9-140 16,-1-12-472-16</inkml:trace>
  <inkml:trace contextRef="#ctx0" brushRef="#br0" timeOffset="226026.905">19977 2145 1371 0,'0'0'338'0,"0"0"-94"16,0 0-125-16,0 0 38 0,0 0 21 16,0 0-32-1,0 80-44-15,0-58-30 0,10-3-16 16,6 0-5-16,3-4-7 15,3-1-1-15,2 0-7 16,-3-1-6-16,1-1-14 16,-4-1-4-16,-4 1-6 15,-4-1 2-15,-3 1-2 16,-5 0-5-16,-2 0 6 16,-3 3-7-16,-15-1-38 15,-6-2-80-15,-22-5-149 16,3-5-264-16,3-2-581 0</inkml:trace>
  <inkml:trace contextRef="#ctx0" brushRef="#br0" timeOffset="226162.4691">20162 1997 895 0,'112'-43'0'0,"-6"6"-68"15,1-2-341-15</inkml:trace>
  <inkml:trace contextRef="#ctx0" brushRef="#br0" timeOffset="229419.5489">18618 2520 1303 0,'0'0'368'16,"0"0"-108"-16,0 0-34 16,0 0-47-16,0 0-58 15,0 0-37-15,31-5-8 0,10 3 10 16,11-2-19-16,9-2-24 16,5-1-22-16,-2 0-15 15,-1-1-4-15,-4-1-2 16,-5 1-7-16,4-8-181 15,-16 3-339-15,-11-2-495 0</inkml:trace>
  <inkml:trace contextRef="#ctx0" brushRef="#br0" timeOffset="229682.2989">19060 2218 1219 0,'0'0'711'16,"0"0"-542"-16,0 0-93 0,0 0-45 16,0 0 0-16,0 0 83 15,0 0 26-15,107 59-41 16,-74-40-18-16,-5 2-32 16,-11 3-28-16,-4 4-9 15,-13 5-5-15,-2 6 10 16,-23 6-7-16,-12 8-3 15,-12 1-7-15,-28 18-151 16,11-13-162-16,9-14-464 0</inkml:trace>
  <inkml:trace contextRef="#ctx0" brushRef="#br0" timeOffset="230650.1162">20524 1896 770 0,'0'0'195'0,"0"0"-19"16,0 0 46-16,0 0-39 16,5-82-17-16,-5 64 0 15,-6 2-45-15,-7-1-20 0,-1 2 8 16,-5 2-15-16,-5 2-5 15,-6 3-28-15,-9 4-27 16,-8 4-1-16,-10 0-2 16,-19 4-3-16,-20 15-7 15,-20 9-3-15,-3 1 4 16,8 3-5-16,26-4 7 16,24-6-4-16,12-2 3 15,8 0-4-15,-6 8 5 16,-6 8 9-16,-2 8-11 15,6 6-7-15,6 4 0 0,6 2 0 16,9 4 2 0,5 0 0-16,5 2 3 0,6 0 2 15,9 2-2-15,3 0 4 16,3-4-2-16,21 0-8 16,13-4 2-16,21 3 3 15,26-6 7-15,28-10 37 16,15-16 12-16,4-22-6 15,-7-5-8-15,-11-17 6 16,-1-13-13-16,-12-5-6 16,-18-1-10-16,-19 6-19 15,-17 4-2-15,-6 1-5 16,5-6-2-16,4-5-2 16,2-10 2-16,-9 0 7 0,-8-5 10 15,-6-5-2-15,-6-2-2 16,-6-4-2-16,-2 1-6 15,-8-3-8-15,-4 3-1 16,-2 4-4-16,-5 2-2 16,-15 8 9-16,-10 2-1 15,-9 9-7-15,-24 1 0 16,-33 8-1-16,-49 18-6 16,-39 9-2-16,-25 32-61 15,-15 28-76-15,-4 13-198 16,53-16-308-16,15-8-1228 0</inkml:trace>
  <inkml:trace contextRef="#ctx0" brushRef="#br0" timeOffset="322727.6399">18509 4587 998 0,'0'0'817'16,"0"0"-624"-16,0 0 69 15,0 0-87-15,0 0-110 16,0 0-51-16,-25 43 13 16,38 13 50-16,1 7-20 15,1 1-22-15,-2-3-18 16,-1-5-10-16,-3-12-5 16,-3-8 8-16,-3-7-10 15,-1-12 0-15,-2-7 1 16,0-8 10-16,0-2 24 15,0-5 74-15,0-16 17 0,0-8-84 16,0-6-32-16,11 2-8 16,7 1-1-16,5 6-1 15,5 10 0-15,-1 8-1 16,-4 5-1-16,-1 3 1 16,-6 0 0-16,-7 12-1 15,-6 5 1-15,-3 5 1 16,-8 1 0-16,-15 5 0 15,-7 1 0-15,-3-3-1 16,-3 0 1-16,0-3 0 16,3-8-11-16,8-4-59 15,7-11-60-15,18-11-142 16,6-11-381-16,14-8-688 0</inkml:trace>
  <inkml:trace contextRef="#ctx0" brushRef="#br0" timeOffset="324050.686">18861 4662 884 0,'0'0'874'0,"0"0"-526"16,0 0-77-16,0 0-135 16,0 0-2-16,0 0-23 15,-87 106-22-15,77-64-17 16,3 1-20-16,6-4-14 15,1-3-29-15,0-5 1 16,14-7-9-16,3-7-1 16,4-8-9-16,-1-9 8 0,0 0 1 15,-2-14-1-15,-3-11-20 16,-3-9-3-16,-5-7 9 16,-4-4 9-16,-3 0 5 15,0-1 1-15,-3 5 0 16,-6 9 0-16,-1 8 1 15,2 10 6-15,4 8 13 16,1 6 4-16,0 0-17 16,3 12-7-16,0 13-1 15,0 8 0-15,3 1 0 16,10 3-1-16,5-3 1 0,3-4 0 16,2-7-8-16,0-7 8 15,0-8-7-15,-3-8 2 16,-5 0-3-16,-2-16 8 15,-5-12-7-15,-6-8 7 16,-2-10 1-16,-2-19 0 16,-26-27 1-16,-5-18 0 15,0 9-1-15,5 26 0 16,13 32 0-16,9 29-6 16,2 4 0-16,1 5 0 15,1 5-8-15,2 5-20 16,0 23-15-16,8 14 34 15,8 7 13-15,3 8 2 0,10-3 11 16,5-3-10 0,8-6-1-16,4-12-21 0,4-8-192 15,-3-13-47-15,-5-7-65 16,-13-5-2-16,-10-13-16 16,-11-9 210-16,-8-9 133 15,0-6 19-15,-7-2 176 16,-3 0 0-16,-3 7 21 15,2 8 42-15,3 9-23 16,2 8-1-16,0 7-80 16,-1 3-92-16,0 16-42 15,-1 12-5-15,-1 8 21 16,2 2 4-16,5 2-16 16,2-3-14-16,2-4-8 15,12-5-2-15,5-7 0 0,0-9-1 16,0-5-14-16,-2-10-46 15,-4 0 3-15,-4-16 22 16,-6-12-18-16,-3-6 2 16,0-7 12-16,0-2 18 15,-9-1 11-15,-1 6 10 16,2 11 0-16,2 7 1 16,1 10 19-16,4 7 11 15,-1 3-30-15,2 1-9 16,0 16 8-16,2 4 1 15,10 1 0-15,4 4 0 16,4-5-10-16,7-2-127 16,3-7-107-16,1-7 71 15,2-5-87-15,-6-2-80 0,-8-15-15 16,-7-5 69-16,-8-5 255 16,-4-4 31-16,0-1 222 15,0 3 23-15,0 5 14 16,-3 6-43-16,0 7 28 15,2 7-77-15,-2 4-87 16,3 0-56-16,0 13-11 16,0 7 37-16,0 4 8 15,0 0-11-15,0-2-15 16,0-2-15-16,0-6-5 16,0-5-10-16,0-3-1 15,0-6 10-15,0 0 112 16,0-4 56-16,0-15-92 0,0-7-58 15,0-4-18-15,0-3-2 16,10 5 0-16,1 6 1 16,-2 5 5-16,1 7 8 15,1 8-22-15,4 2 10 16,0 0-11-16,4 9 0 16,2 5 0-16,-1 3 0 15,-1 1 0-15,0-3-15 16,-1 1-100-16,-2-7-162 15,2-9-19-15,-4 0-294 16,-5-9-482-16</inkml:trace>
  <inkml:trace contextRef="#ctx0" brushRef="#br0" timeOffset="324253.6445">19705 4132 1530 0,'0'0'576'0,"0"0"-368"16,0 0-110-16,0 0 36 15,0 0 41-15,-16 83-64 16,16-48-35-16,0 0-25 16,2 1-24-16,7-4-18 15,2-4-8-15,2-4-1 16,3-9-30-16,3-8-135 16,13-9-170-16,-4-15-314 15,-6-5-627-15</inkml:trace>
  <inkml:trace contextRef="#ctx0" brushRef="#br0" timeOffset="325002.191">19835 4180 757 0,'0'0'540'0,"0"0"-370"16,0 0-26-16,0 0-44 15,0 0-17-15,0 0 17 16,0 0-27-16,53 44-17 15,-43-42-17-15,-4-2 7 16,0 0 31-16,1-2 50 16,-1-13-13-16,-1-1-24 15,-2-3 19-15,-3-2-20 16,0 2-20-16,0 2-11 0,-5 3 11 16,-5 6 1-16,-2 1-16 15,0 7-8-15,-2 0-22 16,1 3-23-16,-2 11 5 15,3 7-6-15,2 3-1 16,8 1-5-16,2 2 5 16,2-5-23-16,19-3-52 15,8-7-53-15,9-10-80 16,2-2 11-16,4-10 137 16,-3-11 30-16,-4-6-12 15,-8-2 3-15,-10-3 36 16,-4 1 4-16,-9 3 50 15,-4 4 69-15,-2 6 59 0,0 6-39 16,0 4 7 0,-3 5-42-16,-4 3-36 0,2 0-38 15,-7 14-19-15,1 5-10 16,2 4 14-16,-1 3-5 16,7 1-4-16,3-1-6 15,0-4 6-15,0-2-6 16,3-7 1-16,7-5-1 15,-3-7-1-15,3-1 1 16,0-6 11-16,4-16-4 16,-4-6 1-16,-1-9-8 15,-6-8 1-15,-3-18 7 16,-5-25-2-16,-12 5 4 0,-3 6-10 16,4 17-28-16,1 24-43 15,4 9 14-15,1 4 26 16,4 14 18-16,3 9 1 15,2 0-2-15,1 15-20 16,0 18-17-16,0 23 36 16,17 24 15-16,14 22 31 15,9 4-8-15,4-4 5 16,-6-9 32-16,-10-9 4 16,-7-1-64-16,-9-22-59 15,-12-12-525-15</inkml:trace>
  <inkml:trace contextRef="#ctx0" brushRef="#br0" timeOffset="325497.577">17631 5914 1610 0,'0'0'371'0,"0"0"-42"16,0 0-61-16,0 0-77 15,0 0-88-15,0 0-60 16,0 0-32-16,-3 13-5 15,21 21 1-15,5 12 14 16,2 6 6-16,0 5-9 16,3-2-9-16,-3-1-3 0,-1-5-5 15,-4-7-1-15,-2-5 0 16,-5-6-95-16,-3-7-157 16,-5-7-227-16,-5-9-413 0</inkml:trace>
  <inkml:trace contextRef="#ctx0" brushRef="#br0" timeOffset="325698.2351">17517 6275 1787 0,'0'0'289'15,"0"0"-21"-15,0 0-160 16,0 0-8-16,59-96-56 0,-16 62-24 15,12-2-20-15,5 3-12 16,19-4-143-16,-12 10-203 16,-13 7-444-16</inkml:trace>
  <inkml:trace contextRef="#ctx0" brushRef="#br0" timeOffset="326504.0263">17870 6012 1326 0,'0'0'294'16,"0"0"-68"-16,0 0-56 16,0 0 2-16,0 0-17 0,107-1-11 15,-76 18-13-15,-3 8-42 16,-6 1-33-16,-9 6-6 16,-9 2 6-16,-4-1-15 15,0-1-18-15,-10-5-10 16,-5-5-7-16,1-6-5 15,1-8 1-15,3-8-1 16,3 0-1-16,6-22-2 16,1-10-78-16,11-14-37 15,18-8-75-15,12-2 9 16,6 1 105-16,0 4-20 16,-6 9 11-16,-12 5 47 15,-13 6 11-15,-8 7 29 0,-8 4 13 16,0 6 68-16,0 1 86 15,-5 6 10-15,-1 5-12 16,2 2-36-16,-1 0-55 16,2 15-44-16,-1 9-16 15,-2 10 42-15,1 7-2 16,4 2 4-16,1-2-15 16,0 2-13-16,3-4-12 15,11-4-10-15,2-7-8 16,3-7 2-16,2-10-2 15,-3-6-14-15,0-5-29 16,-5-15-20-16,-1-14 0 16,-5-5-18-16,-2-9 17 15,-5 2 28-15,0-1 20 0,0 6 8 16,-1 5 8-16,-4 11 0 16,2 6 0-16,1 7 2 15,1 4 10-15,1 3-6 16,0 0-6-16,0 3 0 15,3 8 0-15,11 4 0 16,3 0-1-16,2-1 1 16,4 0-1-16,-1-6 0 15,-2-3-8-15,-2-5-2 16,-6 0 9-16,-6-7-4 16,-2-10 6-16,-4-3 1 15,0-6 0-15,0 4 0 16,0 3 7-16,0 4 18 15,0 8 16-15,0 5-5 0,3 2-20 16,5 0-17-16,5 10 0 16,2 6 1-16,2 5 5 15,0 1-5-15,0 1-1 16,-4 0-1-16,0-5-83 16,-5-7-218-16,-4-5-347 15,-4-6-359-15</inkml:trace>
  <inkml:trace contextRef="#ctx0" brushRef="#br0" timeOffset="326630.4132">18424 5627 1190 0,'0'0'157'0,"0"0"-96"16,0 0-40-16,0 0-21 16,0 0-1-16,0 0-54 0,102 2-314 0</inkml:trace>
  <inkml:trace contextRef="#ctx0" brushRef="#br0" timeOffset="327067.3207">18704 5657 1487 0,'0'0'257'16,"0"0"58"-16,0 0-221 15,0 0-41-15,0 0 8 16,0 0 72-16,0 0-47 0,13 95-13 15,-7-72-40-15,5-2-18 16,-2-1-8-16,1-8-7 16,1-1 1-16,-2-9-1 15,0-2 0-15,3-6 0 16,2-13 1-16,-1-6-1 16,3-3-12-16,1-3 0 15,-2 3 11-15,-1-1 0 16,-3 7 0-16,-3 5 1 15,-4 5-1-15,-1 8 1 16,-3 1 1-16,2 3-1 16,2 0 0-16,-1 7 0 15,3 8 13-15,1 0 18 16,4 4 1-16,1-1-10 16,0-2 3-16,-1 1-8 0,0-6-5 15,-2-1-5-15,-1-3-5 16,-4-5-1-16,-3 1 0 15,1-3 1-15,-2 0-2 16,0-5-55-16,0-9-217 16,-2-3-527-16</inkml:trace>
  <inkml:trace contextRef="#ctx0" brushRef="#br0" timeOffset="327847.3014">18818 5434 918 0,'0'0'109'0,"0"0"-38"16,0 0 7 0,0 0-13-16,84 41 7 0,-58-24 34 15,0 0-36-15,-1 2-6 16,-4-2 71-16,0 2-19 16,-2 1-4-16,-2-2 5 15,-1 0-37-15,-1-2-30 16,0-1-24-16,-3-3-9 15,-3-4-8-15,0-4-8 16,-5-4 8-16,-1 0-3 16,-1-7 65-16,1-15 13 15,3-4-57-15,2-9-20 16,2 1-5-16,-1 1 4 0,1 7 20 16,-3 6 64-1,1 4 18-15,-4 10-20 0,3 1-40 16,1 5-30-16,3 0-5 15,5 8-6-15,5 3-6 16,6 1-1-16,2-1 1 16,1-2 0-16,0-4 0 15,-4-5-1-15,-10 0-30 16,-2-3-35-16,-8-16 7 16,-6-7-12-16,0-3 10 15,-3-5 42-15,-10 2 17 16,-3 1 1-16,1 4 1 15,0 8 20-15,5 9 13 16,4 3 34-16,2 7-29 16,2 0-28-16,2 10-11 0,0 4 0 15,0 1 0-15,9 0-1 16,1-1 0-16,3-4-1 16,-3-3-8-16,-1-4 3 15,-5-3-2-15,-2 0 9 16,-2-10 9-16,0-7-7 15,0-3 9-15,-5 1 3 16,-1 0 34-16,2 6 8 16,1 5 23-16,1 5-1 15,2 3-40-15,0 4-28 16,5 18-9-16,14 8 5 16,7 10 2-16,3 8 8 15,7 7 18-15,3 4 4 0,-2 4-17 16,-4 0-3-16,-8 2-17 15,-11-3-1-15,-11-3 0 16,-3-3 0-16,-10-8-60 16,-16-4-27-16,-8-7-46 15,-24-2-97-15,5-11-125 16,2-6-450-16</inkml:trace>
  <inkml:trace contextRef="#ctx0" brushRef="#br0" timeOffset="328553.3856">18958 6050 947 0,'0'0'1057'0,"0"0"-829"16,0 0-83-16,0 0-93 16,0 0 49-16,0 0-3 15,-7 85-8-15,17-58-47 16,4-1-21-16,2 1-8 15,2-4-13-15,-3 2 8 16,0 1-8-16,-6-2 1 16,-3 1-1-16,-6 0 0 15,0-2 1-15,-9-1 4 16,-9-5-5-16,3-6 5 16,-1-7-5-16,4-4 0 15,2-3-1-15,5-14-13 16,5-6-29-16,0-4-3 0,15 0-17 15,8-3-16-15,5-1 13 16,2 0 19-16,-2 0 20 16,-6 2 7-16,-2 0 12 15,-7 4 7-15,-3 1 0 16,-7 7 0-16,-2 5 12 16,-1 5 49-16,0 3 70 15,0 3-22-15,0 1-41 16,0 0-33-16,0 0-17 15,0 10-12-15,0 7-5 16,0 7 14-16,0 2 5 16,10 1 0-16,6-1-8 15,5-7-5-15,4-5-6 0,5-7 1 16,0-5-1 0,-2-2-1-16,-4-12 1 0,-6-10-1 15,-3-9 0-15,-6-7-9 16,-6-7 3-16,-3-6 6 15,0 1 0-15,0 2 1 16,-8 9 5-16,1 12 7 16,4 10 74-16,1 12 52 15,1 5-59-15,1 0-41 16,0 8-27-16,6 13-12 16,10 8 7-16,4 3-6 15,0 5 0-15,-1-1 0 0,0-1-1 16,-6 0-1-16,1-6-115 15,-11-5-147-15,-2-8-327 16,-1-11-678-16</inkml:trace>
  <inkml:trace contextRef="#ctx0" brushRef="#br0" timeOffset="328721.2269">19182 6070 2126 0,'0'0'288'0,"0"0"-129"16,0 0-56-16,91-32-13 0,-9 0-55 15,-12 4-35-15,-4-1-290 16</inkml:trace>
  <inkml:trace contextRef="#ctx0" brushRef="#br0" timeOffset="329217.4092">21858 4799 258 0,'0'0'90'0,"0"0"-90"0</inkml:trace>
  <inkml:trace contextRef="#ctx0" brushRef="#br0" timeOffset="329855.0465">22071 6520 1475 0,'0'0'179'15,"0"0"-179"-15,0 0-39 16,0 0-89-16,0 0-532 0</inkml:trace>
  <inkml:trace contextRef="#ctx0" brushRef="#br0" timeOffset="331437.0613">22775 4188 1503 0,'0'0'253'15,"0"0"2"-15,0 0-85 16,-8-76-52-16,19 59-45 16,3 3-27-16,3 4-15 15,2 10-22-15,-2 0-8 16,0 7 0-16,-4 14 0 0,-2 6-1 16,-4 4 1-16,-4 3 1 15,-3-1-1-15,0-2 0 16,0-6-1-16,0-6 1 15,0-7-1-15,0-4 1 16,1-2-1-16,16 1 1 16,8 0 8-16,6 1 3 15,3 2 7-15,-2 1-1 16,-3 0-3-16,-9 4-6 16,-7-1-1-16,-12 3-2 15,-1 1 15-15,-12 2 21 16,-16 3-15-16,-5 0-14 15,-3-1-7-15,3-5-6 16,5-8-76-16,9-3-169 0,11-6-353 16</inkml:trace>
  <inkml:trace contextRef="#ctx0" brushRef="#br0" timeOffset="331689.587">23285 4196 354 0,'0'0'1376'16,"0"0"-1021"-16,0 0-96 15,0 0-154-15,0 0 70 16,0 0-48-16,-27 78-25 0,27-46-31 16,0 1-23-1,0-2-28-15,12-4-10 0,6-3-8 16,2-6-1-16,5-7-1 15,2-8-85-15,12-13-158 16,-6-13-282-16,-8-8-440 0</inkml:trace>
  <inkml:trace contextRef="#ctx0" brushRef="#br0" timeOffset="331882.1369">23442 3962 1360 0,'0'0'308'15,"0"0"202"-15,0 0-245 16,-20-73-3-16,19 73-116 15,1 0-86-15,0 24-42 16,6 8 39-16,7 7 0 16,1 8-11-16,2 0-4 0,-1-1-18 15,2-2-15-15,2-3-9 16,6-7-37-16,7-6-159 16,27-15-23-16,-5-9-291 15,-5-4-258-15</inkml:trace>
  <inkml:trace contextRef="#ctx0" brushRef="#br0" timeOffset="332758.3631">23790 4042 1580 0,'0'0'494'0,"0"0"-202"16,0 0-145-16,0 0-34 16,0 0-15-16,0 0-13 15,-62 101-26-15,55-62-19 0,4 3-7 16,1-3-17-16,2-3-10 15,0-7-5-15,0-8 0 16,5-7 0-16,2-10-1 16,1-4-1-16,2-8 1 15,1-18 0-15,1-6-6 16,1-3-17-16,1-2 2 16,-1 3 14-16,-4 7 6 15,0 5-7-15,-2 10 8 16,-2 7 1-16,-2 5-1 15,3 0-9-15,-1 12 8 16,6 7-6-16,6 4 7 16,2 1 0-16,5-4 0 15,3-5 0-15,5-7 0 0,1-8-16 16,-2 0-81-16,-4-17-75 16,-7-9 44-16,-9-4 42 15,-7-6 61-15,-4 1 24 16,-2 0 1-16,-11 9 16 15,4 2 21-15,-1 9 13 16,4 7 16-16,1 5-19 16,4 3-27-16,-1 0-20 15,2 9 0-15,0 4-1 16,5 2-5-16,9 1 0 16,3 1-3-16,7 0 2 15,-1 0 5-15,3-2 1 16,-4 3 0-16,-1-1-1 0,-5-3 1 15,-7 3 1 1,-4 0-1-16,-5 1 0 0,0-3 1 16,-5 1 0-16,-5-4 1 15,-3-3 1-15,5-2-1 16,4-4-1-16,4-3-1 16,0 0-100-16,9-15-147 15,13-9-105-15,5-7 99 16,3-6-45-16,-6-3 183 15,-2-2 54-15,-6-1 62 0,-8 2 2 16,-7 4 174 0,-1 7 83-16,0 9-60 0,0 7 44 15,-4 9-66-15,1 5-55 16,0 2-79-16,0 15-31 16,3 6 6-16,0 5 7 15,0 1-1-15,6 0-6 16,7 0-1-16,8-1-2 15,0-3-6-15,0 2 0 16,0-3 0-16,-6-2-8 16,-3 0 0-16,-9 0 8 15,-3-5-8-15,0-3 7 16,-13-1-7-16,-3-4 5 16,-2-7-6-16,3-6-108 15,3-13-262-15,5-3-596 0</inkml:trace>
  <inkml:trace contextRef="#ctx0" brushRef="#br0" timeOffset="333293.4028">24576 3993 624 0,'0'0'370'15,"0"0"-238"-15,0 0-56 16,0 0-29-16,0 0-1 15,0 0-14-15,89 41-15 16,-73-41-1-16,-4 0 10 16,-3-9 31-16,-2-6 14 15,-3-6-14-15,-3-4-3 16,-1 2 45-16,0 2 16 0,-4 1 69 16,-4 6-8-1,1 3-30-15,1 8-39 0,0 3-21 16,2 0-50-16,-1 8-27 15,2 9-8-15,2 7 0 16,1 1 0-16,0 1-1 16,4-2 0-16,9-4 0 15,-3-4-1-15,2-3-1 16,-4-7-10-16,-3-5-13 16,-2-1 25-16,-2-1 9 15,2-16-3-15,0-8 9 16,3-6 56-16,3-6 1 15,0 1-17-15,2 1-4 0,3 7 6 16,2 7-5 0,3 8-25-16,1 7-15 0,3 6-2 15,2 0 4-15,4 19 4 16,-1 8 7-16,-3 7 0 16,-4 7-8-16,-10 3-11 15,-11 3 0-15,0 3-6 16,-18 0-1-16,-57 29-150 15,5-14-365-15,-13-4-904 0</inkml:trace>
  <inkml:trace contextRef="#ctx0" brushRef="#br0" timeOffset="345627.4891">20266 1947 462 0,'0'0'143'0,"0"0"-94"0,0 0-1 15,0 0 18-15,0 0-25 16,-1-30-18-16,-1 26-6 16,-1 0 5-16,0 0 7 15,0 0 17-15,-1 1 26 16,-3-1 51-16,1-1-51 15,-3 0 4-15,-2 2 12 16,1-1 50-16,-4-1-33 16,-2 2-10-16,-2 1-21 15,-3 2 2-15,-6 0-7 16,-1 0 13-16,-6 0-22 16,-6 0-16-16,-1 8 6 15,-2 3 6-15,-4 1 1 0,1 4-10 16,0 3-3-16,3 2-2 15,0 3 1-15,4 3 4 16,3 2-2-16,3 2-12 16,2 5-9-16,2 3-4 15,3 3 12-15,2 6-10 16,4-1-1-16,1 3 0 16,4 3-2-16,6 1-7 15,6 2 0-15,3 3-6 16,0 2 7-16,10 4-5 15,12-2 8-15,3 1 19 16,8-3 12-16,3-10-6 16,8-3-8-16,4-9 7 0,5-5 12 15,7-7 8-15,3-5 12 16,4-8-9-16,3-6-19 16,-1-8-7-16,-2 0-4 15,2-12-8-15,-4-12-4 16,2-6 0-16,-4-6-4 15,-5-9-5-15,-4-5-3 16,-6-7 3-16,-10-6 0 16,-5-3 0-16,-10-11 3 15,-6 7 7-15,-9 0-2 16,-7 2-4-16,-1 13 5 16,-3-7 5-16,-13 5-11 0,-4 3 1 15,-3 6-2-15,-3 5-7 16,1 6 7-16,-2 6-4 15,-1 3-1-15,0 6-7 16,0 4 4-16,-6 3-5 16,-1 6 0-16,-9 6-1 15,-20 3-15-15,1 3-10 16,-8 14-17-16,2 7-56 16,11 5-79-16,10-2-276 15,17-6-284-15</inkml:trace>
  <inkml:trace contextRef="#ctx0" brushRef="#br0" timeOffset="368599.4756">20875 1229 1307 0,'0'0'345'0,"0"0"-104"0,0 0-65 16,0 0-21-1,0 0 3-15,0 0 3 0,96 20-18 16,-49-19-55-16,5-1-26 15,4 0-26-15,3 0-15 16,-1-6-8-16,-2-3-5 16,-7 1-8-16,-7 2-84 15,-10-5-141-15,-10 6-159 16,-12-1-428-16</inkml:trace>
  <inkml:trace contextRef="#ctx0" brushRef="#br0" timeOffset="368987.052">20864 1039 1728 0,'0'0'326'0,"0"0"-112"15,0 0-7-15,0 0 0 16,0 0-65-16,0 0-60 16,0 0-25-16,-16-31-32 15,12 31-14-15,-2 2-11 16,-3 11 1-16,-8 9-1 16,-6 12 1-16,-6 7 0 15,-1 7-1-15,1 0 5 0,9 0-5 16,4-4 0-16,11-6-2 15,5-4 1-15,8-5-7 16,23-4 7-16,26-4-8 16,28-9 7-16,23-6 2 15,9-6 0-15,0 0 0 16,-7 0-87-16,-39 0-262 16,-14 0-601-16</inkml:trace>
  <inkml:trace contextRef="#ctx0" brushRef="#br0" timeOffset="375915.6223">18841 1755 1397 0,'0'0'385'0,"0"0"-138"0,0 0-83 16,0 0-50-1,0 0-49-15,0 0-22 0,0 0-34 16,19 0 1-16,7-4 24 16,7-3 5-16,6-3-14 15,5-3-16-15,2 1 0 16,-1-2-9-16,11-8-148 15,-10 3-240-15,-11 2-381 0</inkml:trace>
  <inkml:trace contextRef="#ctx0" brushRef="#br0" timeOffset="376201.7982">19075 1444 1407 0,'0'0'333'0,"0"0"-106"16,0 0-129-16,0 0-54 16,0 0 30-16,0 0 62 15,0 0-39-15,67 79 9 16,-31-65 7-16,1-3-39 16,0-3-32-16,-4 0-15 15,-6-2-8-15,-6 3-2 16,-8 1-8-16,-4 4 0 15,-9 7-8-15,0 9 0 0,-25 11 1 16,-14 10-2 0,-48 38-76-16,11-11-234 0,-7-6-655 15</inkml:trace>
  <inkml:trace contextRef="#ctx0" brushRef="#br0" timeOffset="409336.9988">21042 2177 993 0,'0'0'403'16,"0"0"-196"-16,0 0-35 0,0 0 32 16,0 0-50-1,0 0-30-15,4 2 9 0,15-2 35 16,6 0-67-16,5 0-53 15,3 0-30-15,6-8-9 16,0-1-3-16,0-1-6 16,3-2-119-16,-11 4-190 15,-13 2-308-15</inkml:trace>
  <inkml:trace contextRef="#ctx0" brushRef="#br0" timeOffset="409514.2862">21088 2406 636 0,'0'0'684'0,"0"0"-529"0,0 0 118 15,0 0-11-15,87-4-79 16,-41-11-76-16,3-3-58 16,3-2-32-16,10-10-17 15,-13 5-171-15,-14 2-362 0</inkml:trace>
  <inkml:trace contextRef="#ctx0" brushRef="#br0" timeOffset="409911.108">21092 1878 1674 0,'0'0'311'0,"0"0"-74"0,0 0-123 15,0 0-40-15,0 0-52 16,0 0-16-16,0 0 10 16,-20 78 26-16,0-37 34 15,-3-1 24-15,-4 4-24 16,-1-2-21-16,3-1-16 15,3 0-2-15,4-2 5 16,8-3-14-16,8 0 5 0,2-6-3 16,12 0 15-1,15-4-5-15,9-5 7 0,13-3-7 16,18-7-8-16,21-8 8 16,19-3 4-16,6-3-19 15,-8-7-16-15,-8 5-9 16,-23 1-130-16,-22 1-334 15,-21-1-1175-15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24:59.546"/>
    </inkml:context>
    <inkml:brush xml:id="br0">
      <inkml:brushProperty name="width" value="0.05292" units="cm"/>
      <inkml:brushProperty name="height" value="0.05292" units="cm"/>
      <inkml:brushProperty name="color" value="#FF0000"/>
    </inkml:brush>
  </inkml:definitions>
  <inkml:trace contextRef="#ctx0" brushRef="#br0">18149 6886 373 0,'0'0'985'0,"0"0"-752"15,0 0 31-15,0 0-46 16,0 0-113-16,0 0 0 16,0 0 126-16,168-36-45 0,-16 4-67 15,22-2-32-15,0 2-30 16,-12 5 10-16,-26 7-18 16,-6 3-11-16,-24 6-28 15,-29 2 2-15,-22 4-6 16,-16 2-6-16,0 0 1 15,-3 0-2-15,3-1 1 16,-14 3-100-16,-7 0-57 16,-18 1-193-16,-3 0-236 15,-20 0-261-15</inkml:trace>
  <inkml:trace contextRef="#ctx0" brushRef="#br0" timeOffset="247.5236">18271 7048 2072 0,'0'0'233'0,"0"0"-181"16,110 2 7-16,-10-12 143 16,40-13-48-16,12-3-25 15,-4-3-21-15,-12 3-62 16,-18 7-22-16,-4-1-4 15,-20 6-20-15,-21 6-1 16,-23 3-5-16,-14 5-7 16,-14 0-173-16,-10 12-499 0,-12 1-1054 15</inkml:trace>
  <inkml:trace contextRef="#ctx0" brushRef="#br0" timeOffset="3242.9189">14427 8345 1930 0,'0'0'340'0,"0"0"-213"16,0 0-82-16,0 0 85 16,107 0 7-16,-49-1-46 15,10-2-28-15,3-2-23 16,4 1-20-16,-2-5-13 15,0 1-5-15,-4-4-2 16,-11 2-14-16,-5-9-174 16,-17 5-169-16,-14-1-382 0</inkml:trace>
  <inkml:trace contextRef="#ctx0" brushRef="#br0" timeOffset="3504.628">14928 8075 1252 0,'0'0'328'0,"0"0"9"0,0 0-68 16,0 0-41-16,0 0-60 15,0 0-79-15,0 0-2 16,84-5-8-16,-44 22 0 16,4 6-3-16,-3 5-9 15,-4 2-1-15,-8 5 14 16,-10 0-34-16,-15 3-17 15,-4 3-7-15,-19 0-8 16,-15 4-5-16,-10-3-9 16,-8 0-29-16,-16 8-217 15,15-11-341-15,13-9-1077 0</inkml:trace>
  <inkml:trace contextRef="#ctx0" brushRef="#br0" timeOffset="3966.7497">14974 9293 1562 0,'0'0'368'0,"0"0"-107"16,0 0-181-16,0 0 41 15,0 0 7-15,0 0 22 16,85 50-50-16,-35-49-37 0,10-1-32 16,3 0-13-16,-1-11-17 15,-7-3 4-15,-9 0-5 16,-10-1-61-16,-7-1-157 15,-10 3-153-15,-8 1-526 0</inkml:trace>
  <inkml:trace contextRef="#ctx0" brushRef="#br0" timeOffset="4210.9318">15344 9096 1585 0,'0'0'350'0,"0"0"-50"0,0 0-152 16,0 0-54 0,0 0-2-16,0 0 61 0,0 0-36 15,109 47-38-15,-76-24-1 16,-2 4 4-16,-7 3-4 16,-5 2 36-16,-11 3-72 15,-8 6-27-15,-8 3-1 16,-21 6-14-16,-28 17-85 15,3-10-217-15,8-11-591 0</inkml:trace>
  <inkml:trace contextRef="#ctx0" brushRef="#br0" timeOffset="4602.5397">15077 10433 1776 0,'0'0'487'0,"0"0"-272"0,0 0-114 16,0 0-9-16,0 0-44 16,0 0 4-16,94 4-6 15,-45-4-20-15,5 0-25 16,-2 0 4-16,-1 0-5 15,-5 0-68-15,2-4-198 16,-12-6-274-16,-12 0-442 0</inkml:trace>
  <inkml:trace contextRef="#ctx0" brushRef="#br0" timeOffset="4857.9547">15375 10207 1640 0,'0'0'370'0,"0"0"-214"15,0 0-93-15,0 0 171 16,0 0-24-16,102 81-58 16,-69-48-44-16,-2 3-24 15,-8 4 31-15,-14 7-39 16,-9 4-46-16,-8 9-16 15,-20 2-1-15,-8 5-13 16,-27 17-141-16,8-16-389 16,6-12-1155-16</inkml:trace>
  <inkml:trace contextRef="#ctx0" brushRef="#br0" timeOffset="5225.4634">15184 11660 2154 0,'0'0'377'0,"0"0"-174"15,0 0-111-15,0 0-26 16,0 0 81-16,0 0-19 16,100 41-47-16,-47-32-42 15,3-3-21-15,5-4-16 16,-5-2-2-16,-2 0-41 15,-10-2-154-15,-8-18-104 16,-12 0-301-16,-12-2-705 0</inkml:trace>
  <inkml:trace contextRef="#ctx0" brushRef="#br0" timeOffset="5494.9733">15477 11439 1906 0,'0'0'384'16,"0"0"-138"-16,0 0-104 16,0 0 72-16,0 0-16 15,103 72-39-15,-60-47-53 16,3 1-34-16,-7 1-14 16,-6 2-10-16,-12 1-18 15,-12 4-15-15,-9 3 2 16,-12 4-7-16,-24 3 5 15,-26 12-7-15,-28 7-8 0,-24 8-17 16,7-10-90-16,7-14-141 16,34-18-118-16,30-22-631 0</inkml:trace>
  <inkml:trace contextRef="#ctx0" brushRef="#br0" timeOffset="75926.259">18730 15434 1809 0,'0'0'351'0,"0"0"-238"16,0 0-63-16,0 0 40 16,0 0-1-16,0 0-32 0,37-17-9 15,-2 4-23 1,7-3-16-16,8 0-9 0,4-1 0 16,13-2-156-16,-14 5-198 15,-12 0-459-15</inkml:trace>
  <inkml:trace contextRef="#ctx0" brushRef="#br0" timeOffset="76105.5238">18812 15605 1273 0,'0'0'573'0,"0"0"-487"15,0 0-57-15,0 0-14 0,0 0 132 16,0 0-18-16,112-15-3 15,-21-18-71-15,28-13-55 16,-16 3-53-16,-18 7-562 16</inkml:trace>
  <inkml:trace contextRef="#ctx0" brushRef="#br0" timeOffset="81420.9501">11314 13587 720 0,'0'0'311'0,"0"0"-159"16,0 0-73-16,0 0 36 15,0 0 47-15,-93-82-51 16,58 66-29-16,-10 3-9 15,-4 4-3-15,-11 4-14 16,-19 5-2-16,-19 5-2 16,-26 22 3-16,-5 11-11 15,8 10 6-15,27-2-1 16,30-9-9-16,15-3 16 16,5 4-12-16,-7 7-20 0,-4 11-15 15,-7 8 3-15,9 0-5 16,1 9 7-16,8 12 9 15,10 11-6-15,12 2 1 16,14-17 7-16,8-17-1 16,0-20-2-16,3-4-1 15,9 11-8-15,6 7 1 16,7 8 3-16,2 1 4 16,6-4-1-16,3-1-1 15,4-5-3-15,5-4 4 16,3-5-2-16,1-2 6 15,4-5-4-15,-1-4 6 16,4-4 5-16,2-5 11 0,3-7-6 16,7-6 13-16,3-7-5 15,4-8 12-15,2-1 0 16,-1-21 1-16,-1-10-3 16,-4-8 1-16,0-13-9 15,6-16-11-15,6-20-13 16,2-17 1-16,-7-4-7 15,-17 8 7-15,-18 25-7 16,-17 20-2-16,-5 16-2 16,-4-1-2-16,2-5-9 15,0-7-1-15,2-7 0 16,-8 1 2-16,-7 0 4 16,-6-1 0-16,0-3 4 0,-19-12-2 15,-27-19 4-15,-5 6-3 16,-3 9-1-16,-4 15-7 15,3 16 3-15,-18-6-4 16,-23-1 0-16,-11 17-12 16,-10 17-11-16,4 22-14 15,10 22-17-15,21 17-3 16,21 3-22-16,22-2-121 16,18 30-12-16,9-9-142 15,8-3-426-15</inkml:trace>
  <inkml:trace contextRef="#ctx0" brushRef="#br0" timeOffset="82430.663">12409 14890 1217 0,'0'0'168'0,"0"0"-91"0,-115-41 49 16,63 31-5-16,-7 5-26 15,-6 5-3-15,-4 7-15 16,-4 19 0-16,-16 19-14 16,-11 31 18-16,-11 39-5 15,8 23-11-15,20 12 4 16,28-1 1-16,31-10 3 16,23 2 1-16,11 0-11 15,32-6-2-15,20-11 0 0,25-17-2 16,18-15-9-16,26-17-8 15,12-15 9-15,9-21 7 16,-1-17-2-16,-7-20 11 16,-8-2 5-16,-14-19-9 15,-14-9-6-15,-23-5-15 16,-22 0-12-16,-15 1-2 16,-6-4 7-16,15-22-10 15,-4 0-2-15,4-10-8 16,-1-14-5-16,-13-4-1 15,-1-19 2-15,-10 3-2 16,-15 8-8-16,-12 12 11 0,-5 7-5 16,0-1 1-16,-16-4 1 15,-11 2 0-15,-14 1 0 16,-6 10-8-16,0 13 8 16,-21-5 2-16,-20-6-2 15,-13-5-2-15,-17-4-6 16,6 17 7-16,12 18 1 15,5 14-3-15,5 11-6 16,14 9 0-16,15 5-2 16,14 0-4-16,3 11-4 15,-4 7-11-15,-1 8-8 16,3 3-20-16,21 3-55 16,17 2-111-16,57-4-127 15,17-9-215-15,18-14-196 0</inkml:trace>
  <inkml:trace contextRef="#ctx0" brushRef="#br0" timeOffset="83124.8955">14596 13325 1109 0,'0'0'219'0,"-109"-9"-33"16,17 9 10-16,-22 30-10 15,8 15-3-15,9 43-39 16,24 33-18-16,30 19 6 15,13 26 38-15,30-1-46 16,13 0-38-16,35-3-14 0,26-5 16 16,26-11 11-16,27-23-12 15,16-31-26-15,9-31-14 16,-1-34 23-16,-6-27-10 16,-12-25 10-16,-13-25-10 15,-12-17-22-15,-14-12-11 16,0-13-2-16,-9-12-5 15,-8-10 2-15,-12-9-4 16,-18-8-9-16,-17 1-9 16,-18-8 0-16,-12 4 0 0,-15 4 5 15,-29 7-4 1,-19 12 9-16,-24 11 5 0,-19 15-9 16,-19 16-6-16,-16 18-21 15,-9 21-24-15,-2 16-4 16,6 14-28-16,11 5-4 15,15 21 24-15,15 10 3 16,22 1 14-16,23-2 0 16,-2 17-110-16,21-11-336 15,1-2-392-15</inkml:trace>
  <inkml:trace contextRef="#ctx0" brushRef="#br0" timeOffset="84002.8816">11211 13793 335 0,'0'0'1120'0,"0"0"-785"0,0 0-41 16,0 0-71-16,0 0 1 15,0 0-54-15,0 0-67 16,58-32 15-16,-13 6-28 16,16-3-8-16,3-4-21 15,2 1-10-15,1 3-18 16,-8 1-19-16,-6 6-8 15,-9 5-6-15,-8 3 0 16,-10 5-41-16,-10-1-110 0,-6 3-42 16,-7-10-81-1,-3 2-202-15,0-2-297 0</inkml:trace>
  <inkml:trace contextRef="#ctx0" brushRef="#br0" timeOffset="84250.8531">11557 13321 1360 0,'0'0'285'16,"0"0"-65"-16,0 0-138 15,0 0 35-15,0 0 17 16,96-9 10-16,-41 5-46 16,6 1-12-16,2 3-13 15,-1 0-17-15,-5 4-17 16,-7 13-12-16,-11 7-17 0,-10 6 5 15,-16 6-6-15,-13 4-9 16,0 7 1-16,-21 4-1 16,-39 29-71-16,5-13-265 15,-4-6-711-15</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33:01.516"/>
    </inkml:context>
    <inkml:brush xml:id="br0">
      <inkml:brushProperty name="width" value="0.05292" units="cm"/>
      <inkml:brushProperty name="height" value="0.05292" units="cm"/>
      <inkml:brushProperty name="color" value="#FF0000"/>
    </inkml:brush>
  </inkml:definitions>
  <inkml:trace contextRef="#ctx0" brushRef="#br0">15723 8136 624 0,'0'0'710'0,"0"0"-523"15,0 0-20-15,0 0 53 16,0 0-52-16,-45-24-21 15,31 23-24-15,-3 1-40 16,-4 0-25-16,-4 1-15 0,-1 11-6 16,-1 8-8-1,-1 4 0-15,3 5 3 0,3 3-13 16,5 2-8-16,5 2-3 16,8-2-7-16,4 1 0 15,0-5-1-15,9-3 1 16,15-5-1-16,8-8-120 15,27-14-93-15,-7 0-253 16,-9-5-481-16</inkml:trace>
  <inkml:trace contextRef="#ctx0" brushRef="#br0" timeOffset="242.8267">15783 7958 1431 0,'0'0'359'0,"0"0"-20"16,0 0-139-16,0 0-105 0,0 0-43 16,0 0-26-16,0 0 61 15,-28 110-1-15,23-58-34 16,2 1-19-16,1 0-3 16,2-2-21-16,0-3-8 15,0-4-1-15,12-7 0 16,2-10-117-16,10-13-179 15,-2-10-306-15,-4-4-345 0</inkml:trace>
  <inkml:trace contextRef="#ctx0" brushRef="#br0" timeOffset="1184.6033">15905 8090 1099 0,'0'0'338'0,"0"0"42"15,0 0-115-15,0 0-134 16,0 0-64-16,0 0-35 15,0 0 35-15,-37 67 31 16,26-36-27-16,4 2-22 16,-1-2-25-16,4-3-18 15,1-2-5-15,0-9 8 16,3-4-8-16,0-5-1 16,0-7-13-16,0-1-26 15,0-4 38-15,0-15-10 16,7-4-5-16,0-4-9 15,0 0 16-15,-3 5 7 0,1 3 1 16,1 6-1 0,-2 9-5-16,2 4-6 0,-1 0-1 15,4 6 13-15,0 8 0 16,2 3 0-16,0-1 0 16,0-2 1-16,2-2-1 15,-1-4 0-15,1-3-1 16,2-5-82-16,1 0-36 15,-1-13 4-15,-1-8-12 16,-3-3 25-16,-3-3 57 16,-2-2 34-16,-2 3 12 15,-4 4 24-15,0 2 53 16,0 7 68-16,0 7-4 0,-4 2-43 16,-2 4-40-16,2 0-28 15,-1 0-19-15,-1 7-9 16,3 2-1-16,0 8 0 15,3 0 6-15,0 0-7 16,0 3 0-16,3 1 0 16,6 0 0-16,-1 2 0 15,-1-2 0-15,-1 2 1 16,-2-2 0-16,-2 1 0 16,-2-3 0-16,0 0 5 15,0-4-5-15,-8 0 4 16,-2-4-4-16,2-5-1 15,1-2 0-15,3-4 0 0,2-5 0 16,2-14-101 0,0-10-74-16,8-10-95 0,7-5-60 15,2-4-72-15,-1 1 38 16,-2 4 140-16,-5 3 221 16,-5 9 3-16,-2 6 244 15,-2 8 54-15,0 8 32 16,0 6-43-16,0 3-73 15,0 0-132-15,0 3-59 16,0 9 23-16,0 2 50 16,0 4-19-16,4-1-14 15,6 1-15-15,3 1-7 16,3-1-12-16,-1 0-19 16,3 0 5-16,-3 1-9 0,2-2 0 15,-5 0 7-15,-3 0 3 16,-4-2-2-16,-5-1 1 15,0-1-8-15,-7 0 7 16,-11 0 2-16,-4-2-7 16,2-1 1-16,-1-5-10 15,5-4 0-15,6-1-6 16,10-12-153-16,0-9-358 16,4-4-715-16</inkml:trace>
  <inkml:trace contextRef="#ctx0" brushRef="#br0" timeOffset="1410.903">16441 7895 1857 0,'0'0'469'0,"0"0"-265"15,0 0-26-15,0 0 22 16,0 0 2-16,10 96-46 15,-3-64-48-15,-2 3-57 16,-1 2-30-16,1-1-12 16,2-2-9-16,13 8-19 15,-5-9-297-15,2-13-610 0</inkml:trace>
  <inkml:trace contextRef="#ctx0" brushRef="#br0" timeOffset="2183.8631">15269 9803 1650 0,'0'0'359'0,"0"0"-16"0,0 0-67 15,0 0-73 1,-82-46-20-16,57 39-53 0,-2 6-36 16,-1 1-22-16,0 1-38 15,1 18-16-15,3 5-10 16,3 7-7-16,6 3 0 15,9 1 0-15,6 0-1 16,0-1 0-16,19-2 0 16,8-6-1-16,9-6-47 15,8-7-139-15,6-10-63 16,18-14-232-16,-10-13-167 16,-12-3-525-16</inkml:trace>
  <inkml:trace contextRef="#ctx0" brushRef="#br0" timeOffset="2378.5063">15366 9699 1418 0,'0'0'571'0,"0"0"-259"0,0 0 5 16,0 0-77-16,0 0-53 15,0 0-80-15,0 0-68 16,-32-28-38-16,32 56 0 16,4 11 7-16,5 5-1 15,3 4-6-15,1-2 0 16,1 0-1-16,1-3 0 15,3-7-153-15,12-6-98 16,-5-10-369-16,-4-14-426 0</inkml:trace>
  <inkml:trace contextRef="#ctx0" brushRef="#br0" timeOffset="3047.5592">15571 9714 1350 0,'0'0'362'16,"0"0"151"-16,0 0-333 15,0 0-71-15,0 0-78 16,0 0-16-16,0 0 21 16,-70 86 19-16,62-51-18 15,4-4-16-15,1-2-12 16,3-2-3-16,0-8-5 16,0-4-1-16,0-6 1 15,3-7 0-15,-1-2-1 16,5-3 0-16,-1-14 3 0,0-8-3 15,5-3 2 1,-3-2-1-16,-2 2 0 0,0 3 5 16,1 3 3-16,-4 9 2 15,0 6 11-15,-1 4 11 16,-1 3-15-16,1 0-18 16,4 10-1-16,0 7 1 15,4 5 0-15,0 2 0 16,4 1 1-16,0-3 5 15,2-2-6-15,2-4 0 16,4-6 1-16,0-6-1 16,1-4-9-16,-4 0-14 15,-5-14 2-15,-5-6 1 16,-6-7 12-16,-3-4 8 0,0-2-1 16,-8 1 1-16,-5 0 1 15,-1 6 8 1,1 6 17-16,1 6 0 0,4 6-13 15,2 3-1-15,4 2-6 16,2 3-6-16,0 0-7 16,0 0-10-16,0 11 8 15,11 4 9-15,1 4-1 16,3 1-1-16,0 4 1 16,0-2 0-16,-1 0 0 15,-4 1 1-15,-1 1-1 16,-3-3 1-16,-3 0 0 15,-1-3 0-15,-2-1 0 0,0-3-6 16,0-3 6-16,0-3-37 16,0-7-89-16,0-1-42 15,10-26-75-15,3-3-328 16,-1-4-74-16</inkml:trace>
  <inkml:trace contextRef="#ctx0" brushRef="#br0" timeOffset="3331.5645">15869 9588 884 0,'0'0'491'0,"0"0"-187"16,0 0 19-16,0 0-91 16,0 0-113-16,0 0-76 15,0 0 50-15,-7 29 19 16,7-3-39-16,0 1-9 0,6 2-17 16,4-4-26-1,1-3-13-15,1 1-1 0,2-3 5 16,0-1-6-16,-1 0-5 15,-2-2 0-15,-2 0 5 16,-1-2-5-16,-5-1-1 16,-3-1 1-16,0-2 0 15,-3 0-1-15,-10-2 1 16,-2-2 0-16,-3-3-1 16,3-4-30-16,-2-1-167 15,7-12-183-15,3-3-700 0</inkml:trace>
  <inkml:trace contextRef="#ctx0" brushRef="#br0" timeOffset="3507.9938">16009 9777 1480 0,'0'0'355'15,"0"0"-126"-15,0 0-67 16,0 0-36-16,0 0-83 15,88-32-37-15,-40 6-6 16,-5 4-211-16,-5 1-319 0</inkml:trace>
  <inkml:trace contextRef="#ctx0" brushRef="#br0" timeOffset="3879.6169">16290 9511 1470 0,'0'0'369'0,"0"0"-128"16,0 0-136-16,0 0-18 15,0 0-44-15,0 0 9 16,0 0 3-16,28 21-18 16,-19-9 9-16,0 1-1 15,-6 8-7-15,-2 1 4 16,-1 7 0-16,0 5 23 15,-11 2-1-15,-1 5 5 16,1-5-11-16,2-2-16 0,5-5 9 16,4-7 10-16,0-5-13 15,0-6 6-15,16-6-3 16,5-5 29-16,9 0 11 16,9-2-30-16,1-12-23 15,2 0-31-15,-1-3-6 16,-2 0 0-16,-1 4-1 15,-4 2-94-15,-4 11-225 16,-11 0-389-16,-13 5-793 0</inkml:trace>
  <inkml:trace contextRef="#ctx0" brushRef="#br0" timeOffset="4398.2451">15116 10851 856 0,'0'0'708'0,"0"0"-311"0,0 0-93 16,0 0-78-16,-87-12-31 15,57 17-96-15,0 12 7 16,0 4-23-16,5 7-19 16,5 5-25-16,5 3-17 15,9 3-8-15,6 3-5 0,0-2-9 16,9-5 1-1,7-2 1-15,7-7-2 0,2-6-32 16,5-8-114-16,10-12-148 16,-4-7-324-16,-9-11-495 0</inkml:trace>
  <inkml:trace contextRef="#ctx0" brushRef="#br0" timeOffset="4605.29">15144 10726 1557 0,'0'0'346'16,"0"0"12"-16,0 0-235 16,0 0-84-16,0 0 11 0,0 0 86 15,23 101-37-15,-13-56-46 16,2 2-25-16,-3-1-18 16,3 0-4-16,3-7-6 15,6-4-63-15,21-10-228 16,-7-10-384-16,0-14-493 0</inkml:trace>
  <inkml:trace contextRef="#ctx0" brushRef="#br0" timeOffset="5473.5622">15405 10824 1452 0,'0'0'269'0,"0"0"6"16,0 0-167-16,0 0-4 15,0 0-14-15,0 0-10 0,-83 85-18 16,71-58-17-16,-1-2-17 16,5-1-10-16,2-6-9 15,3-4-8-15,3-8-1 16,0-2 1-16,0-4-1 16,0 0 0-16,9-9 6 15,4-8-5-15,1 2 0 16,-1-2 0-16,4 3-1 15,-4 3 0-15,0 3 0 16,1 5 0-16,-1 3 2 16,1 0 9-16,2 13 13 15,1 2 22-15,2 5-5 16,2-2-15-16,-2 1-18 16,5-5-7-16,0-4 5 15,-2-8-6-15,-4-2 0 0,-1-4-55 16,-8-14-55-16,-7-7 17 15,-2-4 10-15,0-1 54 16,-13-2 19-16,-4 3 10 16,1 3 0-16,0 7 40 15,4 4 21-15,2 5-5 16,4 6-17-16,4 1-5 16,2 3-27-16,0 0-7 15,0 0-12-15,11 10 4 16,3 2 7-16,0 5 1 15,2 0 0-15,-4 2 1 16,-2 3-1-16,-2 0 2 0,-5 1-2 16,-3-1 0-16,0-2 1 15,0-3 0-15,0-6-1 16,0-2 1-16,0-5-1 16,0-4 1-16,0 0-1 15,2-14-11-15,7-8-68 16,4-7-32-16,2-6 16 15,1-2 1-15,1-1 14 16,-1 1 60-16,-5 6 12 16,-1 6 8-16,-7 9 39 15,-3 5 74-15,0 9 47 16,0 2-52-16,0 0-65 16,-2 7-28-16,-4 10 21 0,2 4 46 15,3 2-14-15,1 3-13 16,0-2-20-16,3 1-16 15,10-3 7-15,0 3-5 16,4-4-2-16,-4 1 6 16,2-1-7-16,-4-2-10 15,-5 2-2-15,-2-3-6 16,-4-1 6-16,0-1-5 16,0-5 0-16,-6-2-1 15,-3-5-21-15,0-5-129 16,0-14-364-16,5-5-819 0</inkml:trace>
  <inkml:trace contextRef="#ctx0" brushRef="#br0" timeOffset="5639.0957">15917 10883 1903 0,'0'0'521'0,"0"0"-292"16,0 0-150-16,0 0-35 15,0 0-36-15,0 0-8 16,131-76-23-16,-83 47-278 16,-9 2-460-16</inkml:trace>
  <inkml:trace contextRef="#ctx0" brushRef="#br0" timeOffset="6058.8744">16141 10609 1532 0,'0'0'307'0,"0"0"-52"15,0 0-180-15,0 0-19 16,0 0 42-16,0 0-5 16,0 0-8-16,31 22-11 15,-26-10-20-15,-5 5-12 16,0-1-16-16,0 4-3 15,-2-2-11-15,-5 3-5 16,-3-7-6-16,3 1 1 16,-1-5-1-16,6-6 0 0,0-2 0 15,2 0 5-15,0-2 31 16,0 0 5-16,0 1-15 16,13 4 25-16,3 0 8 15,4 2-16-15,2 3-16 16,0 2 2-16,0 5-3 15,-2 0 43-15,-6 7-14 16,-6 1-23-16,-8 3-6 16,-3 4-9-16,-22 4-9 15,-8 2-9-15,-8-1-2 16,-24 4-199-16,8-11-360 16,3-6-1125-16</inkml:trace>
  <inkml:trace contextRef="#ctx0" brushRef="#br0" timeOffset="6560.6578">15115 12146 821 0,'0'0'840'0,"0"0"-479"16,0 0-9-16,0 0-59 16,0 0-81-16,0 0-83 15,-91-3-40-15,69 28-14 16,-1 8-18-16,2 3-1 0,6 3-7 15,5 1-15-15,5-2-16 16,5-3-12-16,2-2-5 16,14-7 0-16,6-2-1 15,2-11-9-15,6-7-95 16,17-10-136-16,-7-16-224 16,-5-6-297-16</inkml:trace>
  <inkml:trace contextRef="#ctx0" brushRef="#br0" timeOffset="6764.7143">15160 12045 1557 0,'0'0'347'0,"0"0"24"0,0 0-103 15,0 0-62-15,0 0-103 16,0 0-69-16,0 0 6 16,-4 42 29-16,16-3-8 15,0 3-26-15,3 3-20 16,0-3-14-16,1-1-1 15,5-4-7-15,4-4-147 16,13-11-215-16,-1-9-353 16,-7-12-480-16</inkml:trace>
  <inkml:trace contextRef="#ctx0" brushRef="#br0" timeOffset="7506.886">15420 12155 1617 0,'0'0'330'0,"0"0"23"0,0 0-169 15,0 0-28-15,0 0-99 16,0 0-23-16,0 0 35 16,-38 73-8-16,35-43-6 15,3 0-25-15,0-3-9 16,0-5-12-16,0-3-9 16,3-4 0-16,3-6 1 15,2-6-1-15,-3-3-17 16,2 0-17-16,-1-17-17 15,0-5-13-15,0-5-18 16,-4-2 4-16,1-2 23 16,-3 2 27-16,0 2 19 0,3 6 8 15,-3 6 0 1,1 7 1-16,1 2 1 0,1 6 7 16,1 0-8-16,5 0 1 15,1 11 14-15,4 3 13 16,2 1 9-16,1 4-10 15,4-1-3-15,-2 1-14 16,1-4-8-16,0-1-1 16,0-5-1-16,-2-3-17 15,-1-6-89-15,-3 0-31 16,-2-15-48-16,-6-9-62 16,-6-7 29-16,0-3 79 15,-5-2 75-15,-11-1 48 16,1 3 16-16,-3 8 77 15,5 6 77-15,-1 11 63 0,5 6-77 16,0 3-81-16,2 6-40 16,3 11 6-16,2 3 20 15,2 0-4-15,0 2-7 16,5-3-7-16,9-4-17 16,3-1 5-16,1-2 9 15,1-4 8-15,-3 2 13 16,4-4 3-16,-3 4-4 15,2-2 14-15,-3 1-35 16,-3 1-11-16,-3 0-6 16,-4 2 1-16,-2 2 7 0,-4 0 15 15,0 1 9 1,-8 2 4-16,-4-1-5 0,-1-3-13 16,-2-1-9-1,-3-2-15-15,3-5 8 0,-2 0-7 16,0-4-1-16,1-1-11 15,5 0-72-15,4 0-99 16,2-6-160-16,5-2-379 0</inkml:trace>
  <inkml:trace contextRef="#ctx0" brushRef="#br0" timeOffset="7838.3867">15798 11962 1023 0,'0'0'796'0,"0"0"-531"15,0 0-112-15,0 0 6 16,-27 93-8-16,27-63-23 16,0 0-29-16,0-2-17 15,0-3-21-15,6-4-21 16,0-3-16-16,2-2-7 15,2-2-5-15,-1 0-2 16,2-1-2-16,0-1-7 16,-4 0 7-16,2-1-8 15,-6 0 1-15,-1 1 0 16,-2 2 1-16,0-2-1 16,-14 1-1-16,1-5 0 0,-6-8-99 15,3 0-132-15,0-3-424 16</inkml:trace>
  <inkml:trace contextRef="#ctx0" brushRef="#br0" timeOffset="8003.8389">15874 12150 1445 0,'0'0'796'15,"0"0"-527"-15,0 0-170 16,0 0-76-16,0 0-11 15,112-48-12-15,-56 21-29 16,-11 0-217-16,-5 5-399 0</inkml:trace>
  <inkml:trace contextRef="#ctx0" brushRef="#br0" timeOffset="8416.0788">16129 11860 1706 0,'0'0'494'16,"0"0"-216"-16,0 0-169 16,0 0-6-16,0 0 8 15,0 0 9-15,0 0-29 16,10 70-10-16,3-50-18 16,1-3-24-16,2-1-18 15,-1-2-14-15,2-4-5 16,-2-3-1-16,-5-6 0 0,0-1 5 15,-3 0-5-15,-3-12 0 16,-1-8 0-16,-3-3 0 16,0-4 1-16,0 3-2 15,0 2 1-15,2 4 4 16,-1 9 12-16,1 4 44 16,-1 5-6-16,6 0-25 15,1 8-10-15,7 12 41 16,4 6 1-16,2 5-17 15,-1 2-18-15,-1 1-14 16,-3 0-5-16,-4-4-8 16,-4-5-1-16,-4-3-71 0,-4-9-88 15,0-4-192-15,-1-9-371 16</inkml:trace>
  <inkml:trace contextRef="#ctx0" brushRef="#br0" timeOffset="9139.3194">13416 8382 1610 0,'0'0'358'0,"0"0"-56"0,0 0-31 16,-86-55-80-16,48 51-58 16,-2 4-62-16,-4 22-23 15,-2 16-15-15,-2 21 4 16,11 2-1-16,9 6 2 16,13 3-14-16,15-11-11 15,0 5-4-15,13-8-1 16,20-8-8-16,27-7-6 15,26-17-46-15,30-24-107 16,8-18-141-16,-28-16-216 16,-29-3-31-16</inkml:trace>
  <inkml:trace contextRef="#ctx0" brushRef="#br0" timeOffset="9737.5739">13729 8487 1450 0,'0'0'336'0,"0"0"144"16,0 0-268-16,0 0-34 15,-88-19-91-15,67 33-37 16,3 15-5-16,-1 7 9 16,2 10 0-16,4 7-11 15,5-1-8-15,5-1-3 16,3-8-12-16,0-7-19 16,9-7 8-16,6-11-8 15,2-7 0-15,3-11 0 16,0 0-1-16,1-17-12 0,-5-8-28 15,1-8 7 1,-5-4 8-16,-2-2 13 0,-6-1 11 16,-1 6 1-16,-3 5 0 15,0 9 2-15,0 7 17 16,0 7 19-16,0 3 5 16,0 3-24-16,0 0-19 15,0 13-17-15,0 6 16 16,8 6 0-16,5 4 1 15,4 2 0-15,8-3 1 16,2-5 0-16,3-4 0 16,0-9 1-16,-2-6-1 15,-1-4-1-15,-6-2 0 16,-3-15-8-16,-6-7-4 16,-4-6 4-16,-3-7 2 0,-5-7 5 15,0-5 1 1,0-19 0-16,-6 5 1 0,-6-2 10 15,0 6 28-15,2 23 33 16,2 8 41-16,4 16-21 16,4 12-54-16,0 6-38 15,0 25-19-15,6 11 18 16,7 11 1-16,0 3-1 16,4-2 1-16,-4-5-1 15,-1-5-11-15,-1-7-136 16,-1-7-66-16,-4-11-142 15,0-7-347-15,-6-12-548 0</inkml:trace>
  <inkml:trace contextRef="#ctx0" brushRef="#br0" timeOffset="9937.2018">13703 8656 1190 0,'0'0'965'15,"0"0"-777"-15,0 0-105 16,0 0 140-16,88-14-85 16,-41-4-57-16,6 1-29 15,-1 0-31-15,2 2-21 16,14 4-76-16,-12 4-244 16,-11 3-619-16</inkml:trace>
  <inkml:trace contextRef="#ctx0" brushRef="#br0" timeOffset="11523.9624">13141 9791 1540 0,'0'0'327'16,"0"0"7"-16,0 0-122 15,0 0-52-15,-88 0-52 16,63 22-52-16,-4 7-21 15,5 7 0-15,5 1-17 16,10 1-9-16,9-1-8 0,0-6 5 16,19-7-6-1,6-5-1-15,10-11 0 0,2-6-8 16,1-2-33-16,1-17-52 16,-6-7-38-16,-7-12 47 15,-6-5 47-15,-11-10 27 16,-8-19 10-16,-1-20 1 15,-7-26 0-15,-5 10 12 16,0 25 26-16,6 29 112 16,6 35-57-16,-2 8 52 15,1 5-42-15,1 4-64 16,0 23-39-16,0 39-2 16,19 28 2-16,5 11 1 15,9-4 7-15,-3-22-7 16,-3-25-1-16,-2-14 6 0,2-6-5 15,7-3 0-15,5-1-1 16,6-9-1-16,-7-11-11 16,-2-6-34-16,-7-13 2 15,-7-13-5-15,-7-10 22 16,-8-4 17-16,-5-6 2 16,-2 0 8-16,0 5 0 15,-3 8 0-15,-6 10 13 16,3 9 44-16,1 8 15 15,1 6-36-15,1 0-26 16,-2 17-8-16,2 9-2 16,2 8 1-16,1 4-1 15,0 3 1-15,10-2-1 0,7-5 0 16,5-5 0-16,-1-7-1 16,0-8 0-16,-5-6-5 15,-2-8 5-15,-5 0-11 16,-3-14 10-16,-2-14-8 15,-2-5-20-15,-2-9-12 16,0-8-3-16,0-1 3 16,-12-2 0-16,-3 7 5 15,1 11 25-15,5 13 11 16,1 11 0-16,6 11 0 16,2 0-14-16,2 14-13 15,16 6 17-15,12 4-63 0,10-2-35 16,7-2-47-1,3-7-70-15,-1-7-71 16,-7-6 26-16,-11 0 83 0,-9-2 110 16,-13-12 47-16,-7-3 31 15,-2-2 126-15,-3-2 54 16,-11 3-11-16,1 2 51 16,-2 4-16-16,3 6-6 15,0 6-90-15,3 0-68 16,-2 11-25-16,3 10-8 15,2 4 16-15,4 4-3 16,2-1-5-16,0-3-9 16,8-2-5-16,6-6 1 15,0-6-1-15,1-6-1 0,-5-5 0 16,-1 0 1-16,0-13 0 16,-4-7 0-16,-5-3 0 15,3-2 1-15,-3 3-2 16,0 0 1-16,0 8 11 15,0 6 63-15,0 7 5 16,0 1-50-16,1 7-23 16,7 13-6-16,3 9 0 15,2 4 9-15,-1 1 5 16,-1 5 17-16,-5-3 8 16,-3 3 3-16,-3-2-2 15,0 0-2-15,-9-2-7 16,-8-4-11-16,-4-4-9 15,-2-5-4-15,-1-7-7 0,-1-4-1 16,0-10-12-16,-10-1-120 16,5-11-223-16,4-5-551 0</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33:46.082"/>
    </inkml:context>
    <inkml:brush xml:id="br0">
      <inkml:brushProperty name="width" value="0.05292" units="cm"/>
      <inkml:brushProperty name="height" value="0.05292" units="cm"/>
      <inkml:brushProperty name="color" value="#FF0000"/>
    </inkml:brush>
  </inkml:definitions>
  <inkml:trace contextRef="#ctx0" brushRef="#br0">13037 10807 1525 0,'0'0'381'0,"0"0"-141"15,0 0-20-15,0 0-96 16,0 0-78-16,-18 20-34 15,19 22 20-15,10 14 46 16,-1 8-35-16,0 0-24 16,1 0-8-16,0-7-10 15,-3-5-1-15,3-9-15 0,1-5-168 16,-2-10-143-16,-2-13-312 16,-2-10-485-16</inkml:trace>
  <inkml:trace contextRef="#ctx0" brushRef="#br0" timeOffset="332.2009">13305 11053 755 0,'0'0'615'0,"0"0"-221"16,0 0-45-16,0 0-86 15,0 0-28-15,0 0-107 16,0 0-60-16,2 8-8 16,3 11 13-16,2 4-23 15,-1-1-22-15,-1 0-14 16,-2-1-8-16,2 0-6 15,-2-6 0-15,-2-5-98 16,1-6-135-16,-2-8-122 16,0-13-308-16,-8-7-331 0</inkml:trace>
  <inkml:trace contextRef="#ctx0" brushRef="#br0" timeOffset="457.602">13220 10846 1149 0,'0'0'259'0,"0"0"0"0,0 0-147 15,0 0-82-15,0 0-29 16,0 0-1-16,0 0 0 16,113 7-176-16,-72 0-484 0</inkml:trace>
  <inkml:trace contextRef="#ctx0" brushRef="#br0" timeOffset="1176.7123">13492 10931 616 0,'0'0'891'16,"0"0"-589"-16,0 0-115 0,0 0-12 16,0 0-33-16,0 0-16 15,-65 92 4-15,65-59-10 16,0 1-43-16,5 2-16 16,14 0-23-16,5-5-19 15,8-6-9-15,6-5-8 16,0-9-1-16,-1-10 5 15,-6-1-4-15,-8-12-1 16,-7-12 5-16,-7-8-6 16,-9-8 0-16,0-4-1 15,-16-4-7-15,-4-1 7 0,-4 5-8 16,0 6 8 0,4 11 1-16,6 10-1 0,2 11 0 15,8 6-6 1,4 11 0-16,0 11 6 0,7 6 1 15,13 2 0-15,9-4 0 16,7-1 0-16,4-7-44 16,-4-5-65-16,-5-6-4 15,-7-7 52-15,-13 0-22 16,-7-7 64-16,-4-10 18 16,0-5 1-16,-6 0 7 15,-1-1 28-15,1 5 9 16,2 6 29-16,2 4-3 15,2 7-31-15,0 1-32 0,2 3-1 16,9 11 5 0,0 5 13-16,2 4-2 0,-2 0-1 15,-4 1-8-15,-1-2-4 16,-4-5-7-16,-1-5-1 16,-1-3 5-16,0-6 2 15,0-3 4-15,-1-10 1 16,-4-15-5-16,2-10-1 15,0-8 12-15,3-1 29 16,0 1 24-16,0 5 39 16,11 7-35-16,4 11-8 15,0 7-20-15,5 9-17 16,6 4-9-16,2 8 2 0,2 15-6 16,6 7 2-1,0 7-10-15,-2 3 1 0,-1 4-5 16,-6 3-6-16,1 22-30 15,-7-10-253-15,-9-8-389 0</inkml:trace>
  <inkml:trace contextRef="#ctx0" brushRef="#br0" timeOffset="1800.0951">12767 12001 1562 0,'0'0'349'0,"0"0"-54"15,0 0-161-15,0 0-67 16,-3 101 1-16,13-12 7 16,3 0 27-16,-3-15-32 15,-4-23-23-15,-3-18-31 16,1 4-9-16,2-3-6 16,-3-1 0-16,0-11 0 15,-2-13-1-15,-1-9 8 16,2-9 4-16,-2-20-6 15,3-12-6-15,-1-6 6 16,5 3-6-16,5 7 1 0,1 13-2 16,6 12-4-16,7 11 5 15,4 1 0-15,4 12 6 16,3 10 6-16,4 0-11 16,-1 2 1-16,-1 1-2 15,-2-4 0-15,-3-1 0 16,-5-6-94-16,-7-8-154 15,-10-4-242-15,-6-2-233 0</inkml:trace>
  <inkml:trace contextRef="#ctx0" brushRef="#br0" timeOffset="2678.7207">13157 12279 494 0,'0'0'838'0,"0"0"-494"15,0 0-111-15,0 0-77 16,0 0-62-16,0 0 20 0,0 0 62 15,71 36-43-15,-40-3-29 16,-1 2-43-16,-2-2-31 16,0-1-15-16,-1-5-15 15,-1-5 1-15,-3-11 1 16,-4-8-2-16,-3-3 0 16,-7-14 0-16,-3-15-6 15,-6-6-3-15,0-5 2 16,0 1 6-16,-3 0 1 15,-3 4 0-15,0 7 0 16,3 11-1-16,0 5 1 16,-1 10 1-16,2 2-1 15,1 5-10-15,1 15 9 0,0 3 0 16,0 4 0 0,7-1 1-16,6-2 0 0,6-4-1 15,4-3 1-15,1-5-1 16,3-4-46-16,-3-6-106 15,-6-2-18-15,-4-3 53 16,-5-11 32-16,-5-5 51 16,-3-2 27-16,-1 0 8 15,0-1 8-15,0 5 14 16,-3 2 24-16,1 7 2 16,2 4-11-16,0 4-19 15,0 0-2-15,2 11 15 16,8 5 38-16,1 4-17 0,-2 1-23 15,1 0 1-15,-4-3-6 16,-1-1-12-16,1-5-6 16,-3-3-5-16,-2-6 0 15,-1-3 1-15,0 0 11 16,0-8 6-16,0-10-17 16,-1-9-1-16,-4 0 0 15,1-3-1-15,2 3 2 16,2 5-1-16,0 5 1 15,0 7 7-15,6 5 6 16,6 5-14-16,4 0 11 16,2 6-3-16,0 10 2 15,0 2 0-15,-4 3 1 0,-1 0-3 16,-6-1 2-16,-2-1-5 16,-4-4-5-16,-1-5 5 15,0-5-5-15,0-3 5 16,0-2 18-16,0-5 47 15,-3-14-42-15,0-2-9 16,3-2 6-16,0 0 2 16,2 5 17-16,6 3-1 15,9 6-15-15,1 8-8 16,6 1-10-16,4 4 4 16,2 15-2-16,0 1-7 15,-6 5-5-15,0 0-1 16,-8 0-11-16,-3-2-90 15,-2-1-80-15,-3-6-204 0,-4-7-465 0</inkml:trace>
  <inkml:trace contextRef="#ctx0" brushRef="#br0" timeOffset="3414.3236">14131 12120 506 0,'0'0'1069'0,"0"0"-718"15,0 0-89-15,0 0-81 16,0 0-83-16,0 0 6 16,0 0 39-16,-46 91-37 15,46-51-20-15,0 0-23 0,0-4-21 16,8-2-22-16,7-6-14 16,3-8-5-16,5-7 7 15,-3-9-8-15,-1-4 0 16,-5-3-2-16,-3-15-26 15,-8-7-17-15,-3-2 0 16,0-6 9-16,-6-2 9 16,-8-3 2-16,-1 4 7 15,0 5 10-15,3 5 7 16,3 10 0-16,5 8 1 16,2 6 0-16,2 1-11 15,0 18 11-15,9 3-1 16,9 2 1-16,7-2-1 0,8-3 1 15,7-6 0 1,6-8-1-16,-2-4-7 0,-4-1-66 16,-9-2-19-16,-10-10 41 15,-7-3 33-15,-8-1 18 16,-3-4 1-16,-3 6 1 16,0 0 0-16,0 6 36 15,0 5 8-15,0 3-24 16,0 0-14-16,1 5-6 15,2 7 5-15,0 5 3 16,0 1 7-16,0 1 2 16,-3-5-1-16,0 1 1 15,0-5-8-15,0-3-2 0,0-6-7 16,0-1 7 0,-3-2 27-16,0-16-6 0,0-7-16 15,2-3 11-15,1-2 24 16,0 5 6-16,0 7 6 15,1 6 11-15,9 11-23 16,2 1-18-16,5 5 0 16,1 12 23-16,1 5-4 15,-1 4-10-15,-2 4-14 16,-3 0-14-16,-3-1-4 16,-4-1-5-16,-5-4-1 15,-1-6-1-15,0-4-92 16,-6-7-142-16,-9-5-265 15,-3-2-843-15</inkml:trace>
  <inkml:trace contextRef="#ctx0" brushRef="#br0" timeOffset="10394.8751">15577 8606 1510 0,'0'0'513'0,"0"0"-227"15,0 0-80-15,0 0-25 0,0 0-63 16,0 0-44-1,10 0-36-15,23 0 58 0,8 0 9 16,9 0-45-16,4 0-23 16,-1-3-14-16,-3-7-13 15,-6 3-2-15,-5 2-8 16,-7 1-29-16,-9 3-88 16,-6 1-89-16,-10 0-179 15,-5 0-344-15,-2 1-786 0</inkml:trace>
  <inkml:trace contextRef="#ctx0" brushRef="#br0" timeOffset="10611.4865">15575 8774 1702 0,'0'0'476'0,"0"0"-208"0,0 0-93 16,0 0 16-16,0 0-4 15,0 0-48-15,122-6-60 16,-66-1-34-16,8-1-25 16,14-2-11-16,17 2-9 15,23-3-29-15,12-8-178 16,-28 4-336-16,-17-2-651 0</inkml:trace>
  <inkml:trace contextRef="#ctx0" brushRef="#br0" timeOffset="16444.4906">19240 2980 1669 0,'0'0'229'0,"0"0"-91"0,12-99-3 16,8 68-6-16,3 11-77 15,6 10-36-15,-2 10-10 16,-4 12 0-16,-8 15-5 16,-10 11 7-16,-5 6 21 15,-15 3 28-15,-13 3-13 16,-5-1-12-16,0-4-10 16,3-6-9-16,8-5 4 15,8-13-4-15,7-8 3 0,7-4-1 16,0-5-3-1,16-1 5-15,9 1 27 0,8 0-5 16,3 2-14-16,3 5-11 16,0 1-1-16,-7 3 7 15,-8 3-1-15,-6 1 4 16,-10 1 2-16,-8 4 21 16,-2 0 19-16,-22 3-1 15,-10 2-25-15,-9 1-21 16,-11-2-18-16,-1-4-15 15,0-4-78-15,7-8-28 16,9-12-95-16,14-12-171 0,12-12-670 16</inkml:trace>
  <inkml:trace contextRef="#ctx0" brushRef="#br0" timeOffset="16807.6181">19542 2987 1192 0,'0'0'811'16,"0"0"-548"-16,0 0-140 16,0 0 36-16,0 0 3 15,1 82-63-15,8-45-33 16,0-1-22-16,4 1-15 16,4-4-11-16,-1-6-9 15,2-3-8-15,0-10 7 16,-5-5-7-16,-2-9 1 15,4 0 7-15,-3-12-8 16,2-16 0-16,0-8 0 0,1-9-1 16,-3-7-1-16,-2-8-26 15,-1-1-7-15,-4 0-5 16,-5 7 11-16,0 12 19 16,0 13 1-16,-14 19-1 15,-2 10-19-15,-3 12-102 16,-4 19 45-16,5 10-32 15,11 17-29-15,7-11-133 16,0-7-370-16</inkml:trace>
  <inkml:trace contextRef="#ctx0" brushRef="#br0" timeOffset="17061.4724">20266 2646 2099 0,'0'0'346'0,"0"0"29"16,0 0-152-16,0 0-70 16,0 0-104-16,0 0-7 15,14 117 67-15,-8-42-38 16,0-2-25-16,-5-9-8 16,-1-13-14-16,0 7-6 15,0 3-13-15,-6-7-5 0,-4-11-81 16,-1-10-69-1,-2-12-95-15,-17-18-23 0,3-3-290 16,-3-8-537-16</inkml:trace>
  <inkml:trace contextRef="#ctx0" brushRef="#br0" timeOffset="17219.128">19868 2953 620 0,'0'0'944'0,"0"0"-783"15,0 0 16-15,0 0-38 16,0 0-53-16,88 82-50 16,-44-64-23-16,33-1-13 0,-11-6-200 15,-5-5-580-15</inkml:trace>
  <inkml:trace contextRef="#ctx0" brushRef="#br0" timeOffset="17347.5768">20450 3023 1847 0,'0'0'361'15,"0"0"-45"-15,0 0-199 16,0 0-75-16,0 0-42 16,0 0-16-16,124-59-161 15,-65 45-183-15,1-2-577 0</inkml:trace>
  <inkml:trace contextRef="#ctx0" brushRef="#br0" timeOffset="17602.3026">21443 2593 2063 0,'0'0'475'0,"0"0"-156"16,0 0-141-16,-24 78-1 16,24-33-43-16,7 8-33 15,10 3-20-15,1 2-18 16,3-4-33-16,-3-7-15 15,-6-3-9-15,-3-8-5 16,-2-4-1-16,-7-4-24 16,0-10-84-16,0-6-87 15,-31-12-98-15,1-9-245 16,-3-12-570-16</inkml:trace>
  <inkml:trace contextRef="#ctx0" brushRef="#br0" timeOffset="17778.6588">21091 2685 1955 0,'0'0'257'0,"0"0"-130"15,0 0-76-15,0 0 4 16,133-75-29-16,-39 58-17 16,-2 5-7-16,-5 2-2 15,11 10-69-15,-36 0-207 16,-6 0-366-16</inkml:trace>
  <inkml:trace contextRef="#ctx0" brushRef="#br0" timeOffset="18615.3512">21768 2691 1018 0,'0'0'522'0,"0"0"-227"16,0 0-23-16,0 0-31 15,-40 81-107-15,40-62-51 16,0-4-28-16,3-1-24 15,9-4-7-15,-1-5 3 16,0-5 4-16,6 0-11 16,-1-12-7-16,1-11-4 15,4-8-2-15,-2-5-6 16,-3-3-1-16,-4 0 1 16,-4 4-1-16,-8 7 8 0,0 7 2 15,-6 11 7-15,-14 10 10 16,-5 1-8-16,-3 22-18 15,1 9 0-15,3 9-1 16,8 3 0-16,11 1 0 16,5-3-1-16,11-6-89 15,20-9-68-15,12-13-55 16,8-12 24-16,4-2-106 16,-3-24 105-16,-9-7-11 15,-10-6 182-15,-10-4 19 16,-10-2 221-16,-7 2 74 15,-6 7-4-15,0 5-51 16,-3 9-52-16,-4 8-68 0,-1 8-8 16,4 4-15-16,-1 0-67 15,-1 13-20-15,4 6-10 16,2 0-5-16,0 4-16 16,13-1-28-16,4 0-18 15,6-3 14-15,1-2 18 16,-2-2-1-16,-4 2 1 15,-5-5 5-15,-5 0 14 16,-8 0 7-16,0 2 9 16,-2 1 0-16,-13 4 34 15,1 1-7-15,-3 0-13 16,5-2-4-16,5-3-4 16,7-2 5-16,0-4-10 0,0-1 0 15,16-4 4-15,5-4-5 16,4 0 0-16,1-8 0 15,-1-13 0-15,1-5 0 16,-5-9 1-16,0-5-1 16,-2-9 0-16,-4-4 1 15,-3 2-1-15,-2 2 1 16,-4 8 61-16,-3 12 33 16,-3 11 35-16,0 10 18 15,0 5-30-15,0 3-62 16,0 7-48-16,0 16-7 15,3 10-1-15,1 8 6 16,4 3-5-16,1 4-1 16,0 1 0-16,-2-6 0 0,-2-2-63 15,2-6-110 1,-7-5-112-16,0-10-306 0,-7-8-432 0</inkml:trace>
  <inkml:trace contextRef="#ctx0" brushRef="#br0" timeOffset="18803.6842">22246 2724 2143 0,'0'0'373'16,"0"0"-198"-16,0 0-34 15,0 0 31-15,109-14-57 0,-54 0-47 16,6-2-35-16,25-13-33 15,-15 2-201-15,-10 1-536 0</inkml:trace>
  <inkml:trace contextRef="#ctx0" brushRef="#br0" timeOffset="20192.7542">13774 3064 1947 0,'0'0'286'15,"0"0"-80"-15,0 0-66 16,0 0-42-16,0 0-47 16,13-77-35-16,21 65-10 15,8-3-4-15,6 0-1 16,-5-1 0-16,-6-2 0 15,-8 1 0-15,-10 1 8 16,-8 2 41-16,-6 5 46 16,-2 3-8-16,-1 4-1 15,1 2-50-15,4 19-28 16,11 26-9-16,8 28 13 16,4 22 23-16,-1 11 8 15,-6-6-23-15,-10-10-12 0,-6-23-3 16,-4-16-6-16,-1-14-114 15,-2-8-91-15,-5 7-156 16,-9-5-242-16,-4-7-281 0</inkml:trace>
  <inkml:trace contextRef="#ctx0" brushRef="#br0" timeOffset="20675.693">13826 3361 660 0,'0'0'882'0,"0"0"-775"16,0 0-58-16,83-56-7 16,-29 33 8-16,11-4-11 15,4-1-5-15,0-3-5 0,-6 0-17 16,-10 0-5-16,-12 1 0 16,-15 3 2-16,-9 3 53 15,-11 2 71-15,-5 4 31 16,-1 2-31-16,0 6 16 15,0 6 12-15,-1 4-61 16,-2 0-35-16,0 11-48 16,1 13-10-16,2 10 8 15,0 7 15-15,2 3-15 16,14-2-9-16,6-4-5 16,5-7 0-16,3-8-1 0,0-9-1 15,-2-8 1-15,-7-6-1 16,-4-2 1-16,-1-18 9 15,-4-10 0-15,-3-7-9 16,0-6 0-16,-8-6 0 16,-1-8 0-16,-1-1-15 15,-16 0-9-15,1 4 7 16,0 10 11-16,-1 18 6 16,5 16-8-16,2 10-50 15,1 6-120-15,5 17 80 16,4 4-39-16,23 9-61 15,9-6-184-15,7-7-335 0</inkml:trace>
  <inkml:trace contextRef="#ctx0" brushRef="#br0" timeOffset="20907.5526">15104 2648 2038 0,'0'0'483'16,"0"0"-148"-16,0 0-112 15,0 0-76-15,0 0-80 16,0 0-13-16,5 129 28 16,6-60-11-16,-2 4-8 15,-3-11-24-15,0 5-23 16,-3-5-8-16,-3-9-8 16,0-6-37-16,0-11-101 15,0-10-130-15,-24-23-54 16,-1-3-319-16,-3-3-738 0</inkml:trace>
  <inkml:trace contextRef="#ctx0" brushRef="#br0" timeOffset="21065.5898">14740 2985 1401 0,'0'0'480'16,"0"0"-284"-16,0 0-127 15,0 0 1-15,0 0 3 16,0 0-37-16,0 0-26 15,102 79-10-15,-13-70-199 16,-11-5-295-16,-1-4-183 0</inkml:trace>
  <inkml:trace contextRef="#ctx0" brushRef="#br0" timeOffset="21195.2644">15540 2926 1224 0,'0'0'497'16,"0"0"83"-16,0 0-273 15,0 0-76-15,19-84-105 16,-19 75-63-16,0 6-63 15,-2 3-2-15,-24 27-216 16,-1 4-431-16,-6 5-320 0</inkml:trace>
  <inkml:trace contextRef="#ctx0" brushRef="#br0" timeOffset="21521.5729">13888 4120 2016 0,'0'0'558'0,"0"0"-407"15,0 0-15-15,0 0-8 16,0 0 7-16,0 0-75 15,0 0-38-15,-13-15 7 16,37 73 46-16,7 22-8 16,-2 0-12-16,-4-8-14 0,-6-8-22 15,-5-14-5 1,2 1-14-16,-1 2-7 0,-3-12-105 16,-5-12-129-16,-7-21-19 15,0-8-255-15,-9 0-282 0</inkml:trace>
  <inkml:trace contextRef="#ctx0" brushRef="#br0" timeOffset="22361.6447">13629 4442 1761 0,'0'0'278'0,"0"0"-98"16,0 0-54-16,110-53 37 15,-39 27-53-15,-2 2 29 0,5 1-59 16,1 6-25-16,-15 9-26 16,3 3-10-16,-11 5-5 15,-7 0-4-15,-12 17 1 16,-13 5-5-16,-12 6 9 16,-8 5 6-16,-8 3 6 15,-15 3-1-15,-9-2-15 16,1-4-10-16,4-9 4 15,5-12-5-15,7-12-39 16,8 0-11-16,7-26-49 16,0-11-25-16,22-6 14 15,11-6-24-15,8 1 30 0,5 2 38 16,1 2 40-16,-8 5 17 16,-7 6 7-16,-9 5 2 15,-10 8 32-15,-7 6 49 16,-3 6 41-16,-3 6 3 15,0 2-31-15,0 4-46 16,0 15 9-16,0 6 14 16,-1 6-8-16,1 6-2 15,0-1-16-15,0 0-9 16,9-2 0-16,4-7-22 16,6-3-14-16,4-10 0 15,-2-4-18-15,1-9-31 16,-3-1-14-16,-4-14 8 0,-4-8-4 15,-3-6-2 1,-4-6 19-16,-4 0 11 0,0-2 2 16,0 2 17-16,0 7 3 15,0 6 9-15,0 6 0 16,0 9 1-16,0 3 5 16,0 3-5-16,0 0-1 15,4 9 1-15,7 6 4 16,5 3-4-16,5 1 0 15,2-4 7-15,3-2-7 16,3-4-1-16,-1-6 0 16,-4-3-1-16,-5 0-9 15,-4-5-5-15,-6-7 6 16,-3 0 8-16,-2 1 1 16,-2 1 13-16,-2 4 19 15,6 3-2-15,0 3-14 0,5 0-2 16,5 4 6-16,0 9 4 15,5 3 6-15,-2 2-15 16,-4 2-4-16,-3-2-10 16,-4-1-1-16,-8-3-81 15,0-5-121-15,-18-9-162 16,-6-4-313-16,-5-11-410 0</inkml:trace>
  <inkml:trace contextRef="#ctx0" brushRef="#br0" timeOffset="22474.596">14677 3967 620 0,'0'0'85'0,"0"0"-85"15,0 0-106-15</inkml:trace>
  <inkml:trace contextRef="#ctx0" brushRef="#br0" timeOffset="22796.9319">15046 4105 1341 0,'0'0'492'16,"0"0"-240"-16,0 0-125 15,0 0 39-15,0 0-16 16,25 80 5-16,-20-63-73 16,-4-3-41-16,-1-1-14 15,0-7 0-15,0 0-9 0,0-6 0 16,0 0-5-1,-1-12-2-15,-6-10-5 0,2-8 1 16,-1-6 1-16,1-2 2 16,5 6 17-16,0 6 69 15,0 9-11-15,6 10-17 16,8 7-37-16,8 4-8 16,6 19 10-16,7 8 26 15,2 7-15-15,0 5-35 16,-2 2-9-16,5 16-20 15,-10-11-224-15,-8-10-459 0</inkml:trace>
  <inkml:trace contextRef="#ctx0" brushRef="#br0" timeOffset="29608.4541">18999 7850 947 0,'0'0'642'15,"0"0"-435"-15,0 0 4 16,0 0-39-16,0 0-84 16,-5-20-58-16,26 17-23 15,12-3-5-15,3 2-2 0,0-2 1 16,-4 2-1-16,-2-3 0 15,-8-1 0-15,-5-2 1 16,-7 0 0-16,-6-2 6 16,-2-3 61-16,-2 2 24 15,0 1 8-15,0 2 0 16,0 3 11-16,0 6-25 16,0 1-18-16,0 2-39 15,0 21-22-15,0 14-1 16,0 9 18-16,3 8 21 15,7 1-17-15,1-2-22 16,0-2-4-16,-1-4-1 16,-4-5-1-16,-2-5-77 0,-2-9-74 15,-2-6-181-15,-5-10-172 16,-9-9-170-16</inkml:trace>
  <inkml:trace contextRef="#ctx0" brushRef="#br0" timeOffset="30102.5578">19055 7964 1385 0,'0'0'189'0,"0"0"-13"16,0 0-47-16,0 0-28 15,99 32-47-15,-53-32-35 0,6 0-7 16,1 0-12-1,3-7-16-15,-4-5-108 0,-9-3-88 16,-8 0-76-16,-11-1-2 16,-8 0 155-16,-7 1 135 15,-4 1 97-15,-4 5 135 16,-1 0 63-16,0 4-19 16,0 3 14-16,0 2-109 15,-7 0-64-15,-3 11-37 16,-1 9 28-16,-1 3-10 15,6 4-38-15,1 0-21 16,5-1-8-16,0-1-7 0,0-3-14 16,8-6-8-16,1-4-1 15,-2-4 0-15,1-5 0 16,-3-3 0-16,0 0 1 16,1-10 5-16,-1-7-5 15,0-2-2-15,-2-5 1 16,-2-1-1-16,-1-3-22 15,0 5-8-15,0 3-1 16,-11 5 1-16,1 7-24 16,-4 5-85-16,2 3-54 15,3 1-26-15,5 11-137 16,4-3-281-16</inkml:trace>
  <inkml:trace contextRef="#ctx0" brushRef="#br0" timeOffset="30375.9642">19849 7704 1780 0,'0'0'476'16,"0"0"-182"-16,0 0-90 15,0 0-82-15,0 0-65 16,0 0-9-16,0 0 55 15,0 98-25-15,-3-54-15 16,-2-3-27-16,-1 0-26 16,2-4-9-16,-5-3 4 15,2-5-5-15,-1-6-106 0,-3-4-84 16,-9-11-115-16,0-8-293 16,2 0-416-16</inkml:trace>
  <inkml:trace contextRef="#ctx0" brushRef="#br0" timeOffset="30550.5144">19567 7897 1478 0,'0'0'360'16,"0"0"-108"-16,0 0-163 16,0 0-13-16,0 0 18 15,0 0-50-15,0 0-28 0,103 28-16 16,-59-16-75-1,-6-4-418-15,-7 0-674 0</inkml:trace>
  <inkml:trace contextRef="#ctx0" brushRef="#br0" timeOffset="30704.9481">20020 7956 1197 0,'0'0'770'15,"0"0"-391"-15,0 0-113 16,0 0-83-16,0 0-82 15,0 0-63-15,0 0-29 16,0-3-9-16,0 0-92 16,-1-2-281-16,-4 2-790 0</inkml:trace>
  <inkml:trace contextRef="#ctx0" brushRef="#br0" timeOffset="32812.781">20809 7740 1209 0,'0'0'314'0,"0"0"-110"16,0 0 7-16,0 0-79 15,0 0-76-15,0 0-31 16,0 0-11-16,49-13-5 16,-26 13 0-16,-2 11 1 15,1 3-2-15,-7 3-7 16,0 4 5-16,-8-1 0 16,-2 0 1-16,-2 0-1 15,-1 0 0-15,-2-5 3 16,1-3 12-16,2-3 13 0,3-1 4 15,0-2-5 1,3 2-5-16,1-1 8 0,4 1-4 16,-2 2 1-16,4 1 3 15,-7 0-11-15,-4 3-13 16,-5-3 6-16,0 4 4 16,-10 2 30-16,-15 2-4 15,-3-2-30-15,-5-1-12 16,-1-3-6-16,8-6-6 15,4-7-94-15,15-9-69 16,5-11-170-16,2-5-480 0</inkml:trace>
  <inkml:trace contextRef="#ctx0" brushRef="#br0" timeOffset="33151.7074">21145 7802 1482 0,'0'0'345'0,"0"0"-89"16,0 0-89-16,0 0 3 16,0 0-23-16,-12 75-20 15,10-49-41-15,2 2-42 16,0-3-14-16,0-3-17 16,0-2-5-16,8-6-7 15,-1-6 0-15,3-5 0 16,0-3 1-16,0 0-1 0,1-14 8 15,2-6-2 1,-1-5-7-16,0-3 1 0,-5-5-1 16,-5-2 0-16,-2 0-25 15,0 4-9-15,0 4 4 16,-2 9-7-16,-5 6-29 16,4 11-55-16,-1 1-57 15,4 8-103-15,5 6-19 16,6 1-317-16</inkml:trace>
  <inkml:trace contextRef="#ctx0" brushRef="#br0" timeOffset="33386.6728">21559 7693 1716 0,'0'0'386'0,"0"0"1"16,0 0-239-16,0 0-55 15,0 0-14-15,0 0 31 16,0 89-30-16,0-50-31 16,0 1-19-16,0-2-18 15,-4-1-12-15,-3-4 0 16,-4-4-72-16,-1-5-82 16,-12-7-193-16,4-9-323 15,-1-8-580-15</inkml:trace>
  <inkml:trace contextRef="#ctx0" brushRef="#br0" timeOffset="33559.7501">21346 7836 1676 0,'0'0'488'16,"0"0"-323"-16,0 0-108 16,0 0-2-16,0 0-8 15,0 0 45-15,0 0-46 16,60 50-35-16,-33-34-11 15,16-1-163-15,-5-1-331 16,-1-8-236-16</inkml:trace>
  <inkml:trace contextRef="#ctx0" brushRef="#br0" timeOffset="33716.5269">21818 7917 1676 0,'0'0'341'0,"0"0"-90"15,0 0-181-15,0 0-38 16,0 0-20-16,0 0-12 16,0 0-10-16,55-3-215 15,-49-4-466-15</inkml:trace>
  <inkml:trace contextRef="#ctx0" brushRef="#br0" timeOffset="34208.6038">19532 7163 1798 0,'0'0'357'0,"0"0"-39"16,0 0-88-16,0 0-119 16,0 0-74-16,0 0-22 15,-19 78 45-15,31-17-15 16,0 6-26-16,0-4-11 15,1-3-8-15,-5-4 0 16,-2-8-69-16,-6-1-115 0,0-13-152 16,0-13-453-16</inkml:trace>
  <inkml:trace contextRef="#ctx0" brushRef="#br0" timeOffset="34383.5332">19340 7470 1650 0,'0'0'303'16,"0"0"-192"-16,0 0-73 15,111-13-18-15,-52 9-12 16,7-2-8-16,2 3-13 16,15-8-184-16,-19 2-312 15,-12-2-12-15</inkml:trace>
  <inkml:trace contextRef="#ctx0" brushRef="#br0" timeOffset="35179.0361">19882 7324 967 0,'0'0'412'16,"0"0"-48"-16,0 0-73 15,0 0-61-15,0 0-79 16,0 0-58-16,0 0-9 16,-74 21-4-16,71 3-20 15,2 0-26-15,1 3-15 16,0-2-13-16,11-3-5 15,5-3-1-15,2-6 0 16,0-6-55-16,-2-6-8 16,-1-1 17-16,0-7 13 0,-2-12 9 15,-4-6-7-15,-1-6 19 16,-3-1 11-16,-5-1 0 16,0 1 0-16,-1 9 1 15,-14 6 30-15,-4 8 19 16,-2 9-10-16,-7 3-27 15,-1 17-11-15,2 6 0 16,6 0 0-16,10 3 0 16,9-2-1-16,2-5-9 15,27-5-31-15,15-8-53 16,11-9-68-16,12 0-88 16,2-13 106-16,-4-10-241 15,-11-2 28-15,-16-1 73 0,-14 2 157 16,-15 1 126-1,-7 3 126-15,0 1 62 0,-7 5 30 16,-2 6 48-16,-1 2-91 16,5 6-49-16,3 0-70 15,2 1-37-15,0 11-6 16,0 3-1-16,8 2 3 16,2 2 10-16,-4 2-1 15,-1 1 19-15,-5 4 47 16,0-1-9-16,0 2-23 15,-5-3-11-15,-1 0-11 16,-1-3-17-16,4-4-13 16,3-2-5-16,0-5-1 0,12-5 0 15,9-5-8 1,9 0 1-16,1-15 1 16,2-7-3-16,-3-4 2 0,-7-5 5 15,-8-5 2-15,-9-6 0 16,-6-5 15-16,0-4 61 15,0 1 34-15,-4 10 17 16,-1 10-27-16,4 11 4 16,-1 13-24-16,2 6-46 15,0 3-27-15,6 22-5 16,6 11 10-16,3 5-6 16,-1 2-6-16,-2 1 1 15,-1-5-1-15,-5-3-1 16,-4-5-49-16,-2-6-75 15,0-5-104-15,-3-6-230 16,-9-10-285-16</inkml:trace>
  <inkml:trace contextRef="#ctx0" brushRef="#br0" timeOffset="35338.5306">20169 7328 990 0,'0'0'127'0,"121"-20"-127"15,-55 3-467-15</inkml:trace>
  <inkml:trace contextRef="#ctx0" brushRef="#br0" timeOffset="37730.9217">19727 7308 1309 0,'0'0'313'0,"0"0"-63"15,0 0-73-15,0 0-33 16,0 0-56-16,0 0-26 16,88 5 19-16,-62 27 5 15,1 6 5-15,-7 1-31 16,-5-3-14-16,-10 1-15 0,-3-10-8 16,-2-3-10-16,0-7 2 15,-2-7 0 1,-5-6 0-16,1-4 9 0,-1-1 3 15,1-16-18-15,4-6-2 16,2-10-7-16,2-3 0 16,19-3-18-16,8-3-24 15,12 1-48-15,8 2-1 16,4 5-47-16,1 3-3 16,-5 9-44-16,-10 5-1 15,-9 5 32-15,-12 7 65 0,-10 2 40 16,-7 3 49-1,-1 0 30-15,0 0 81 0,-8 1 37 16,-4 9 19-16,-5 4-13 16,0 3-22-16,-2 7 9 15,0 0-7-15,0 3-40 16,3-1-22-16,3 1-11 16,2-5-25-16,7 1-15 15,4-3-6-15,0-4-15 16,4-2-1-16,10-4 1 15,2-3-11-15,2-7-34 16,0 0-18-16,-3-3 1 16,-3-8-5-16,0-4 2 15,-5-3 19-15,-1 1 27 16,-1 0 13-16,-1 1 4 0,-4 2 1 16,0 4 1-16,3 3 1 15,-3 4 33-15,0 2 12 16,0 1-22-16,1 0-15 15,4 0-9-15,2 6 0 16,7 5 1-16,-1 1-1 16,2 1 0-16,0-1 2 15,0-1-2-15,-3-1 0 16,1 0 1-16,-1-3 5 16,-3 0 9-16,2-1 10 15,-3 2-5-15,2-3 1 16,-3 1-14-16,-1-1-5 15,1 0 4-15,-1-1-6 16,-1-1 6-16,-2-1-6 16,-2-2 0-16,-1 0-27 0,0 0-87 15,0 0-110-15,-4-6-326 16,-5-6-563-16</inkml:trace>
  <inkml:trace contextRef="#ctx0" brushRef="#br0" timeOffset="38467.7486">19513 7400 1328 0,'0'0'526'0,"0"0"-283"15,0 0-94-15,0 0 27 0,134-2 35 16,-4-13-45-16,24-2-63 16,6-2-25-16,-16 3-17 15,-31 1-13-15,-25 5-21 16,-27 3-16-16,-22 4-10 16,-16 2-2-16,-7 0 2 15,-4 1-2-15,-9 0-27 16,-3 0-28-16,-41 0-49 15,-36 12-137-15,-36 6-27 16,-23 3 16-16,-8 0-26 0,12-1-205 16,32-6 198-16,27-3 286 15,26-5 64-15,17-1 223 16,7 0-29-16,2-3-58 16,7 1-24-16,14-2-35 15,7-1-96-15,39 0-11 16,38-5 37-16,35-12 14 15,17-3-32-15,-4-1-11 16,-29 5 4-16,-37 7 11 16,-20 2-10-16,-16 2-23 15,-5 0-10-15,-5 2-14 16,-7 0 6-16,-13 2 9 16,-8 1 10-16,-25 0-15 15,-27 0-10-15,-25 11-14 0,-29 10 4 16,-9 4 4-16,18-3 0 15,28-2-16-15,31-8 8 16,18-3 8-16,11-1 6 16,9-1 0-16,8-2-1 15,36-2 0-15,42-3 1 16,32-7 0-16,12-8 6 16,-6-2-5-16,-30 5 1 15,-27 2-2-15,-18 4-1 16,-6 0 1-16,-2-2 0 15,-3 3 6-15,-5-2-5 16,-9 3 0-16,-9 3 0 16,-6-1-1-16,-13 2-33 15,-10 0-275-15,-14 0-894 0</inkml:trace>
  <inkml:trace contextRef="#ctx0" brushRef="#br0" timeOffset="39164.7202">18502 7100 1367 0,'0'0'354'0,"0"0"-19"0,0 0-8 16,0 0-22-16,0 0-147 15,0 0-18-15,0 0-59 16,-12-46-57-16,19 77-18 16,10 16 15-16,5 9 6 15,3 5-11-15,2-2-8 16,-3-4-8-16,-4-8 0 16,-3-7-1-16,-6-6-95 15,-5-4-59-15,-6-5-106 16,-4-6-199-16,-13-5-193 15,-5-9-560-15</inkml:trace>
  <inkml:trace contextRef="#ctx0" brushRef="#br0" timeOffset="39333.3728">18305 7428 1487 0,'0'0'235'0,"0"0"-80"16,0 0-103-16,85-45-3 15,-31 28-21-15,10 0-16 16,6 0-12-16,20 0-68 16,-19 4-273-16,-16 3-556 0</inkml:trace>
  <inkml:trace contextRef="#ctx0" brushRef="#br0" timeOffset="40096.584">18753 7271 811 0,'0'0'680'0,"0"0"-363"16,0 0-69-16,0 0-106 16,0 0-43-16,0 0-27 15,0 0 8-15,101-8 19 16,-72 33 3-16,-4 5-26 16,-6 2-12-16,-10 1-32 15,-9-1-7-15,0-2-7 16,-12-1-7-16,-9-3-2 15,-1-5-8-15,5-6-1 16,3-6-27-16,8-8-27 16,6-1-5-16,0-14-90 15,7-12-22-15,15-9-7 0,5-4-21 16,4-3-35-16,1-1 11 16,-4 2 74-16,-4 3 87 15,-6 5 45-15,-3 2 17 16,-6 6 135-16,-3 7 65 15,-2 3-12-15,-3 8 50 16,-1 4-46-16,0 3-66 16,0 0-36-16,0 13-42 15,-1 13 37-15,-6 9 4 16,-1 4-22-16,1 1-16 16,1-1 0-16,4-4-20 15,2-5-20-15,0-6-2 16,6-5-9-16,6-6-1 0,3-5 0 15,0-4-30 1,0-4-7-16,-2 0 4 0,-2-15-3 16,-1-2-2-16,-2-2-12 15,-2-5 26-15,-2 4 17 16,2-1 7-16,-5 4 1 16,2 2-1-16,-1 6 1 15,-1 4 1-15,1 1 11 16,1 4-6-16,5 0-6 15,5 0 0-15,3 1 0 16,8 8 1-16,3-1-1 16,1 0 1-16,-1-4-1 0,0 2 0 15,-4-5 0 1,-3-1 0-16,0 0 6 0,-4 0 21 16,-3 0-6-16,-2 0 7 15,-2 0-2-15,1 0-14 16,-2 0 0-16,-2 1 1 15,1 6-11-15,-4 2 8 16,2 0-9-16,-5 2 5 16,0-2-6-16,-3-1-108 15,-9 0-227-15,-3-7-412 0</inkml:trace>
  <inkml:trace contextRef="#ctx0" brushRef="#br0" timeOffset="40227.4476">19230 7053 80 0,'0'0'1011'0,"0"0"-898"0,0 0-86 15,0 0-27-15,83 39-250 16</inkml:trace>
  <inkml:trace contextRef="#ctx0" brushRef="#br0" timeOffset="40569.7606">19539 7144 1400 0,'0'0'272'0,"0"0"-34"16,0 0-176-16,0 0 49 0,0 0 10 16,0 0-9-1,-2 74-41-15,2-54-23 0,0-1-28 16,0-4-12-16,-1-2-7 15,-1-9 1-15,2-4 4 16,0 0 12-16,0-7 72 16,0-17-63-16,3-4-9 15,8-6 7-15,2-1 14 16,2 3 13-16,1 6-1 16,-2 7-14-16,0 9-19 15,0 10-9-15,-1 0-8 16,-1 19 0-16,2 10-1 15,-2 5-5-15,4 2-117 16,27 10-183-16,-4-9-425 16,4-8-519-16</inkml:trace>
  <inkml:trace contextRef="#ctx0" brushRef="#br0" timeOffset="40866.4632">20823 6970 2150 0,'0'0'539'0,"0"0"-336"16,0 0-104-16,0 0-1 0,0 0-51 15,0 0 85 1,38 87-47-16,-21-40-34 0,1 5-11 15,-2-1-20-15,-1 0-13 16,-3-4-6-16,-2-7-1 16,-5-8-39-16,-4-9-82 15,-1-6-101-15,-11-14-52 16,-7-3-289-16,-6 0-395 0</inkml:trace>
  <inkml:trace contextRef="#ctx0" brushRef="#br0" timeOffset="41028.7599">20721 7207 1262 0,'0'0'286'15,"0"0"-211"-15,0 0-30 0,0 0 36 16,126 0-39-16,-67 0-27 16,1-5-15-16,-2-2-99 15,0-10-180-15,-14 2-256 16,-13 1-231-16</inkml:trace>
  <inkml:trace contextRef="#ctx0" brushRef="#br0" timeOffset="41823.3564">21176 7093 616 0,'0'0'316'16,"0"0"29"-16,0 0-32 15,0 0-91-15,0 0-55 16,0 0-43-16,0 0-20 16,-61 6-14-16,55 10-28 15,5 3-20-15,1 3-16 16,0-1-11-16,0 0-6 0,10-1-8 15,3-6 0 1,1-3 0-16,1-6-1 0,1-5 0 16,2 0-40-16,0-12-40 15,0-9-28-15,-1-6 27 16,-1-4 19-16,-6-3 21 16,-1-1 28-16,-7 1 12 15,-2 8 1-15,0 4 10 16,-8 12 56-16,-7 10-1 15,-6 1-49-15,-1 22-15 16,4 7 15-16,3 5-5 16,9 4-4-16,6-2-7 0,2-5 0 15,20-5-13-15,8-9-45 16,6-8-21-16,7-10-12 16,-3 0-165-16,-4-13 7 15,-6-9 60-15,-9-3 87 16,-11-3 97-16,-5 0 5 15,-5 3 109-15,0 6 72 16,0 5 78-16,-5 4-25 16,0 5-41-16,4 5-58 15,1 0-96-15,0 3-33 16,5 9-6-16,12 7 1 16,2 1 0-16,4 3-1 15,0 0 0-15,-5 0 0 0,-4 2 1 16,-6-3 1-1,-5-1 10-15,-3-1 19 0,0-5 15 16,0-1 7-16,0-5 7 16,0-1-37-16,0-2-11 15,0-3-4-15,15-3-2 16,4 0-5-16,4 0 1 16,2-6-2-16,-1-8 1 15,-5-5 0-15,-2-2 0 16,-2-8 6-16,-4-4-7 15,-3-7 6-15,-2-3-5 16,-3-3 1-16,0 0 6 16,-1 7 19-16,-2 11 82 15,1 9 9-15,-1 11-4 16,0 8-34-16,4 0-56 0,1 11-22 16,1 11 5-16,4 10 11 15,2 3-17-15,0 2 0 16,0 2 5-16,-2-3-6 15,-3 1 0-15,-4-2-76 16,-3 0-90-16,-9-10-184 16,-5-7-385-16</inkml:trace>
  <inkml:trace contextRef="#ctx0" brushRef="#br0" timeOffset="42020.2836">21559 7190 1639 0,'0'0'679'0,"0"0"-575"16,0 0-42-16,0 0 176 15,101-2-105-15,-46-9-60 16,4-3-26-16,1 3-29 16,-9-1-18-16,-2 1-153 15,-15 4-412-15,-16 2-1493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35:05.682"/>
    </inkml:context>
    <inkml:brush xml:id="br0">
      <inkml:brushProperty name="width" value="0.05292" units="cm"/>
      <inkml:brushProperty name="height" value="0.05292" units="cm"/>
      <inkml:brushProperty name="color" value="#FF0000"/>
    </inkml:brush>
  </inkml:definitions>
  <inkml:trace contextRef="#ctx0" brushRef="#br0">10065 8389 103 0,'0'0'1332'0,"0"0"-1090"16,0 0-32-16,0 0 25 15,0 0-43-15,0 0-49 16,-94-79-33-16,62 76-28 16,-1 3-9-16,1 0-29 15,3 13-16-15,3 2-10 0,7 2-8 16,4 2-8 0,5-1-1-16,3-2 0 0,6-2 0 15,1-3 0 1,0-2-1-16,0-4-1 0,6-4-14 15,4-1-15-15,1-1 9 16,4-16 21-16,-2-8 2 16,2-8-1-16,0-1 7 15,-3 2-2-15,0 6 4 16,-6 9 8-16,1 9 12 16,-2 8-6-16,2 0-12 15,1 22 7-15,4 10 24 0,0 9-2 16,-3 4-13-1,-3 2-8-15,-2-3-11 0,-2-1-8 16,-1-4 1-16,1-1-2 16,1-5-68-16,5-4-104 15,-2-9-190-15,2-9-397 0</inkml:trace>
  <inkml:trace contextRef="#ctx0" brushRef="#br0" timeOffset="344.6473">10045 8332 1452 0,'0'0'396'0,"0"0"-134"16,0 0-178-16,0 0 20 16,-11 74 32-16,11-41 16 0,0 5-35 15,0-4-45-15,3 0-26 16,8-7-13-16,3-6-18 15,2-5-3-15,-2-7-6 16,1-7 12-16,-2-2 3 16,0-7 4-16,-2-12 5 15,-2-4-13-15,-3-5-7 16,-2-4-1-16,-4 0-7 16,0-2-1-16,0 1 1 15,-5 7-1-15,-3 6-1 16,1 6-29-16,0 9-26 15,1 5-27-15,4 0-69 16,2 11-181-16,0 6-235 16,6-4-275-16</inkml:trace>
  <inkml:trace contextRef="#ctx0" brushRef="#br0" timeOffset="742.521">10412 8223 1317 0,'0'0'306'0,"0"0"23"16,0 0-75 0,0 0-48-16,0 0-77 0,0 0-57 15,0 0-35 1,-44 27 18-16,37 5 9 15,1 3-19-15,1 1-15 0,5 0-8 16,0-5-7-16,0-4-3 16,8-6-6-16,-1-6-5 15,1-4 0-15,-2-6 1 16,1-5-2-16,-3 0 1 16,3-2 9-16,-1-13 2 15,-2-5-10-15,1-6 4 16,-3-4-5-16,-2-3-1 15,0 1-13-15,0 4-17 16,-8 5-27-16,0 9-47 0,0 7-72 16,5 7-67-1,2 0-260-15,1 5-276 0</inkml:trace>
  <inkml:trace contextRef="#ctx0" brushRef="#br0" timeOffset="1533.2947">10488 8112 884 0,'0'0'380'0,"0"0"-74"0,0 0-69 16,0 0-51-1,0 0-13-15,0 0-43 0,0 0-19 16,-5-41-38-16,5 41-30 16,0 0-18-16,0 17-15 15,0 10-2-15,-2 9 5 16,2 7 5-16,0 3 2 16,0 0-4-16,0 0-4 15,0-5-2-15,0-2-4 16,0-2 0-16,0 1-5 15,0-1 0-15,0 0 1 16,0 0-1-16,0-3 0 16,-3-1 0-16,-2-2 0 15,-1-3-1-15,-2-2 0 16,-1-4-73-16,-4-2-45 0,4-4-73 16,0-6-136-16,0-6-277 15</inkml:trace>
  <inkml:trace contextRef="#ctx0" brushRef="#br0" timeOffset="1826.5647">10230 8322 1482 0,'0'0'279'0,"0"0"-71"0,0 0-66 16,0 0-41-16,0 0-53 15,0 0-30-15,0 0-16 16,50-19-2-16,-2 19-20 15,-6 0-229-15,-5 0-349 0</inkml:trace>
  <inkml:trace contextRef="#ctx0" brushRef="#br0" timeOffset="2007.3875">10753 8395 766 0,'0'0'729'16,"0"0"-514"-16,0 0-57 16,0 0-77-16,0 0-45 15,0 0-36-15,0 0-192 16,-5-13-465-16</inkml:trace>
  <inkml:trace contextRef="#ctx0" brushRef="#br0" timeOffset="2431.6127">10962 8144 1513 0,'0'0'371'0,"0"0"-60"0,0 0-40 16,0 0-87-16,0 0-103 16,0 0-53-16,0 0-19 15,-12 60 15-15,12-21-2 16,0 1-8-16,3-1-5 16,4 0-9-16,2-7 0 15,2-3-52-15,11-3-175 16,-3-6-251-16,0-9-119 0</inkml:trace>
  <inkml:trace contextRef="#ctx0" brushRef="#br0" timeOffset="2761.5334">11159 8124 1595 0,'0'0'231'0,"0"0"-39"15,0 0-47-15,0 0 22 16,-45 107-20-16,43-68-30 16,2 1-39-16,0-3-35 15,6-6-24-15,5-4-4 16,1-10-6-16,0-3 2 0,-3-11-10 16,-2-3 12-1,2 0 14-15,-1-9 5 0,-1-13-11 16,1-4-15-16,-3-7 0 15,-5-1-6-15,0 1 0 16,0 1-15-16,-3 6-29 16,-6 6-8-16,2 10-61 15,3 7-64-15,4 3-38 16,0 8-280-16,1 4-250 0</inkml:trace>
  <inkml:trace contextRef="#ctx0" brushRef="#br0" timeOffset="3012.7451">11421 8063 1587 0,'0'0'261'0,"0"0"81"16,0 0-107-16,0 0-80 15,0 0-78-15,0 0-1 16,0 0 2-16,-11 105-23 15,14-59-25-15,5 2-17 16,-2-2-5-16,0-1-8 16,-4-5 0-16,1-6-42 15,-3-8-93-15,0-9-173 16,-5-9-257-16,-5-7-457 0</inkml:trace>
  <inkml:trace contextRef="#ctx0" brushRef="#br0" timeOffset="3244.4409">11176 8211 1053 0,'0'0'126'0,"0"0"7"16,0 0-32-16,86 8-9 15,-42-1-54-15,8-2 65 16,3-1-10-16,0-3-41 15,-6 1-19-15,-11-2 5 16,-9 0 8-16,-10 0-24 0,-11 2-22 16,-8 8-29-16,-2 0-263 15,-14 2-574-15</inkml:trace>
  <inkml:trace contextRef="#ctx0" brushRef="#br0" timeOffset="3557.4157">10301 9004 1800 0,'0'0'262'16,"0"0"-128"-16,0 0 15 0,99-21 89 15,4-12-70-15,54-14-44 16,20-4-57-16,3 0-31 16,-21 7-10-16,-38 13-13 15,-28 8-2-15,-31 8-11 16,-23 8 0-16,-15 2-18 16,-7 5-66-16,-4 0-60 15,-10 0-85-15,-19 7-11 16,-15 9-137-16,-10 3-640 0</inkml:trace>
  <inkml:trace contextRef="#ctx0" brushRef="#br0" timeOffset="3760.6874">10329 9293 1891 0,'0'0'226'15,"0"0"-176"-15,0 0 30 16,172-14 121-16,-27-27-5 15,19-12-67-15,-1-3-49 16,-15 7-47-16,-34 12-15 16,-27 11-12-16,-21 7-5 15,-24 10-1-15,-7 4-143 16,-6 2-242-16,-9 3-645 0</inkml:trace>
  <inkml:trace contextRef="#ctx0" brushRef="#br0" timeOffset="5968.3006">10608 7850 892 0,'0'0'220'15,"0"0"-41"-15,0 0 20 0,0 0-14 16,-103-40-45-16,73 32-23 15,-4 1-3-15,-4 4 7 16,-7 1-56-16,-9 2-22 16,-7 0-6-16,-3 12 40 15,-2 3-15-15,6 4-14 16,4 3-13-16,5 1 1 16,6 2-8-16,5 2 8 15,4 2-3-15,5 4-7 16,4 1-6-16,6 4-10 15,2 2 7-15,0 4-8 16,6 4 4-16,-4 5 1 16,5 2-4-16,-3 3 3 0,2-1 4 15,3-1-10-15,-1 0 2 16,2-2 3-16,7 2-6 16,2 1 0-16,0-1 0 15,6 2-5-15,9-1 7 16,3-2 2-16,5-1-4 15,3-4-6-15,2-2 1 16,4-6-1-16,2-3 7 16,5-5 1-16,2-5-2 15,4-8 1-15,2-1 1 16,2-6 4-16,2-4 1 16,2-2-4-16,-2-2 5 15,-2-1-13-15,-2-5 5 0,-3 0 1 16,-4 0-6-1,-2 0-1-15,-3-2 2 0,-3-9-1 16,-1 0 7-16,-3-3-1 16,2-3 2-16,-4-3 3 15,1-2 3-15,-1-3 1 16,-2-5 1-16,-3-2-1 16,-1-6 1-16,-4-1-4 15,-4-5 4-15,-3-5 1 16,-5-1-9-16,-2-6-9 15,-2 0 9-15,0 0-8 16,-13-1 7-16,3 2-8 16,-5 2 6-16,0 0 1 15,2 1 2-15,-2 1-1 16,3-2 1-16,-1 0-3 0,2 2 1 16,2 4 5-16,-1 2-4 15,3 6-7-15,0 3 11 16,0 2-5-16,-3 3-5 15,-1 1-1-15,-1 0 8 16,-4 1-7-16,-2 1-1 16,0 3 0-16,-4 3 0 15,2 4 1-15,2 2-2 16,-1 3 0-16,2 6 0 16,0-1 0-16,0 4-2 0,-1 1-4 15,3 1 5-15,4 2-11 16,0 0-3-1,8 0-116-15,1 10-23 0,2 10-97 16,14 0-242-16,4-4-299 16</inkml:trace>
  <inkml:trace contextRef="#ctx0" brushRef="#br0" timeOffset="6870.6787">11242 7638 848 0,'0'0'276'0,"0"0"-69"16,0 0 40-16,0 0-97 15,0 0-41-15,0 0 19 16,0 0-14-16,-98-43-40 16,71 43-20-16,-6 4-4 15,0 11 1-15,-8 7 9 16,-3 10-5-16,-6 6-4 15,1 8 8-15,1 2 10 16,7 5-17-16,7-1-21 0,10 1-4 16,9 1 1-16,8-1 2 15,5 3-6-15,2 1-8 16,2 1 1-16,11 2 4 16,7-3 1-16,2-3 9 15,1-2 4-15,3 0-7 16,1-3-4-16,0 0-6 15,-3 3-1-15,-1 0-5 16,-1 0-2-16,0-2 5 16,-1-2-3-16,0-5 0 15,3-2-6-15,3-7 7 16,2-7-1-16,5-6-6 16,4-7 9-16,8-8 11 0,2-6 4 15,9 0 6-15,1-13-12 16,3-6-8-16,0-6-4 15,-3-3-3-15,-1-4-8 16,-3-2 5-16,-2 0-5 16,-7-2 0-16,-2 0 9 15,-7-2-4-15,-4-3 12 16,-6-4 12-16,-8-3 1 16,-5-7-1-16,-7-16-12 15,-6-18-1-15,0-15 7 16,-16 10-12-16,-3 19 7 15,0 24-1-15,-1 13-3 0,-6-5-1 16,-10-5-5-16,-4-7-2 16,-2 2 5-16,-2 2-12 15,-1 2-1-15,-1 1 1 16,-2 4 0-16,2 5-7 16,-1 5 7-16,3 5-1 15,3 8 0-15,3 7-8 16,2 6 8-16,1 5-6 15,1 3 6-15,-2 4 1 16,-1 15-1-16,-3 4-25 16,3 6-77-16,-5 12-146 15,9-9-245-15,4-7-715 0</inkml:trace>
  <inkml:trace contextRef="#ctx0" brushRef="#br0" timeOffset="19045.6861">13866 3568 525 0,'0'0'888'0,"0"0"-681"16,0 0-121-16,0 0-51 16,0 0 17-16,0 5 27 15,12-3 6-15,6 4 5 16,7 2 21-16,9 4-12 16,8 3-11-16,5 4 2 15,5 1-8-15,3 5 0 16,4-1-9-16,3-1-15 15,2 0-19-15,1-2-5 0,4-8 15 16,0-3 5 0,2-7-8-16,10-3 10 0,16-4 0 15,15-15-12-15,3-1 10 16,-21 1-18-16,-23 4-5 16,-22 2-4-16,-6-1-13 15,7-2 2-15,2-6 1 16,5-4 4-16,-8-5 4 15,-3-4 11-15,-4-5-3 16,-2-5-8-16,-4-6-5 16,-2-5-7-16,-2-3-11 15,-1-15 7-15,-6 7 3 0,-4-1-11 16,-6-1 15-16,-7 8-5 16,-4-7-4-16,-4 1-1 15,0 5 3-15,-7 2-3 16,-12 4-4-16,-9 5 11 15,-6 3-7-15,-11 2-4 16,-8 7-2-16,-18-2 0 16,-23 2-13-16,-25 6-10 15,-15 4-2-15,0 14-2 16,5 10-18-16,15 5 19 16,7 0-2-16,21 0-11 15,19 7 31-15,16 2 2 16,5-1 6-16,-6 5-13 15,-8 3 4-15,-4 6 3 16,3 3 5-16,4 3-8 0,3 6 9 16,4 3-1-16,3 9 1 15,4 4-6-15,-2 18 6 16,7-3-1-16,5 2 1 16,2 2 8-16,11-9-2 15,-1 7-4-15,8-1 4 16,3 2-5-16,7-2 0 15,3 1 0-15,0-4 0 16,0-4 0-16,14-6 0 16,1-7 8-16,6-5-9 15,0-4-1-15,5-4 0 16,0-5 0-16,1-1 0 16,2-4-5-16,-3 0-12 0,16-3-178 15,-8-4-120-15,-1-12-494 16</inkml:trace>
  <inkml:trace contextRef="#ctx0" brushRef="#br0" timeOffset="20475.163">19239 3664 453 0,'0'0'739'0,"0"0"-566"15,59 74 40-15,-16-36-7 16,8-1 21-16,21-1-41 15,23-3 1-15,26-10-14 16,9-14-43-16,-5-9-21 16,-11-17-25-16,-14-14 5 0,-3-10-14 15,-1-7-3-15,0-7-18 16,-18 3-5-16,-14 6-7 16,-17 2 0-16,-3-11-5 15,2-25-4-15,0-24-12 16,-4-15-13-16,-20 10-2 15,-14 14 4-15,-8 11-8 16,0 0-2-16,0 13-13 16,0 10-5-16,-3 17-7 15,-2 7-15-15,-4-5-11 16,-1-4 18-16,-8-2 15 16,-2 6-17-16,-8 4 23 15,-8 3-15-15,-10 2-36 16,-23 2 19-16,-32 2 8 0,-32 7 3 15,-17 8-17-15,-5 13 6 16,9 1 5-16,20 12 12 16,13 5 18-16,31 3 1 15,19-3-1-15,20 0 9 16,9 4 0-16,-5 8 0 16,-1 12-6-16,-5 21 4 15,3 27 2-15,0 24 5 16,5 9 27-16,6-7 34 15,7-15-8-15,9-21-12 16,3-1-2-16,6 0 0 16,6-16 24-16,0-9-20 15,0-11-18-15,8-3-18 0,7 2 2 16,9 7-14 0,8 3 0-16,7-3 0 0,6-2 0 15,8-4-9-15,5-3 9 16,7-2-1-16,-1-5-1 15,-3-5 2-15,0-4-63 16,-1-6-110-16,-13-7-202 16,-18-10-604-16</inkml:trace>
  <inkml:trace contextRef="#ctx0" brushRef="#br0" timeOffset="44432.0655">632 3811 506 0,'0'0'1069'16,"0"0"-803"-16,0 0 45 0,0 0-96 15,0 0 7 1,0 0-43-16,-10-11-61 0,24-15-53 16,13-11-44-16,3-15-12 15,17-18-8-15,-2-19 5 16,-6 5-5-16,-9 12-1 16,-17 14 0-16,-13 21 0 15,0 3 1-15,0 3 8 16,-11 12-2-16,-8 10 7 15,-5 9 5-15,-1 0-1 16,1 18-12-16,3 8-6 16,6 4-1-16,9 3-1 15,6-1-4-15,9-3-2 16,18-1-7-16,7-5-9 0,2-1-20 16,-2-6-5-16,-7-2-6 15,-9-4 10-15,-6-3 21 16,-12-1 9-16,0 3 5 15,-3 1 10-15,-13 5 0 16,-8 4 22-16,4 5 12 16,-2 1 1-16,6 2-7 15,4 0-9-15,7 1-8 16,5-3-10-16,0-3 1 16,15-4-2-16,9-4 0 15,6-8-7-15,13-6-101 16,-7-7-230-16,-5-10-431 0</inkml:trace>
  <inkml:trace contextRef="#ctx0" brushRef="#br0" timeOffset="44873.8859">1119 3425 1603 0,'0'0'499'16,"0"0"-235"-16,0 0-94 15,0 0-50-15,0 0-45 16,0 0-2-16,91 0-12 15,-76 17-13-15,-8 7-8 16,-5 1 13-16,-2 1-4 16,-2 2-12-16,-10-3-11 15,-4-3-11-15,4-2-8 16,0-4-6-16,5-6 0 16,5-6-1-16,2-4-39 15,0 0 0-15,13-8 18 0,10-14-3 16,2-5 3-16,4-7 20 15,-1-3 0-15,-3-4 0 16,-5 1 0-16,-1 2 1 16,-4 4 0-16,-8 8 21 15,-2 8 32-15,-5 8 37 16,0 7 35-16,0 3-43 16,-4 3-55-16,-8 18-9 15,-3 9-17-15,-3 7 14 16,3 2-3-16,2 0-6 15,8-3-5-15,5 0-1 16,5-6-8-16,20-4-49 16,12-9-103-16,11-6-57 15,25-14-107-15,-13-14-267 16,-5-10-291-16</inkml:trace>
  <inkml:trace contextRef="#ctx0" brushRef="#br0" timeOffset="45235.9813">1711 3381 631 0,'0'0'726'16,"0"0"-180"-16,0 0-226 15,0 0 14-15,0 0-106 16,0 0-46-16,0 0-76 16,-52-56-32-16,28 76-10 15,-5 6-4-15,7 4-10 16,0 3-13-16,6 3-13 16,6-3-14-16,9-2-9 0,1-5-1 15,3-5 0 1,13-7-2-16,1-10 2 0,2-4 0 15,2-4-13-15,0-16-19 16,0-9 9-16,-4-4-7 16,-3-2 0-16,-3-1 19 15,-1 7 4-15,-4 5 6 16,-1 9 0-16,-4 8 0 16,1 4 0-16,-2 3-14 15,3 7-6-15,1 10 21 16,7 5 0-16,5 2 0 15,6 4 0-15,5-5 0 16,7-2-1-16,2-4-178 0,15-11-168 16,-11-5-219-16,-7-1-258 15</inkml:trace>
  <inkml:trace contextRef="#ctx0" brushRef="#br0" timeOffset="46458.6887">2028 3401 1092 0,'0'0'490'15,"0"0"-2"-15,0 0-225 16,0 0 7-16,0 0-78 15,0 0-99-15,0 0-65 16,-32-34-20-16,29 59 10 16,-3 5 6-16,3 2 18 15,0 1-2-15,3-3-16 16,0-4-15-16,0-3-8 16,0-5-1-16,0-7 0 0,3-5-54 15,6-6-1 1,3-2 29-16,1-17-13 0,1-8-29 15,2-4 24-15,2-4 12 16,-6 1-1-16,2 3 7 16,-3 4 16-16,-3 7 8 15,-2 9 0-15,-3 5 2 16,-3 6 7-16,7 0-7 16,-2 14 0-16,4 8 12 15,1 3 12-15,5 3 4 16,3 1-3-16,4-2-16 15,1-3-7-15,-3-3-1 16,-3-6 0-16,-1-5 1 16,-9-8-2-16,0-2-6 0,-4 0-1 15,0-13-39 1,0-7-2-16,-3-2 30 0,0 2 17 16,4 3 0-1,-4 2 1-15,0 6 8 0,0 6 23 16,0 3-19-16,3 0-12 15,6 7-1-15,2 5-5 16,3 1 6-16,5-1 0 16,1-2-1-16,3-3 1 15,-1-7-21-15,-2 0-59 16,0-11 3-16,-6-7 44 16,-4-6 21-16,-2-1 12 15,-5 0 31-15,-3 6 76 0,0 5 8 16,0 8-17-16,0 6-37 15,0 9-43-15,0 17-17 16,-8 14 25 0,2 8 17-16,-5 5 2 0,4 2 3 15,0-1-12-15,-2-4-20 16,0-5-7-16,-2-9-7 16,1-10-1-16,1-6 0 15,0-14 0-15,0-6-1 16,0-2 6-16,2-19-6 15,2-8-1-15,2-2 1 16,3 1 0-16,0 4-1 16,0 6 0-16,2 8 1 0,5 7-1 15,1 5-6 1,11 0-1-16,5 9 7 0,7 5 0 16,7 1 1-16,-1 0-1 15,1-5 1-15,-2-3 0 16,-7-7-1-16,-10-5 1 15,-4-17 0-15,-7-12 1 16,-5-24 0-16,-3-26 5 16,0-33-5-16,0-6 7 15,-5 20-8-15,-1 30-1 16,3 42 1-16,0 13 0 16,0 8 16-16,-1 7 32 15,1 3-21-15,-2 20-26 16,2 29 1-16,3 22-1 15,5 21 0-15,14-6 0 16,11-18-1-16,-3-22 6 16,-2-17-5-16,7-1-1 0,2-5-1 15,-3-3-11-15,-3-13 5 16,-5-7 6-16,-4-15 0 16,-1-14 1-16,-3-8 0 15,-1-4 0-15,-3-2 1 16,-3 2-1-16,-2 9 2 15,-4 9 7-15,-2 10 46 16,0 9 33-16,0 4-43 16,-8 11-24-16,-4 13-12 15,0 11-1-15,3 1-1 0,3 4 1 16,6-3-7 0,0-3 0-16,14-4-1 0,6-5 0 15,9-5-1-15,5-8-6 16,5-5-113-16,10-7-145 15,23-16-102-15,-11-9-307 16,-9-3-484-16</inkml:trace>
  <inkml:trace contextRef="#ctx0" brushRef="#br0" timeOffset="46722.9735">3430 3430 413 0,'0'0'1254'0,"0"0"-662"16,0 0-279-16,0 0-107 15,0 0-57-15,0 0-71 16,0 0-46-16,23-34-26 15,7 29-6-15,3-2-6 16,0 4-91-16,0 3-115 0,-8 0-150 16,-10 0-257-16,-11 6-70 15,-4 5 61-15,-12 4 628 16,-12 3 138-16,-2 0 454 16,5-3-212-16,4-3-41 15,7-1-87-15,7-5-125 16,3-1-78-16,5-3-27 15,15-2-10-15,13 0-5 16,33-11-7-16,-8-3-231 16,0-2-79-16</inkml:trace>
  <inkml:trace contextRef="#ctx0" brushRef="#br0" timeOffset="46934.9036">3902 3227 1545 0,'0'0'334'0,"0"0"-146"16,0 0-100-16,0 0 79 16,9 77-28-16,-2-38 7 15,-5 5-46-15,-2-1-27 16,0-5-24-16,-6-1-11 16,-10-8 0-16,-5-3-24 15,6-6-14-15,16-8-78 16,21-5-252-16,16-7-833 0</inkml:trace>
  <inkml:trace contextRef="#ctx0" brushRef="#br0" timeOffset="47293.3838">4402 3219 1735 0,'0'0'581'0,"0"0"-208"16,0 0-121-16,0 0-32 15,0 0-95-15,0 0-73 16,0 0-19-16,-1 65 24 16,-3-26-8-16,3 2-23 15,1 0-19-15,0-4-5 16,3-4-2-16,10-5-30 16,4-5-136-16,29-12-120 15,-6-6-332-15,2-5-296 0</inkml:trace>
  <inkml:trace contextRef="#ctx0" brushRef="#br0" timeOffset="47930.8255">4754 3239 1652 0,'0'0'600'0,"0"0"-303"0,0 0-139 16,0 0-84-16,0 0-2 15,0 0 6-15,0 0-30 16,-3 99-12-16,3-73-18 15,11 4-9-15,3-7-1 16,3-4-2-16,1-6-6 16,-2-8 0-16,2-5 0 15,0-4-8-15,-3-15-12 16,1-4-1-16,2-5 12 16,0 0 8-16,-1 3-1 15,-1 4 2-15,-3 7-1 0,-1 4 1 16,-1 8 6-16,-1 2-4 15,1 0 4-15,-1 12 3 16,5 5 10-16,-2 4 15 16,2 1-8-16,-1 1-1 15,-1-2-5-15,2-3-8 16,-3-2-11-16,3-7 0 16,-3-6 0-16,1-3-1 15,0 0 6-15,2-17 0 16,0-3-5-16,3-7 0 15,-3-1 0-15,0 5 0 16,-6 2 0-16,2 4-1 16,-7 8 1-16,0 3 0 0,-1 6 0 15,-1 0-1-15,2 0 0 16,5 11 0-16,5 9 0 16,4 5 7-16,4 2 10 15,5 3 8-15,-2-4 10 16,2-2-7-16,-4-5-5 15,-3-4-8-15,-6-5-1 16,2-8 1-16,-2-2 24 16,2-2 35-16,-1-15-25 15,4-8-35-15,1-4-13 16,-4-4 7-16,0-6-8 16,-3 0 0-16,-6-1-34 0,-3 7-66 15,-4 2-116 1,-8 9-251-16,-3 8-1211 0</inkml:trace>
  <inkml:trace contextRef="#ctx0" brushRef="#br0" timeOffset="49847.0132">3273 4042 1942 0,'0'0'236'0,"0"0"-67"16,0 0 58-16,0 0-99 15,0 0-74-15,0 0-29 16,0 0-19-16,0-19-6 16,28 19 0-16,12 2-1 15,5 1 1-15,3-3 0 16,-6 0 0-16,-11-14 0 15,-7-4 1-15,-11-5 7 16,-5-2-1-16,-5-3 16 16,1 0 54-16,-4 2 13 15,0 3-6-15,0 8 22 16,0 7-10-16,0 4-21 0,0 2-35 16,0 2-17-1,0 0-14-15,0 0-9 0,0 0 0 16,0 10 0-16,0 7-1 15,0 8 0-15,-4 4 1 16,4 6-1-16,-3 2 1 16,3-1-1-16,0-4 1 15,-3-2-1-15,3-7 1 16,0-4 0-16,0-6-1 16,-2-6-5-16,2-4-9 15,0-1-1-15,0-2-1 16,-1 0 2-16,-1 0-20 15,-1-2-67-15,-4-8-102 16,-11-5-114-16,1 2-320 16,1 2-631-16</inkml:trace>
  <inkml:trace contextRef="#ctx0" brushRef="#br0" timeOffset="50469.7956">3283 4045 1147 0,'0'0'363'16,"0"0"-142"-16,0 0-28 16,0 0-88-16,0 0-56 15,0 0-9-15,105-50-1 16,-53 31-12-16,4-1 25 0,-3 1 14 16,-8 2 2-16,-5 2 17 15,-13 2 20-15,-11 8 18 16,-10 3 11-16,-5 2-13 15,-1 12-52-15,0 19-30 16,-11 17 161-16,-9 24 5 16,-4 20-68-16,5 15-40 15,3 1-10-15,12-21-18 16,4-22-15-16,0-22-15 16,0-7-10-16,0 2-20 0,0 3-9 15,0-1-1 1,0-8 0-16,0-11-23 0,-1-8-73 15,-9-9-41 1,-17-16-63-16,7-12-300 0,-8-7-396 0</inkml:trace>
  <inkml:trace contextRef="#ctx0" brushRef="#br0" timeOffset="50643.976">3243 4427 1264 0,'0'0'649'16,"0"0"-558"-16,0 0 10 16,167-6-10-16,-37-10-27 15,13-3-43-15,-7-3-21 16,-21 0-14-16,-45 5-271 16,-21 5-472-16</inkml:trace>
  <inkml:trace contextRef="#ctx0" brushRef="#br0" timeOffset="51130.9626">4132 4167 1587 0,'0'0'491'0,"0"0"-228"16,0 0-56-16,0 0-45 15,-93 43-22-15,74-15-16 16,1 5-27-16,6-1-23 16,6 3-19-16,6-3-29 15,0-2-14-15,6-5-7 16,11-5-4-16,2-6-2 15,3-10-25-15,1-4-78 16,-1-4-8-16,4-16 9 0,-3-8-8 16,1-5 34-16,-4-3 41 15,1 0 23-15,-2 2 12 16,-4 5 1-16,-2 4 42 16,-5 9 46-16,-4 6 2 15,-1 6 10-15,-1 4-37 16,-2 1-41-16,1 17-14 15,2 10 35-15,2 7 61 16,2 6-26-16,2 1 4 16,9 0-18-16,1-3-32 0,5-7-19 15,3-6-5 1,-3-11-7-16,0-8 7 0,3-7-7 16,-2-5 7-16,2-20-7 15,0-9 3-15,1-8-4 16,-3-10-1-16,-5-5 1 15,-4-4 0-15,-7 5 0 16,-7 8 0-16,-2 9-6 16,-5 14-36-16,-14 14-78 15,-12 11-193-15,1 12-341 16,4 9-765-16</inkml:trace>
  <inkml:trace contextRef="#ctx0" brushRef="#br0" timeOffset="52656.7954">6550 4031 1921 0,'0'0'393'0,"0"0"-42"16,0 0-74-16,0 0-87 15,0 0-97-15,0 0-7 16,-39 81 29-16,28-27-21 0,0 4-29 15,5-3-31-15,3-4-4 16,3-4-15-16,0-4-7 16,0-7-7-16,1-4-1 15,7-6-9-15,-2-7-83 16,4-10-119-16,5-9-127 16,-2-4-209-16,-2-13-468 0</inkml:trace>
  <inkml:trace contextRef="#ctx0" brushRef="#br0" timeOffset="53704.8904">6243 4141 1453 0,'0'0'347'15,"0"0"-109"-15,0 0-88 16,0 0-46-16,94-15-9 0,-42 7-2 15,7 2-5 1,7 0-32-16,-4 2-12 0,-5 1-18 16,-12 2-12-16,-15 1-8 15,-11 0-5-15,-11 0 0 16,-8 7-1-16,-3 8 2 16,-23 8-1-16,-6 5 10 15,-10 5-4-15,-6-3 7 16,5 2-14-16,4-6 2 15,8-5 4-15,8-4 0 16,9-5 0-16,8-5 0 16,6-3 1-16,0 0-6 15,7 0 0-15,15 2 13 16,8 2 26-16,5 3 15 16,-1 0-8-16,6 3-8 0,-6 4 0 15,-2 2-15-15,-7 2 4 16,-1 2 0-16,-8-1 8 15,-5 0 2 1,-2-1-13-16,-9-1 2 0,0-1 0 16,0-1 11-16,-14-2-8 15,-7-2-2-15,-7-2-4 16,-10 2-9-16,-6-3-6 16,-5-4-8-16,-2-4-1 15,-1-4 0-15,3 0-11 16,8 0-74-16,12-7-95 15,23-10-56-15,6 2-306 0,9-1-724 0</inkml:trace>
  <inkml:trace contextRef="#ctx0" brushRef="#br0" timeOffset="54259.8167">7103 4296 1423 0,'0'0'332'16,"0"0"-31"-16,0 0-42 16,0 0-92-16,0 0-9 15,-100 12-46-15,77 13-11 16,3 5-23-16,5 2-21 16,6 2-20-16,8-2-22 0,1-4-9 15,7-2-4-15,12-5 3 16,7-7-5-16,2-7 0 15,-1-7-1-15,2 0 1 16,-2-15-10-16,1-7-8 16,-2-9-3-16,0 0 11 15,-1-3 2-15,-1-1 3 16,-3 5 5-16,0 6 0 16,-2 5 0-16,-5 8 0 15,-4 7 0-15,0 4 1 16,-3 0 0-16,3 15 14 15,-1 8 12-15,-3 2 25 0,1 6 29 16,-1 1-18 0,3-1-18-16,3-2-9 15,5-1-9-15,3-5 14 16,6-6-9-16,-1-5-19 0,3-9 2 16,-2-3 0-16,2-5 8 15,-2-14 4-15,-1-6-2 16,-4-8 4-16,-2-6-7 15,-6-5-2-15,-5-5-13 16,-8 1-6-16,0 6 1 16,-6 10-1-16,-18 13-1 15,-10 13-59-15,-39 18-149 16,4 13-294-16,-1 3-640 0</inkml:trace>
  <inkml:trace contextRef="#ctx0" brushRef="#br0" timeOffset="57511.9699">1398 5034 1923 0,'0'0'301'0,"0"0"-28"16,0 0-81-16,0 0-85 15,0 0-36-15,0 0 9 0,-4 95 68 16,-1-39-31-16,-1 6-40 15,3-1-19-15,3-1-36 16,0-8-4-16,0-5-12 16,3-6-5-16,8-7-1 15,3-9-128-15,18-13-140 16,-4-9-253-16,0-3-370 0</inkml:trace>
  <inkml:trace contextRef="#ctx0" brushRef="#br0" timeOffset="57873.6191">1828 5119 1652 0,'0'0'322'16,"0"0"-86"-16,0 0-42 16,0 0-20-16,0 0-24 15,-78 94-30-15,69-60-5 16,3 3-48-16,6-1-28 15,0-4-14-15,0-4-7 16,12-4-12-16,6-7-5 16,-2-5 0-16,1-7 1 15,1-5-1-15,-2 0 5 16,-1-10-6-16,0-7 9 16,-6-4-8-16,-3-3 11 15,-6-3-11-15,0 1 7 0,0-1-7 16,-9 2 5-16,-5 5-6 15,-2 3 0-15,4 4 0 16,0 5-36-16,3 4-42 16,6 4-46-16,3 0-92 15,0 8-291-15,0 1-156 0</inkml:trace>
  <inkml:trace contextRef="#ctx0" brushRef="#br0" timeOffset="58099.0943">2135 5400 1702 0,'0'0'320'0,"0"0"-183"0,0 0 66 16,0 0-10-16,0 87-59 15,0-57-43-15,1-2-57 16,2-2-22-16,2-6-11 15,-1-5-1-15,2-6-40 16,9-9-179-16,0-9-265 16,0-11-537-16</inkml:trace>
  <inkml:trace contextRef="#ctx0" brushRef="#br0" timeOffset="58834.9882">2372 5071 1495 0,'0'0'331'0,"0"0"-65"0,0 0-99 16,0 0-1-16,-52 81-13 15,44-46-40-15,8 1-32 16,0-2-25-16,3-3-35 16,14-8-13-16,5-3-8 15,6-9 1-15,5-4 5 16,0-7-4-16,3-3 4 15,-3-14 0-15,-8-5-5 16,-1-1 7-16,-12-2-7 16,1 3 7-16,-7-2-6 15,-1 7-1-15,1 0 0 16,-1 4 0-16,1 2 0 0,2 5 0 16,-2 0 0-16,0 4-1 15,3 2-1-15,-2 0-5 16,2 9 6-16,3 7-1 15,-1 2 1-15,-2 5 0 16,1 0-1-16,0 1 1 16,-2-2 0-16,5-2 0 15,-4-6 0-15,0-4 0 16,0-5 0-16,0-5 1 16,2 0 0-16,2-11 0 15,-1-7 5-15,2-7-5 16,0-3-1-16,-2 1 1 15,0-2 1-15,0 4 4 0,1 1-6 16,-2 5 1-16,1 2 0 16,0 5 0-16,-2 4 1 15,0 7 5-15,4 1 4 16,0 7-10-16,2 12 11 16,-1 5 21-16,4 2 24 15,0 4 18-15,0-1-8 16,3-3-2-16,2-2-16 15,0-2 6-15,0-7-13 16,-4-5-15-16,-2-7 8 16,-4-3 8-16,3 0 19 0,-4-17-17 15,9-6-18 1,-4-7-12-16,2-8-9 0,-2-8-5 16,-4-5 0-1,-2-1 0-15,-6 3 5 0,-6 10-6 16,0 10-22-16,-15 12-53 15,-21 17-91-15,2 0-189 16,-1 3-343-16</inkml:trace>
  <inkml:trace contextRef="#ctx0" brushRef="#br0" timeOffset="68188.2712">6784 4896 87 0,'0'0'88'0,"92"20"-67"16,-7-6-21-16,-10 1-14 0</inkml:trace>
  <inkml:trace contextRef="#ctx0" brushRef="#br0" timeOffset="68587.0895">8146 4167 179 0,'0'0'227'16,"0"0"-115"-16,-94-99-76 16,45 49 3-16,-5-1 19 15,-7-3-58-15,-17-6-20 16,-19 1 12-16,-18 4-51 16,-4 12 59-16,9 13 23 15,10 13-23-15,16 10 0 16,1 6-8-16,13 1 8 15,10 0 2-15,-13 9-2 16,19 3-38-16,-1 0-232 0</inkml:trace>
  <inkml:trace contextRef="#ctx0" brushRef="#br0" timeOffset="69061.6494">7275 5173 9 0,'0'0'497'0,"0"0"-435"16,127-39-43-16,-74 17 10 16,1-2-16-16,1-3-13 15,-1 0 0-15,25-18-14 16,-18 10-9-16,-8 3-345 0</inkml:trace>
  <inkml:trace contextRef="#ctx0" brushRef="#br0" timeOffset="76504.5401">3091 5791 1681 0,'0'0'258'0,"0"0"-42"0,0 0 0 16,0 0-74-16,21-75-18 15,-1 61-47-15,5 3-48 16,7-2-20-16,4 1-8 15,6 0 1-15,0-3 5 16,-1-3-7-16,-5 0 0 16,-6-1 1-16,-8-1 8 15,-7 1 37-15,-7 4 39 16,-5 3-1-16,-3 8 33 0,0 4-24 16,0 6-26-16,0 33-49 15,-3 34 2-15,-2 25 20 16,1 13-3-16,2-8-7 15,2-11-16-15,0-27-13 16,0-12 4-16,-1-14-5 16,-2-8-78-16,-3-3-148 15,-12 3-67-15,0-5-253 16,2-14-281-16</inkml:trace>
  <inkml:trace contextRef="#ctx0" brushRef="#br0" timeOffset="77368.7184">3002 6036 1689 0,'0'0'348'0,"0"0"-154"0,0 0-129 16,0 0 45-16,89-8 0 16,-9 0-25-16,25-8-53 15,12-2-23-15,-17-1-9 16,-25 1-55-16,-26 3-107 15,-11-2-136-15,2-3-195 16,-3-6-13-16,-5-4 134 16,-13-2 372-16,-13 5 286 15,-6 2 252-15,0 6-217 16,-9 5-26-16,-7 5-57 16,-4 9-40-16,-2 0-58 0,-5 14-49 15,5 10-10-15,-1 5 7 16,7 2-10-16,4 1-9 15,5 1-18-15,7-3-26 16,0-2-13-16,7-3-6 16,11-5-6-16,4-4 0 15,1-9 0-15,5-7-10 16,0 0-31-16,-1-14-22 16,3-10-12-16,-3-6 10 15,3-3 26-15,4-1 21 16,-3 0 12-16,3 1 6 0,-2 3 1 15,-2 8 0 1,-4 4 0-16,-9 7 4 0,-2 7 1 16,-8 4 15-16,-2 0 6 15,-2 15 10-15,-2 5 28 16,-1 2-1-16,0 3-5 16,2 1-19-16,1 1-22 15,5-5-8-15,5-2-9 16,4-4 9-16,3-6-9 15,5-8 8-15,-1-2-8 16,3-2-1-16,-2-15 2 16,-2-3-1-16,-1-6-1 15,-1-1-1-15,-6 1 1 16,3 1 0-16,-8 8 0 0,-4 2 0 16,0 6 1-1,-3 6 0-15,-3 3 1 0,0 0 5 16,3 6-1-16,0 11 3 15,0 4 3-15,6 4 0 16,3 1-1-16,1-2 1 16,4-1 16-16,4-6-10 15,-2-4 3-15,0-6-4 16,-2-6 1-16,-1-1 3 16,-2-8 9-16,2-13 3 15,-4-6-14-15,3-9-7 16,-8-5-4-16,-3-3-7 15,-4-3 0-15,0 5-1 16,-1 6-1-16,-13 11-37 16,-5 11-35-16,-13 14-97 0,2 14-166 15,3 2-443-15</inkml:trace>
  <inkml:trace contextRef="#ctx0" brushRef="#br0" timeOffset="78605.259">6230 5779 1425 0,'0'0'196'0,"0"0"-32"0,0 0 44 15,50-83-48 1,-25 67-48-16,-1 11-19 0,-2 5-28 16,-5 0-25-16,0 10-4 15,-7 9-5-15,-1 1 3 16,-5 1-7-16,-3 0-6 16,-1-2-6-16,0-2-8 15,2-3-6-15,2-5 11 16,4 1 3-16,7-4 6 15,4 0 28-15,8 1 6 16,5 5-5-16,5 2-8 16,0 3-5-16,-1 3-16 0,-8 5-11 15,-8 0-2-15,-7 0 1 16,-13 1 13-16,0-1 5 16,-16 2 3-16,-14-2 3 15,-9-4-8-15,-3 1-13 16,1-8-12-16,2-4 0 15,7-6-13-15,9-4-58 16,12-3-74-16,12-29-176 16,18 2-360-16,4-1-789 0</inkml:trace>
  <inkml:trace contextRef="#ctx0" brushRef="#br0" timeOffset="79371.8824">6950 5700 1515 0,'0'0'265'0,"0"0"77"16,0 0-161-16,0 0 12 15,-84 38-41-15,63-9-25 16,2 3-29-16,5 1-19 16,8-1-29-16,6-2-26 15,0-4-17-15,14-2 2 16,13-7 0-16,7-5-8 15,9-7-1-15,-4-5-1 16,-2 0-30-16,-7-8-16 16,-3-12 5-16,-6-3 9 15,-6-4 19-15,0-4 8 16,-2 1 6-16,2 2 0 16,0 1 1-16,3 6 0 0,-2 3-1 15,2 5 1-15,-3 5 14 16,0 5 0-16,-5 3 1 15,-2 3 4-15,4 9 2 16,-6 5 10-16,3 0-7 16,-2 1-8-16,2-1-1 15,-1-1-6-15,2-4-9 16,5-3 0-16,0-2 5 16,6-6 3-16,1-1-7 15,-4 0-1-15,3-9 0 16,-3-7-1-16,-3-4 0 15,1 0-7-15,-4 0 6 0,-1-2 0 16,0 3 1 0,-3 2-1-16,1 5 1 0,0 2 0 15,-2 3 0-15,2 6 0 16,0 1 0-16,3 0 0 16,2 8 1-16,0 9 11 15,1 5 12-15,2 4 18 16,3 6 4-16,5-1 16 15,0 1-7-15,5-3-19 16,-2-3-6-16,0-6 7 16,-3-8-14-16,-2-7-2 15,-6-5 3-15,2-3 18 0,-4-14-6 16,1-9-3-16,-2-5-8 16,-1-7-5-16,-4-5-5 15,-6-4-5-15,0-3-9 16,-3 4-1-16,0 5 0 15,-6 8 0-15,-10 9-6 16,-7 9-1-16,-4 9-7 16,-10 6-64-16,-44 18-120 15,8 8-282-15,-1-3-928 0</inkml:trace>
  <inkml:trace contextRef="#ctx0" brushRef="#br0" timeOffset="84553.7874">7399 3690 660 0,'0'0'113'0,"0"0"-23"16,0 0 21-16,0 0 22 16,0 0-20-16,-40-76 36 15,29 63-56-15,-4 0 1 16,1 2-25-16,-6 1-5 16,0 2 0-16,-5 0-3 15,-8 2 5-15,-7-2-10 16,-8 5-12-16,-7-2-7 15,-5 2 5-15,0 2 5 16,-2 1 6-16,2 0-15 16,8 0-2-16,3 5-10 0,7 4-6 15,6 0-3-15,3 5 1 16,3-1-5-16,2 1 1 16,3 6-5-16,0-1 0 15,-1 3 2-15,-2 2 0 16,1 4 2-16,0 4 12 15,-1 1-5-15,2 5 2 16,4 0 2-16,1 5-4 16,5 2 1-16,1 3 0 15,6-2 12-15,0 0-8 16,2 0-1-16,2 0-3 0,5-2-2 16,0 4-1-1,0-2 4-15,3 2-4 0,9 0 2 16,0 0-2-16,6-1 1 15,-2 2-9-15,4-1 7 16,2 0-4-16,-1-2-1 16,3 3 2-16,3-3 2 15,1-3 11-15,6 0-6 16,2-4 0-16,6-3-5 16,1-4-4-16,3-3 5 15,2-6-1-15,3-3-2 16,2-4 4-16,1-5 10 15,3-3 3-15,6-5 4 16,-1-3-7-16,2 0-1 16,-1 0 3-16,-3-3-10 0,0-7-2 15,-1-2 1-15,-4-4-1 16,3-1 5-16,-1-3-2 16,1 1 1-16,-4-4 5 15,4-2-3-15,-6-2-2 16,-1-4-1-16,-2-3 0 15,-4-1 5-15,-5-2-11 16,-4-1 4-16,-5 0 4 16,-6 1-4-16,-5-4 7 15,-5 0-1-15,-2-1-5 16,-7-5-5-16,-3 0-14 16,-3-5 11-16,0 2-11 15,-6-3 7-15,-6 1 2 0,-4 1 2 16,-2 2-6-16,-4 2 3 15,-2-1-8-15,-1 4 16 16,-5-1-5-16,0 4 9 16,0 4-14-16,-3 3 13 15,-4 4-7-15,-1 3-12 16,-6 6 7-16,-1 2-8 16,-3 0 0-16,-3 4 0 15,-1 0 0-15,-2 4 0 16,4 0 0-16,-2 1 0 15,0 2 0-15,-2 1-1 16,0 0-14-16,-4 1 5 16,-3 3 10-16,-1 0 0 15,1 3 0-15,3 0-10 16,5 0-5-16,2 8-4 0,5 3 5 16,1 3-38-16,9 3-122 15,6 3-187-15,14-3-337 16,1-6-1175-16</inkml:trace>
  <inkml:trace contextRef="#ctx0" brushRef="#br0" timeOffset="88392.3621">6958 6254 1737 0,'0'0'394'16,"0"0"-111"-16,0 0-53 16,0 0-69-16,0 0-8 15,0 0 4-15,105-19-48 16,-47 5-55-16,3-2-25 15,3 2-14-15,-2-3-15 0,-6 5 0 16,-5 1 0 0,-12 3-9-16,-11 3-105 0,-10 4-67 15,-9 1-83-15,-9 0-116 16,-12 6-337-16,-6 5-185 0</inkml:trace>
  <inkml:trace contextRef="#ctx0" brushRef="#br0" timeOffset="88578.4796">7051 6314 1149 0,'0'0'508'16,"0"0"-138"-16,0 0-48 15,0 0-18-15,0 0-117 16,0 0-90-16,0 0-24 16,82-3-4-16,-25-4-38 15,4-2-20-15,7 1-10 0,-2 3-1 16,-6 1-18-16,-12 4-148 15,-17 0-304-15,-19 5-587 0</inkml:trace>
  <inkml:trace contextRef="#ctx0" brushRef="#br0" timeOffset="94507.9046">9026 5020 333 0,'0'0'247'0,"0"0"314"16,0 0-341-16,0 0 4 15,0-71-49-15,0 52 31 16,-6 3-49-16,-9 4-14 15,0 4-11-15,-6 3-9 16,-4 5-54-16,-2 0-37 16,-1 17-8-16,3 5 2 15,8 4 5-15,4 6 0 16,13-1-2-16,0 3-3 16,11 0-8-16,13 2-3 15,4-2-7-15,0-1-2 16,2-1-5-16,-5-3 5 15,-9-4 2-15,-7 0-2 16,-9-6-5-16,0-2 8 16,-11-3 0-16,-8-5-8 0,-3-4 0 15,1-5 1 1,4 0-1-16,7-17-1 0,10-9-18 16,0-3-9-16,20-3 3 15,10-2 8-15,11 2-9 16,-1 2 8-16,2 3 10 15,-2 3 5-15,-2 2-4 16,-4 0 5-16,0 3-1 16,-4-1 2-16,-3 6-1 15,-6 2 0-15,-7 2 1 16,-5 5 0-16,-7 3 1 0,-2 2 9 16,0 0 8-1,-9 17-17-15,-7 9 18 0,-5 6 16 16,3 5-1-1,0 3-5-15,4-3 2 0,6-1-7 16,6-5-5-16,2-4-7 16,0-5-10-16,5-6-1 15,10-7 8-15,0-7-8 16,2-2 11-16,4-4-6 16,0-13-4-16,1-6 4 15,1-6-6-15,-3-3-1 16,-3-6 1-16,-7-2-1 15,-2 0-12-15,-7 1-22 16,-1 8-1-16,-3 6 6 16,-10 13-2-16,0 8-42 0,-2 4-72 15,13 4-62-15,2 8-92 16,2 0-293-16</inkml:trace>
  <inkml:trace contextRef="#ctx0" brushRef="#br0" timeOffset="94780.0067">9770 5149 1485 0,'0'0'278'0,"0"0"-12"0,0 0-148 16,0 0-15-16,0 0-48 15,0 0-28-15,0 0-20 16,112-15-7-16,-57 9-162 16,-10-1-382-16,-2 1-860 0</inkml:trace>
  <inkml:trace contextRef="#ctx0" brushRef="#br0" timeOffset="95266.3802">10409 4838 1542 0,'0'0'201'15,"0"0"-7"-15,0 0-78 16,0 0-19-16,0 0-14 16,88 29-23-16,-80 6 1 15,-8 5-15-15,0 4 3 16,-22-1-15-16,-3-2-12 0,-5-7-10 15,-3-4-3-15,-1-9-7 16,4-5-1-16,6-8 0 16,3-3 0-16,8-5 6 15,5-5 8-15,7-12 3 16,1-4-13-16,0 1-4 16,12 3 12-16,2 8 0 15,3 2 5-15,1 7-3 16,0 0-6-16,6 8 6 15,3 7-2-15,4 0-2 16,3 2-10-16,2-3 0 16,2 0 0-16,-2-1-1 0,0-6-53 15,-4-2-199-15,5-5-91 16,-10-8-355 0,-5-5-116-16</inkml:trace>
  <inkml:trace contextRef="#ctx0" brushRef="#br0" timeOffset="95551.9822">10804 4899 895 0,'0'0'323'16,"0"0"41"-16,0 0-33 16,0 0-75-16,0 0-74 15,0 0-98-15,0 0-1 16,-75 31 33-16,53 10-25 16,5 5-24-16,6 0-23 15,4-5-10-15,7-4-1 16,0-10-8-16,7-7-1 15,9-7-3-15,1-9 20 0,6-4 3 16,2-2-3-16,2-17-11 16,-1-7-9-16,2-4-6 15,-7-8-9-15,-3-6-6 16,-6-2 1-16,-8 0-1 16,-4 6-1-16,-7 12-38 15,-59 23-111-15,2 5-196 16,-15 6-937-16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10:27:56.588"/>
    </inkml:context>
    <inkml:brush xml:id="br0">
      <inkml:brushProperty name="width" value="0.05292" units="cm"/>
      <inkml:brushProperty name="height" value="0.05292" units="cm"/>
      <inkml:brushProperty name="color" value="#FF0000"/>
    </inkml:brush>
  </inkml:definitions>
  <inkml:trace contextRef="#ctx0" brushRef="#br0">3959 11014 1152 0,'0'0'262'0,"0"0"-65"16,0 0-37-16,0 0-30 16,-3 0-51-16,3 0-39 15,15 0 4-15,15 4 68 16,8 1 9-16,9 0-32 15,13-1-2-15,20-1 31 16,20-3-35-16,22 0-23 16,7-5-23-16,-9-3-1 15,-14 3-6-15,-30 2-9 16,-13 1-2-16,7 2 9 16,12 0-4-16,18 0-1 15,12-3 5-15,-3-3 23 16,-5-2-3-16,8-3-2 0,12-4-17 15,4-1 13-15,2-1 4 16,-2 0-14-16,-4 1-10 16,0 2 1-16,-5 2-3 15,-1 0-2-15,-6 0 3 16,-5 2 12-16,-5 1-24 16,-4 1 3-16,-19 1 0 15,-16 0-4-15,-16 2 5 16,-9 0-1-16,4-3 0 15,1 2-3-15,-1-2-1 16,-12 4-7-16,-8 2 1 16,-9-1-1-16,-7 1 5 0,0 1-6 15,-3 1-1-15,0 0-59 16,9 0-122-16,21 7-124 16,2 6-267-16,3 1-587 0</inkml:trace>
  <inkml:trace contextRef="#ctx0" brushRef="#br0" timeOffset="566.3208">11194 10930 1672 0,'0'0'478'15,"0"0"-261"-15,0 0-113 16,0 0-10-16,0 0-2 16,0 0 1-16,0 0-2 15,115-16-45-15,-55 4-22 16,3-1-14-16,0 1-8 15,-3 0-2-15,-6 3-47 0,-6 6-109 16,-12 3-308 0,-18 0-441-16</inkml:trace>
  <inkml:trace contextRef="#ctx0" brushRef="#br0" timeOffset="758.2153">11121 11289 1901 0,'0'0'646'0,"0"0"-577"15,0 0-50-15,80-13-13 0,-10-14 19 16,30-13-8-16,37-18-6 16,19-10-11-16,-29 14-169 15,-22 3-589-15</inkml:trace>
  <inkml:trace contextRef="#ctx0" brushRef="#br0" timeOffset="20987.3018">15745 10120 1023 0,'0'0'544'0,"0"0"-327"16,0 0 33-16,0 0-58 15,0 0-49-15,0 0-39 16,-26 2 23-16,42-2-59 15,11-7-35-15,10-7-3 16,10-3-8-16,6-7-10 16,5 1-6-16,2 0-6 15,-4-1-44-15,-5 4-144 0,-7 6-97 16,-13 2-258-16,-16 7-371 16</inkml:trace>
  <inkml:trace contextRef="#ctx0" brushRef="#br0" timeOffset="21183.0431">15810 10333 1119 0,'0'0'232'0,"0"0"-124"16,0 0-6-16,0 0 50 15,0 0-33-15,114-12-41 16,-55-17-38-16,6-5-40 15,4-5-46-15,19-18-50 16,-19 10-212-16,-16 6-384 0</inkml:trace>
  <inkml:trace contextRef="#ctx0" brushRef="#br0" timeOffset="21443.4928">16252 9694 1438 0,'0'0'350'16,"0"0"-30"-16,0 0-169 16,0 0-71-16,0 0-18 15,0 0 33-15,132-14-12 16,-72 21-22-16,1 13-20 16,-5 6-3-16,-8 7-9 0,-15 4-4 15,-14 4 6-15,-12 7 38 16,-7 4-9-16,-29 5-21 15,-26 17-17-15,-24 15-22 16,-12 8-45-16,19-16-171 16,17-26-600-16</inkml:trace>
  <inkml:trace contextRef="#ctx0" brushRef="#br0" timeOffset="24191.2544">17383 9099 1300 0,'0'0'334'0,"0"0"-217"16,0 0 26-16,0 0-3 15,0 0-79-15,0 0-41 16,0 0-20-16,9-9 1 16,12 56 54-16,6 27 20 0,0 26 9 15,-2-2-21-15,-9-16-6 16,-2-24-19-16,-2-20-12 16,3 2-17-16,4 4-7 15,2-1-1-15,3-12 0 16,-6-10 5-16,0-8-6 15,-6-7-6-15,-1-6-73 16,-3-13-73-16,-4-7-169 16,-4-3-366-16</inkml:trace>
  <inkml:trace contextRef="#ctx0" brushRef="#br0" timeOffset="24419.6407">17300 9514 1538 0,'0'0'289'15,"0"0"-98"-15,0 0-84 16,73-106 3-16,-9 49-27 16,2 3-24-16,5 1-23 15,4 8-23-15,-16 15-13 16,3 1-82-16,12 7-196 15,-19 10-277-15,-10 3-105 0</inkml:trace>
  <inkml:trace contextRef="#ctx0" brushRef="#br0" timeOffset="24852.2921">17792 9273 1365 0,'0'0'227'0,"0"0"-70"15,0 0 47-15,36-82-6 16,-7 62-46-16,4 3-60 16,2 6-6-16,-3 5-31 15,-2 6-14-15,-6 0-14 0,-7 8-5 16,-6 7 8-16,-5 6 10 15,-6-1 17-15,0 4-9 16,0 2-12-16,-12 1-12 16,-4-2-9-16,-1-2-8 15,3-5 0-15,3-4-6 16,3-7 0-16,3-7 0 16,2 0 8-16,3-14 6 15,0-13-15-15,0-12-3 16,1-8-18-16,16-2-2 15,4 0-12-15,6 3 19 16,4 8-1-16,0 7 5 16,2 8-10-16,0 7-85 0,-1 8-70 15,10 6-77-15,-7 2-245 16,-7 0-240-16</inkml:trace>
  <inkml:trace contextRef="#ctx0" brushRef="#br0" timeOffset="25451.8083">18448 8910 1513 0,'0'0'261'0,"0"0"73"0,0 0-129 15,0 0-40 1,0 0-58-16,0 0-54 0,0 0-9 15,-79 66 12-15,70-36-4 16,6 3-16-16,3-3-10 16,0 0-10-16,0-3-10 15,13-5-4-15,3-5-2 16,3-6 1-16,-2-6-1 16,3-5-18-16,-2 0-14 15,-4-17 17-15,-4-7-16 16,-1-6-8-16,-5-5-4 15,-2-4-12-15,-2 1 27 16,0 1 14-16,0 4 13 16,-3 6 1-16,0 10 0 15,0 7 2-15,-1 8 15 16,4 2-11-16,0 0-6 16,0 14-13-16,5 6 12 0,9 4 0 15,7-1-1-15,4 0 1 16,5-5 0-16,2-5-5 15,4-6-1-15,-4-4 5 16,-4-3 1-16,-8 0 0 16,-6-13 0-16,-6-4 1 15,-6-3 1-15,1 0 6 16,-3 5-1-16,0 3 49 16,0 7 24-16,0 5-38 15,3 0-28-15,2 3-13 16,3 11-1-16,1 4 0 0,2 4 1 15,0-1 0 1,-2 0-1-16,0-3 1 0,3-4-134 16,-3-4-171-16,-4-7-377 0</inkml:trace>
  <inkml:trace contextRef="#ctx0" brushRef="#br0" timeOffset="25599.2939">18676 8651 1016 0,'0'0'209'0,"0"0"-153"16,0 0-46-16,0 0-8 15,0 0-2-15,81 50-55 0,-48-30-466 16</inkml:trace>
  <inkml:trace contextRef="#ctx0" brushRef="#br0" timeOffset="26032.195">19045 8780 1145 0,'0'0'608'0,"0"0"-391"16,0 0-68-16,0 0-109 16,0 0 53-16,0 0 34 15,0 89-14-15,13-60-37 0,2 1-27 16,0-4-9-1,2-2-23-15,1-5-16 0,-2-6 5 16,-3-6-6 0,2-5 0-16,-4-2-39 0,0-12 22 15,-2-11 3-15,0-5-21 16,2-1 12-16,-4-3 8 16,-1 4 5-16,-2 4 9 15,0 5 2-15,-1 4-1 16,-2 7 1-16,1 4 5 15,-2 4 14-15,7 0-20 16,1 0 2-16,4 2 14 16,4 7 10-16,1 4-4 15,4-1 2-15,2 2-5 16,-2 0-7-16,-3-1-1 0,-2-1-4 16,-2-3-6-1,-6-1-1-15,-2-5 0 0,-4-3-92 16,-2 0-176-16,0 0-278 15</inkml:trace>
  <inkml:trace contextRef="#ctx0" brushRef="#br0" timeOffset="26940.0088">19652 8749 1139 0,'0'0'344'16,"0"0"-164"-16,0 0-40 15,0 0 55-15,0 0-42 16,5 79-22-16,3-67-45 16,1 1-45-16,-3-5-18 15,0-3-13-15,0-4 3 16,2-1 1-16,2-4-2 16,1-16 1-16,2-8 0 0,0-5-12 15,-3-6-1-15,3 3 1 16,-6 5 0-1,-2 7-1-15,-1 7 0 0,-1 4 1 16,0 6 1-16,1 7 25 16,2 0-26-16,5 3-1 15,4 11 9-15,4 6 3 16,2 2-5-16,4-3 0 16,1 1-7-16,-2-6 0 15,3-3 0-15,0-9 0 16,-4-2-86-16,-2-4-22 15,-6-14-15-15,-3-7 15 16,-9-5-43-16,-3-3 75 0,0 1 46 16,-7 2 23-16,-4 7 7 15,1 6 2-15,-2 7 6 16,4 6 0-16,4 4-4 16,2 0-4-16,2 9-1 15,0 5 1-15,0-1-1 16,5-1-1-16,5-2 1 15,4-5-7-15,-2-1-12 16,1-4 5-16,-3 0 8 16,0-6 7-16,-3-5 11 15,-3 0 63-15,-2-2 73 16,-2 7 6-16,1 3 3 16,-1 3-12-16,3 0-82 15,2 9-41-15,4 13 77 0,4 9-7 16,4 8-4-16,3 11-5 15,3 6-10-15,-1 3 1 16,-1 4-10-16,-2 0-16 16,-3-2-23-16,-3-5-8 15,-6-3-15-15,-4-8 0 16,-3-4 7-16,0-7-7 16,-9-7 5-16,-9-6-5 15,-7-6 5-15,-3-3 0 16,-6-10-5-16,-2-2 0 15,-1-4-1-15,7-19-119 16,22-36-131-16,8 6-353 16,0-2-836-16</inkml:trace>
  <inkml:trace contextRef="#ctx0" brushRef="#br0" timeOffset="28125.882">20818 8545 844 0,'0'0'671'16,"0"0"-463"-16,0 0 88 15,0 0-41-15,0 0-60 16,0 0-15-16,0 0-53 15,-100-27-66-15,71 57-10 16,-3 10-9-16,1 4-8 16,6 6-11-16,8 0-10 0,10-4 5 15,7-6-10 1,14-8-8-16,21-10 1 0,14-16-1 16,11-6 0-16,5-18-27 15,4-20-36-15,-6-12-13 16,-13-17 22-16,-22-26 17 15,-28-37 22-15,-22-23 14 16,-27-6 1-16,-2 14 1 16,11 48 9-16,15 36 11 15,10 34 28-15,7 18 39 16,-1 8-17-16,4 1-31 16,2 38-31-16,3 39-9 15,3 39 0-15,22 14 0 16,12-1-1-16,17-21 0 15,-2-33-7-15,21-8 8 16,-4-22 0-16,-9-20-1 0,-7-8-41 16,-17-17-57-16,-2-1-19 15,-5-19-65-15,-9-10 59 16,-13-9 58-16,-7-7 46 16,-7-3 20-16,-9 2 13 15,-2 7 32-15,2 7 47 16,1 13 25-16,6 6-2 15,-2 11-28-15,5 3-31 16,0 14-33-16,-1 13-13 16,4 6-4-16,3 3 0 15,0 1 3-15,3-2-3 0,15-4-5 16,9-2 0-16,3-7-1 16,-1-7 1-16,1-6-1 15,-4-9-33-15,-3 0-9 16,-6-10 0-16,-2-11 14 15,-5-4 1-15,-2-5-1 16,-1-2 19-16,-4 0 8 16,-3 4 0-16,0 3 1 15,0 6 2-15,0 4 26 16,0 7 17-16,-3 3 10 16,3 5-21-16,0 0-25 15,0 16-8-15,0 5-1 16,6 6 1-16,8 0-1 15,6-1 1-15,4-1-1 0,3-6 0 16,3-2 0-16,-3-10-1 16,-5-5-9-16,-4-2-17 15,-6-4-7-15,-6-16 10 16,-4-7 15-16,-2-9 7 16,-3-19 1-16,-13-21 0 15,-2 3 0-15,4 6 1 16,0 18 0-16,7 23 6 15,1 7 2-15,1 6 1 16,5 11-8-16,0 2-1 16,2 8-11-16,14 13 10 15,7 6 0-15,5 4 1 0,3 3-2 16,2 0-119 0,2 7-176-16,-9-7-324 0,-9-9-890 0</inkml:trace>
  <inkml:trace contextRef="#ctx0" brushRef="#br0" timeOffset="28575.5798">21464 8342 1280 0,'0'0'203'0,"0"0"-20"16,0 0-134-16,98-34-11 15,-11 12-11-15,-2 2-14 16,-6-1-4-16,-16 2-8 0,-26 0 0 15,0-1 20 1,-7-4 18-16,-14 0 31 0,-8 2 56 16,-8 2-20-16,0 4-14 15,0 3-14-15,0 6 2 16,-4 7 30-16,-2 0-38 16,-2 2-32-16,-2 16-24 15,0 8-7-15,3 3-8 16,3 6 0-16,1 1 0 15,3-3-1-15,0-3 0 16,6-3 0-16,4-7-1 16,-2-8 0-16,2-5-8 15,-4-7-40-15,0-3 23 16,2-16 26-16,0-6 0 0,1-4-1 16,1-2 1-1,1 5 0-15,0 5 2 0,-2 7-2 16,3 9 0-16,0 5-20 15,2 0 0-15,3 13 20 16,8 4-2-16,28 6-65 16,-4-3-133-16,0-6-345 0</inkml:trace>
  <inkml:trace contextRef="#ctx0" brushRef="#br0" timeOffset="29333.5252">22729 7841 1631 0,'0'0'251'0,"0"0"66"0,0 0-162 16,0 0-36-16,-48 73-61 16,48-42 9-16,3 1-20 15,11 2-11-15,3 0-5 16,3-4-4-16,1-1-6 15,0-4-9-15,-6-3-10 16,-5-3 5-16,-7-3-6 16,-3-3-1-16,-6-4 1 15,-16-2 0-15,-7-1-1 16,0-3-19-16,-1-3 5 16,4 0 2-16,7-5 3 15,9-4 2-15,10-4-19 0,0 1-81 16,10-2 42-16,17 0-1 15,4 1 3-15,8 0-17 16,-2-1-28-16,-1-2 25 16,-5 0 43-16,-4-1 31 15,-3 0 2-15,-6-2 7 16,-3 2 2-16,-5 1 30 16,-2 0 31-16,-2 3 11 15,-5 3 6-15,-1 2-1 16,0 3 14-16,0 3 51 15,0 2-47-15,-3 0-49 16,-6 11-14-16,2 7-22 0,2 4-10 16,4 4-1-16,1-1 1 15,4-1-1-15,17 0 0 16,6-8 5-16,2-3-5 16,6-9 0-16,-2-4 0 15,-2-4-1-15,-2-13 0 16,-8-9-10-16,-4-6-4 15,-4-9 8-15,-5-7 5 16,-4-18 1-16,-2 1 1 16,-2-3-1-16,0 9 0 15,0 18 0-15,0 5 59 16,0 17 30-16,-2 9 35 16,1 10-32-16,1 0-62 0,0 20-29 15,0 10 0-15,3 7 0 16,8 7 1-16,4 3-1 15,1-2 10-15,2-3-10 16,-1-4-1-16,-3-4-44 16,-3-3-172-16,-5-9-244 15,-6-10-354-15</inkml:trace>
  <inkml:trace contextRef="#ctx0" brushRef="#br0" timeOffset="29523.7445">23038 7911 1370 0,'0'0'743'0,"0"0"-541"16,0 0-76-16,0 0 9 0,138-55-53 16,-50 20-55-16,27-3-27 15,12-1-149-15,-28 10-329 16,-19 7-198-16</inkml:trace>
  <inkml:trace contextRef="#ctx0" brushRef="#br0" timeOffset="29809.2104">24024 7755 1371 0,'0'0'637'0,"0"0"-446"16,0 0-73-16,0 0-38 16,0 0 110-16,23 74-56 15,-4-43-70-15,-2 1-43 16,-2-2-12-16,-1-3-9 15,-5-6-47-15,-9-8-286 16,0-5-181-16,0-8-518 0</inkml:trace>
  <inkml:trace contextRef="#ctx0" brushRef="#br0" timeOffset="29933.3602">24000 7428 325 0,'0'0'46'16,"0"0"-46"-16</inkml:trace>
  <inkml:trace contextRef="#ctx0" brushRef="#br0" timeOffset="30184.5488">24433 7539 1164 0,'0'0'375'15,"0"0"-55"-15,-81 14-48 0,44 3-41 16,2 5-32-16,7 2-56 16,8 5-60-16,9-3-38 15,9 2-13-15,2-2 2 16,13-2 8-16,11-1 10 16,5-2-7-16,6 0-15 15,0-2-11-15,-2 4-13 16,-5-1 4-16,-3 3-10 15,-14 5-6-15,-29 26-146 16,-18-8-230-16,-17-1-715 0</inkml:trace>
  <inkml:trace contextRef="#ctx0" brushRef="#br0" timeOffset="31800.6025">21809 8847 1086 0,'0'0'269'0,"-20"-79"26"15,10 38 1-15,-4 4 14 16,6 15-77-16,2 11 17 0,2 11-131 16,4 7-82-1,0 32-25-15,7 29 17 0,9 24 35 16,-1-3-7-16,3-15-17 16,-6-20-17-16,-3-16-22 15,2 4 6-15,2 4-6 16,-2-3 0-16,-2-10 0 15,-3-13-1-15,-4-12 1 16,2-8 1-16,-2-16 19 16,1-14-14-16,4-11-7 15,-1-3-1-15,5 2 1 16,0 6 0-16,1 8 0 16,5 11 0-16,-2 6-1 0,4 6-7 15,2 5-1-15,6 0 8 16,1 6 0-16,4 6 0 15,-1-1 0-15,2 0 1 16,-1-4-18-16,0-4-123 16,-4-3-47-16,-4 0-147 15,-8-10-148-15,-7-8 84 16,-8-5-110-16,-1-2 246 16,0-5 263-16,-10 0 183 15,-1 1 101-15,0 2 59 16,4 6-73-16,-1 5 16 15,4 5-44-15,2 7-36 16,2 4-104-16,0 0-63 0,0 1-27 16,9 13 25-16,5 5 35 15,3 4-17-15,2 4 1 16,1-1-10-16,-2 1-12 16,-1-3-26-16,0-3-7 15,-5-6 0-15,-2-5 4 16,-4-5-5-16,-1-5 0 15,0 0 1-15,-1-18-1 16,1-8-1-16,1-7-25 16,7-6 3-16,-2 0 2 15,-1 2 4-15,3 7 10 16,-4 9-1-16,-1 8 7 16,1 10-9-16,-3 3-5 15,4 3 7-15,2 14 8 16,6 4-1-16,3 2 1 0,4 0 0 15,1-3 0-15,4-4 0 16,2-6 0-16,1-7-19 16,-5-3-72-16,-3-4-74 15,-6-13-24-15,-9-7 31 16,-6-8 79-16,-4-4 50 16,0-4 19-16,-8-2 10 15,-5 5 0-15,1 8 16 16,-1 9 25-16,3 10 14 15,-2 8-9-15,3 2-5 0,1 5-26 16,2 12-14 0,5 4 5-16,1 1-6 0,0 3 0 15,3-3 0-15,9-2 1 16,4-3 0-16,2-6-1 16,2-5 0-16,-5-6 0 15,-2 0-43-15,-2-4 17 16,-5-11 13-16,-2 1 12 15,0-1 1-15,-2 4 6 16,-2 2 28-16,1 7 37 16,2 2 2-16,3 0-42 15,6 10-30-15,8 10 31 16,3 6 17-16,4 6-21 16,2 6-10-16,-4 4 3 15,-3-1-11-15,-7 4 8 0,-10-1-9 16,-5-4 0-1,0-3-8-15,-15-5 6 0,-3-5-6 16,-4-8-1-16,1-7 0 16,4-11 1-16,3-1 17 15,6-16-17-15,8-15 5 16,0-7-5-16,11-5-1 16,15-4 1-16,9-1 4 15,3 0-5-15,0 1-6 16,-2-1 5-16,-5 2 0 15,-6 3 0-15,-6 1 1 16,-7 9 0-16,-2 3 1 16,-7 10-1-16,-2 8 21 15,-1 4 58-15,0 7 22 0,0 1-21 16,0 6-44-16,-6 15-21 16,-2 8 0-16,2 5 20 15,3 2 4-15,3-2 0 16,0-3-6-16,6-4 0 15,11-5-4-15,4-5 19 16,7-8-6-16,0-3 2 16,5-6 5-16,3 0-4 15,2-15-9-15,3-6 0 16,-1-3-19-16,-3-3-10 16,-1 2-1-16,-8 2-5 15,-6 5-1-15,-9 3 0 0,-11 7-66 16,-2 2-52-16,-5 6-147 15,-11 0-186-15,-4 0-358 0</inkml:trace>
  <inkml:trace contextRef="#ctx0" brushRef="#br0" timeOffset="31971.8346">23511 8715 2302 0,'0'0'322'16,"0"0"-162"-16,0 0-120 15,0 0-40-15,0 0-92 16,0 0-401-16</inkml:trace>
  <inkml:trace contextRef="#ctx0" brushRef="#br0" timeOffset="32849.1068">6078 12889 1039 0,'0'0'992'16,"0"0"-673"-16,0 0-34 0,0 0-146 15,0 0-65-15,0 0-26 16,45-5 36-16,15-7-10 15,31-10-36-15,30-15-19 16,9-4-4-16,-4-2-4 16,-30 10-11-16,-34 13-35 15,6 3-116-15,-21 9-159 16,-11 3-458-16</inkml:trace>
  <inkml:trace contextRef="#ctx0" brushRef="#br0" timeOffset="33059.9041">6119 13257 2354 0,'0'0'297'0,"0"0"-188"16,0 0-66-16,98-35 24 16,-8-6 44-16,28-15-23 15,10-4-1-15,-5 9-35 16,-12 9-31-16,-2 9-21 15,10-1-22-15,11-9-189 16,-27 6-171-16,-18-2-1054 0</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03:21.855"/>
    </inkml:context>
    <inkml:brush xml:id="br0">
      <inkml:brushProperty name="width" value="0.05292" units="cm"/>
      <inkml:brushProperty name="height" value="0.05292" units="cm"/>
      <inkml:brushProperty name="color" value="#FF0000"/>
    </inkml:brush>
  </inkml:definitions>
  <inkml:trace contextRef="#ctx0" brushRef="#br0">7267 3089 1428 0,'0'0'211'15,"0"0"-51"-15,0-5 95 0,-1 5-125 0,1 0-60 0,0 0-19 0,0 0-23 0,13 12-16 16,7 9 35-16,9 7 35 16,1 5 2-16,3 1-21 15,0-2-3-15,-2-1-19 16,1-7 1-16,-4-4-6 15,0-8-12-15,-1-9 1 16,3-3 17-16,6-17 24 16,17-34 56-16,25-40 21 15,26-46-49-15,14-21-48 0,0-1-31 16,-11 17-9-16,-16 30-4 16,-13 14 8-16,-17 23 1 15,-19 22-10 1,-15 17 0-16,-8 10-1 0,-2-1-1 15,0 6 1-15,-3-1 0 16,-7 8 0-16,-1 8-6 16,-3 4-17-16,-3 4-135 15,0 13-198-15,-2 2-540 0</inkml:trace>
  <inkml:trace contextRef="#ctx0" brushRef="#br0" timeOffset="8867.9597">12040 1792 1380 0,'0'0'241'0,"0"0"-101"15,0 0-18-15,0 0-74 16,0 0-39-16,0 0-3 16,0 43 10-16,0-14 4 15,-3 1 5-15,-1-2-13 16,-2-3 1-16,-1-5-6 15,-1-4 3-15,-1-7-4 16,1-3 2-16,-2-6-1 16,1 0 12-16,0-13 25 15,-1-11-5-15,5-7-5 0,4-7-12 16,1-2 4 0,0-1 8-16,11 7 12 0,3 5 11 15,1 12 14-15,3 12 49 16,6 5-102-16,6 10-18 15,4 17 0-15,0 9 1 16,-2 3 0-16,-7 1 0 16,-3-1 1-16,-4 0-1 15,0-6-1-15,4 3-107 16,-3-10-250-16,-3-10-602 0</inkml:trace>
  <inkml:trace contextRef="#ctx0" brushRef="#br0" timeOffset="9214.4913">12439 1688 970 0,'0'0'758'16,"0"0"-590"-16,0 0-23 15,0 0 3-15,0 0 2 16,-66 92 1-16,55-54-45 15,4-1-14-15,6 0-34 16,1-4-21-16,0-7-16 16,7-4-10-16,3-7-1 0,1-6 1 15,-1-5-10 1,1-4 20-16,1 0 6 16,2-11 13-16,0-9-19 0,1-6-10 15,-5-5-5-15,-3-4-6 16,-6 1 0-16,-1 1-8 15,-1 7-57-15,-10 4-8 16,-4 8-95-16,-6 13-116 16,3 1-238-16,6 0-251 0</inkml:trace>
  <inkml:trace contextRef="#ctx0" brushRef="#br0" timeOffset="9367.115">12549 1797 1230 0,'0'0'318'0,"0"0"-180"16,0 0-87-16,0 0-45 15,0 0-6-15,0 0-141 16,0 0-397-16</inkml:trace>
  <inkml:trace contextRef="#ctx0" brushRef="#br0" timeOffset="9935.6606">13051 1515 684 0,'0'0'771'0,"0"0"-522"16,0 0-11-16,0 0-91 15,-80-34-54-15,59 34-46 0,0 8-22 16,3 5-10-16,1 3-8 15,3 3-6-15,2-1 0 16,4-2-1-16,6-1 0 16,0-3-1-16,2-2-5 15,0-5 5-15,2 0-10 16,7-3 11-16,2-1-1 16,3-1 0-16,2 2 0 15,1 2 0-15,-1 4 1 16,-2 8 0-16,-1 6 0 0,-4 10 0 15,-5 9 12 1,-2 5 44-16,-2 4 30 0,0 3 11 16,0 0-18-16,-6 1-12 15,3-3 3-15,0-5-36 16,3-3-19-16,0-11-6 16,0-7-9-16,0-6 1 15,0-10 0-15,0-6 0 16,4-3 7-16,1 0 16 15,3-12 34-15,0-10-31 16,1-8-18-16,-1-4-9 16,-4-2 2-16,-4 3-1 15,0 4 0-15,0 7 1 16,-6 5-1-16,-4 6 1 16,-5 3-2-16,0 5-2 0,3 3-4 15,0 0-9-15,3 0-31 16,5 0-63-16,4 7-185 15,6-2-293-15,10 0-280 16</inkml:trace>
  <inkml:trace contextRef="#ctx0" brushRef="#br0" timeOffset="10428.6999">13423 1593 1506 0,'0'0'380'0,"0"0"-102"0,0 0-85 16,0 0-79-16,0 0-67 16,0 0-47-16,0 0 0 15,-6 48 0-15,15-4 0 16,0 2 0-16,-1 0 0 15,2-2 1-15,-3-5-1 16,-2-4 0-16,-1-5 1 16,-1-8-2-16,0-8-65 15,0-8-2-15,0-6 57 16,1-4 11-16,3-17 1 16,2-3 11-16,2-2 44 15,0 1 18-15,-1 6-5 0,4 6-16 16,-1 4-27-16,1 6-20 15,4 3-6-15,-2 0 5 16,1 12-5-16,-4 3 0 16,-4 2 0-16,-8 4 0 15,-1 1 1-15,-1 1 0 16,-17 0 0-16,-3-3 10 16,-6 1-11-16,-3-4 0 15,2-6 1-15,0-2 1 16,4-9-2-16,6 0-135 15,5-12-148-15,8-5-632 0</inkml:trace>
  <inkml:trace contextRef="#ctx0" brushRef="#br0" timeOffset="11954.2043">13730 1811 766 0,'0'0'680'16,"0"0"-521"-16,0 0-78 16,0 0 3-16,0 0 52 15,0 0-15-15,0 0-43 16,27 64-37-16,-18-55 9 16,-1-2-23-16,2-3 1 15,-3-3 7-15,1-1 5 0,1 0 23 16,1-5 20-1,1-8 3-15,-2-4-46 0,-5-3-12 16,-1 0-16-16,-3 1 3 16,0 2-7-16,-12 4-1 15,-1 6-5-15,-4 5-2 16,1 2-6-16,1 0 4 16,1 14-11-16,3 8 5 15,6 3 2-15,5 3-6 16,5 1-13-16,19-1-18 15,8-3-33-15,10-6-8 16,1-8 2-16,-1-8 4 0,-2-3 19 16,-7-6 13-16,-6-11 12 15,-7-2 27-15,-5-5 7 16,-5-2 19-16,-3 1 25 16,-5 2 31-16,-2 5 23 15,0 3 3-15,0 6 6 16,-6 4-18-16,-5 5-38 15,-2 0-33-15,0 9-16 16,-4 10 4-16,4 4-5 16,1 7 0-16,3 3-1 15,6 0 0-15,3-4 1 16,0-1-1-16,6-6-1 16,6-5 1-16,3-9-1 15,0-8-8-15,3 0 9 16,-1-14 8-16,1-10-7 0,-3-6 10 15,-4-8-4-15,-3-9 2 16,-4-17-3-16,-4-23 3 16,0-19 9-16,-2 11 21 15,-4 20-3-15,0 32 32 16,3 29 7-16,2 5-51 16,-2 2-15-16,1 5-9 15,1 2-7-15,-1 15-16 16,-1 18-2-16,2 13 14 15,1 12 10-15,0 7 1 16,0 1 0-16,9-4 9 16,8-6-8-16,5-9 1 15,1-7-1-15,4-9 0 0,-2-12 0 16,-2-6 0 0,-4-9 0-16,-1-4 1 0,-3-4 14 15,0-14-1-15,-1-5-1 16,-1-3-5-16,-6-3-2 15,-2 1-1-15,-5 2-5 16,0 5-1-16,0 6 1 16,0 3 0-16,0 5 0 15,-3 4-1-15,1 3-6 16,-1 0-6-16,0 11-3 16,2 7 9-16,1 5 5 15,0 2 0-15,0 2-5 16,9-3 5-16,7 0 0 0,5-4-7 15,4-3-25 1,4-5-109-16,2-7-109 0,2-5-45 16,-6 0-72-16,0-16-174 15,-8-7 176-15,-10-3 245 16,-5-3 121-16,-4 1 228 16,0 2 43-16,-1 2-26 15,-7 6 5-15,0 7-16 16,3 3-54-16,1 6-32 15,-1 2-75-15,-1 0-51 16,-3 13-21-16,2 6 0 16,-1 4-2-16,4 2 1 0,4 2-1 15,0-4 0 1,1-3-5-16,13-3-4 0,5-6 8 16,2-5-8-16,2-6-30 15,0 0-57-15,0-9-17 16,-1-9 1-16,-6-1 4 15,1-3 18-15,-5 1 50 16,-3 1 30-16,-2 3 11 16,1 5 7-16,-4 1 5 15,-1 5 41-15,-3 2 7 16,0 4-16-16,2 0-44 16,-2 10-1-16,0 10 1 15,1 3 11-15,-1 4 26 16,0-1 12-16,2 1-3 15,2-1-12-15,2-6-11 0,1-4-8 16,1-4-5-16,-3-5-2 16,5-7 4-16,-3 0 23 15,4 0 61-15,0-14-38 16,0-7-35-16,-2-2-10 16,0-8-7-16,-6-2-5 15,-3-4-1-15,0-1-7 16,0 1-16-16,-11 8-6 15,1 7-40-15,-2 6-69 16,3 13-68-16,3 3-75 16,6 0-597-16</inkml:trace>
  <inkml:trace contextRef="#ctx0" brushRef="#br0" timeOffset="12526.2064">15055 1753 892 0,'0'0'561'15,"0"0"-501"-15,0 0 14 16,0 0 34-16,0 0-32 16,-23 80-28-16,23-63-25 15,0-3-5-15,0-1-12 16,0-6-5-16,0-5-1 0,0-2 1 15,0 0 15 1,0 0 22-16,0-9-19 16,0-8-8-16,0-3 8 0,0-2 42 15,0-4 7-15,0 6-11 16,5 0 6-16,-3 4-21 16,3 6-14-16,0 3-10 15,1 7-9-15,1 0-9 16,2 0-2-16,2 3 1 15,2 10 1-15,-2 3 0 16,-1-1 0-16,-3-1-1 16,-2 0 1-16,-2-3 0 15,-3-5 1-15,0 1 0 16,0-7-1-16,0 0 9 16,0 0 21-16,0-7 82 0,0-7-52 15,4-3-7-15,2-3-11 16,5-1-17-16,-1 4-1 15,1 5-9-15,0 4-5 16,2 6-10-16,0 2-2 16,0 2-8-16,3 15 9 15,4 5 0-15,1 3 0 16,-3 1 0-16,0 0 1 16,-4-3-6-16,8 0-124 15,-6-6-115-15,-1-7-321 0</inkml:trace>
  <inkml:trace contextRef="#ctx0" brushRef="#br0" timeOffset="12848.4997">15554 1569 189 0,'0'0'1076'0,"0"0"-857"15,0 0-51-15,0 0-19 16,0 0-26-16,-88 75-55 15,78-54-17-15,4-1-16 16,3-3-16-16,3 0 3 16,0-2 0-16,0-3-3 15,6 2 15-15,4-2 2 16,3 1 1-16,2 1-6 16,1 0-9-16,0 0-1 15,-2 1-5-15,-3 3-7 16,-5-3 3-16,-6 1-2 0,0-1 4 15,-9 1 0-15,-15-1 1 16,-8-1-3-16,-10-1-2 16,-23-4-9-16,6-2-1 15,5-6-281-15</inkml:trace>
  <inkml:trace contextRef="#ctx0" brushRef="#br0" timeOffset="14562.2228">12442 2597 1347 0,'0'0'273'0,"0"0"15"0,0 0-52 16,0 0-81 0,0 0-44-16,0 0-41 0,-100 2-3 15,71 22 20-15,3 7-6 16,6 4-24-16,4 5-13 16,8 2-11-16,8 0 0 15,0-2-5-15,5-5-11 16,15-9-7-16,2-3-2 15,4-10-1-15,1-5 1 16,-2-8-2-16,1 0 3 16,-1-10 4-16,-2-13 1 15,-3-8-5-15,-2-7-3 16,-6-8 4-16,-6-2-8 16,-6-2-1-16,0 3 1 15,-10 6 4-15,-11 7-6 0,-4 12-16 16,-5 13-71-16,-5 9-146 15,9 12-286-15,8 5-543 0</inkml:trace>
  <inkml:trace contextRef="#ctx0" brushRef="#br0" timeOffset="16227.8">12770 2763 1245 0,'0'0'481'0,"0"0"-189"16,0 0-59-16,0 0-34 16,0 0-31-16,0 0-58 15,0 0-50-15,-3 0-33 16,12 0-12-16,10 0-6 15,6-3-2-15,4-2-5 16,0 0-1-16,3 2-1 16,-1 0-19-16,23-3-197 15,-9 1-283-15,-2-4-682 0</inkml:trace>
  <inkml:trace contextRef="#ctx0" brushRef="#br0" timeOffset="17834.2281">13420 2590 408 0,'0'0'926'0,"0"0"-665"16,0 0-25-16,0 0-58 16,0 0-70-16,0 0-64 15,0 0-23-15,-55 0 25 16,42 11 9-16,3-2-10 0,4 0-12 16,5-4-6-1,1 2 1-15,0 0-10 0,0 3 2 16,9 2 28-16,6 3 7 15,1 4 2-15,5 0-8 16,-1 3-22-16,-1 0-11 16,-3-2-7-16,-4-1-3 15,-3-2-5-15,-6 0 0 16,-3-3 1-16,0 4 4 16,-3-3 3-16,-7-1 0 15,-6-3-8-15,-3-1 5 16,-1-3-4-16,-5-4-1 0,2-1-1 15,-4-2-8 1,0 0-113-16,-3-17-127 0,6-2-298 16,7-1-448-16</inkml:trace>
  <inkml:trace contextRef="#ctx0" brushRef="#br0" timeOffset="18052.2542">13290 2614 1677 0,'0'0'388'15,"0"0"-146"-15,0 0-87 16,0 0 6-16,0 0-72 16,91-43-42-16,-64 33-35 0,0 0-11 15,-2 1-1-15,0 2 0 16,4-1-155-16,-6 1-167 15,-7 0-458-15</inkml:trace>
  <inkml:trace contextRef="#ctx0" brushRef="#br0" timeOffset="24350.8009">17143 1712 1249 0,'0'0'338'0,"0"0"-246"15,0 0-30-15,0 0 55 16,-14 102-23-16,13-66-23 16,-1-2-22-16,2-4-18 15,-1-2-9-15,1-6-6 16,0-5-8-16,-2-8-2 16,2-4-6-16,-2-5 7 15,0 0 7-15,-1-7 169 16,-1-15-94-16,-2-11-50 15,-3-9 14-15,4-8 48 0,0-19-51 16,1 4-15-16,3-3 23 16,1 6 1-16,0 22-37 15,0 5-22-15,0 14-1 16,3 16-7-16,7 5 1 16,7 13-26-16,8 24 4 15,8 11 20-15,3 10 9 16,-2 3 15-16,-4-2-2 15,-5-6-5-15,-4-6-7 16,-7-7 0-16,-4-4-1 16,-7-3 0-16,-3 3-173 0,-13-8-148 15,-6-9-279-15</inkml:trace>
  <inkml:trace contextRef="#ctx0" brushRef="#br0" timeOffset="24579.1505">16976 1803 1478 0,'0'0'226'0,"0"0"-80"15,0 0-61-15,91-45 10 16,-48 30-35-16,5-2-29 0,3 1-20 15,1 3-11 1,14 1-47-16,-15 7-228 0,-11 2-390 0</inkml:trace>
  <inkml:trace contextRef="#ctx0" brushRef="#br0" timeOffset="25589.8332">17438 1896 1169 0,'0'0'370'0,"0"0"-29"15,0 0-131-15,0 0-54 0,0 0-70 16,0 0-25 0,72-72-23-16,-51 42-20 0,-8-4-6 15,-2-4-2-15,-10 1-8 16,-1 1 4-16,-3 8-6 15,-12 8 0-15,-4 5-1 16,1 5 1-16,2 5-1 16,4 3-6-16,6 0 6 15,4 2-6-15,2 0-12 16,0 0-15-16,13 12 22 16,5 3 11-16,3 4-1 15,0 6 1-15,2 2 1 16,-1 1 0-16,-2-2 6 15,-1 1 2-15,-1-5 4 16,3-2-11-16,1-3-1 0,3-4 0 16,1-5 1-16,-2-4-1 15,-2-4 0-15,-2 0-19 16,-3-9-24-16,-2-9-34 16,-3-8 3-16,-5-5 28 15,-2-6 28-15,-4-3 18 16,-1 1 1-16,0 3 50 15,0 9 41-15,-6 5 10 16,-1 11-7-16,0 7-9 16,-2 4-35-16,-5 8-41 15,-1 16-8-15,-1 8-1 16,1 8 6-16,3 2 1 16,5-4 2-16,5-1-4 0,2-5-5 15,11-5 1-15,14-7 4 16,9-6-6-16,11-10 0 15,3-4-1-15,4-3-17 16,-3-14-78-16,-9-8 9 16,-8-5 13-16,-10-5 29 15,-10-1 44-15,-5-3 1 16,-5 6 32-16,-2 4 57 16,0 7 38-16,-5 7-16 15,1 4-5-15,-2 9-25 16,0 2-41-16,-2 0-32 15,-3 13-8-15,-1 7 1 0,-2 6 0 16,4 1 0 0,1 2 1-16,6-2-1 0,1-1-1 15,2-6 1-15,0-3 0 16,5-5-1-16,2-5-1 16,1-5 0-16,1-2-7 15,-3 0 8-15,4-12 0 16,1-5 0-16,1-4 0 15,-2-4-1-15,0 5 0 16,-3 1-5-16,-2 7 6 16,-3 5 0-16,-1 4 0 15,-1 3 0-15,0 0-8 16,2 11-13-16,4 6 19 16,0 4 2-16,3 2-1 15,-2 0 1-15,2-1 0 0,1-5 0 16,0-1 0-16,0-5 0 15,3-3 0-15,1-4 0 16,5-2 0-16,23-2-65 16,-4-6-248-16,0-7-434 0</inkml:trace>
  <inkml:trace contextRef="#ctx0" brushRef="#br0" timeOffset="25891.753">18769 1658 1491 0,'0'0'707'0,"0"0"-476"15,0 0-96-15,0 0-93 16,0 0-1-16,0 0 34 16,-5 85-23-16,5-55-28 15,0-1-18-15,3-4-6 16,-1-5 0-16,-1-3 0 16,-1-12-230-16,0-3-315 0,-4-2-887 15</inkml:trace>
  <inkml:trace contextRef="#ctx0" brushRef="#br0" timeOffset="26049.496">18687 1308 1528 0,'0'0'320'0,"0"0"-114"16,0 0-146-16,0 0-51 15,0 0-9-15,0 0-1 16,77 97 0-16,-39-57-238 15,-4-1-401-15</inkml:trace>
  <inkml:trace contextRef="#ctx0" brushRef="#br0" timeOffset="26416.0779">18931 1608 1283 0,'0'0'282'0,"0"0"-202"15,0 0 19-15,0 0 34 16,-7 77-29-16,5-52-22 16,1-2-30-16,-1-3-27 15,-2-2-15-15,4-7 0 16,-3-2-8-16,2-6-2 16,1-3 1-16,0 0 26 15,0-2 149-15,0-13-35 16,11-9-83-16,3-2-36 15,5-5-1-15,1 3 4 16,2 2-7-16,-1 10-10 0,0 7-8 16,-3 9 0-16,0 0-1 15,-2 13 0-15,0 9 0 16,-2 5 1-16,0 3-1 16,0 0 0-16,1 2 1 15,0-2-6-15,11 2-162 16,-3-7-306-16,-2-8-605 0</inkml:trace>
  <inkml:trace contextRef="#ctx0" brushRef="#br0" timeOffset="26731.4677">19543 1494 1627 0,'0'0'284'16,"0"0"-60"-16,0 0-69 15,-85 44-32-15,69-20-46 16,2 1-32-16,7-2-23 16,7 1-12-16,0-6-8 15,1 1-1-15,14-2 8 16,3 0-7-16,3 0 7 16,6 0-8-16,-3 0 0 15,1 0 0-15,-7-1 0 16,-5 0-1-16,-9 0 0 0,-4-2 0 15,-4-1 0-15,-20 1 0 16,-8-1 0-16,-4-4-6 16,-6-1-58-16,3-6-40 15,9-2-152-15,13 0-433 0</inkml:trace>
  <inkml:trace contextRef="#ctx0" brushRef="#br0" timeOffset="27265.8797">19850 1535 1547 0,'0'0'293'0,"0"0"-125"0,0 0 10 16,0 0-86-16,-97-23-41 15,78 23-30-15,1 14-12 16,2 2-7-16,3 4-2 15,6-1 0-15,1 1 0 16,2-3 0-16,4-1-2 16,0-6 1-16,4-5-9 15,9-5-2-15,5 0 0 16,2-3 2-16,2-13 2 16,1-1 8-16,-4-6 8 15,-1 2 0-15,-8 3 16 16,-1 5 61-16,-7 6 48 15,-2 7-27-15,3 1-73 0,-3 22-32 16,1 15 0-16,2 10 1 16,-1 10 7-16,1 3 9 15,-2 0 3-15,-1-1-2 16,0-7 0-16,0-6-10 16,0-9-8-16,0-13 0 15,0-7 0-15,0-13 5 16,0-5 6-16,0-2 106 15,3-17-25-15,5-10-60 16,4-10-23-16,1-6-8 16,5-4-2-16,3-2-1 15,3 1-33-15,3 3-64 0,3 4-45 16,-1 6-90 0,13-6-38-16,-9 14-287 0,-5 5-372 0</inkml:trace>
  <inkml:trace contextRef="#ctx0" brushRef="#br0" timeOffset="27955.3986">20144 1359 1510 0,'0'0'297'0,"0"0"76"16,0 0-119-16,0 0-132 15,0 0-91-15,0 0-30 16,-9 77 32-16,9-24 25 15,0 10 17-15,0-2-28 16,0 2-21-16,0-4-4 0,4-6-5 16,3-6-16-16,-1-10 0 15,1-4 1-15,-1-11-2 16,0-7 0-16,0-7 0 16,0-8-12-16,3 0-7 15,1-13-16-15,1-12-30 16,-1-6-38-16,-2-6 22 15,-7-1 3-15,-1 0 32 16,0 4 31-16,-16 5 9 16,-5 7 6-16,-5 7-1 15,1 5 2-15,0 6-1 16,11 2 0-16,4 2 0 16,9 0-1-16,1 0-9 0,8 0-5 15,16 0 0 1,10 0 9-16,7 0-7 0,2-8-63 15,2-9-23-15,-6-2-71 16,-4-5-48-16,-5-8 82 16,-3-5 78-16,-7-1 43 15,-2 2 15-15,-6 1 55 16,-4 9 55-16,-3 5 79 16,-4 11 13-16,-1 5-9 15,0 5-40-15,0 0-55 16,0 9-72-16,0 16-26 15,0 14 6-15,0 8 24 0,0 10 26 16,0 3 3-16,2 0-7 16,-1-2-7-16,5-5 1 15,1-4-15-15,3-9-13 16,-1-4-10-16,2-10-7 16,-1-6 0-16,0-9 0 15,-3-3-1-15,1-8 1 16,1 0 0-16,4-6-1 15,1-14-34-15,3-5-126 16,-5-18-181-16,-4 5-251 16,-7 5-358-16</inkml:trace>
  <inkml:trace contextRef="#ctx0" brushRef="#br0" timeOffset="28083.924">20380 1651 1172 0,'0'0'355'0,"0"0"-152"15,0 0-51-15,0 0-105 16,0 0-47-16,120-53-62 16,-71 41-310-16</inkml:trace>
  <inkml:trace contextRef="#ctx0" brushRef="#br0" timeOffset="28202.9285">21052 1545 1088 0,'0'0'839'0,"0"0"-634"16,0 0-87-16,0 0-118 16,0 0-361-16</inkml:trace>
  <inkml:trace contextRef="#ctx0" brushRef="#br0" timeOffset="29569.8474">18218 2307 548 0,'0'0'874'0,"0"0"-717"0,0 0-19 16,0 0-11-16,-94-10 34 15,66 14-43-15,3 9-25 16,5 3-30-16,7-1-20 15,5 3-19-15,8-1-5 16,0 2-1-16,14 2 7 16,8 1-6-16,2 3 2 15,6 0-8-15,-3 1-2 16,-3 1-10-16,-4-1 0 16,-10 0 5-16,-7-2-5 15,-3 3-1-15,-13-1 0 16,-12 1 1-16,-6-5-1 15,-7-3-64-15,-18-11-145 0,8-6-277 16,8-2-458-16</inkml:trace>
  <inkml:trace contextRef="#ctx0" brushRef="#br0" timeOffset="30200.4349">18062 2352 963 0,'0'0'206'0,"0"0"2"15,107-31-58-15,-58 21-28 16,1 1-16-16,2 3-43 16,-2 0-4-16,-5 1-9 15,-4 1-14-15,-7 1-11 16,-10 1-1-16,-9 2-11 16,-9-2 7-16,-5 2 32 15,-1 0 21-15,0 0-5 0,-4 3-13 16,-13 10-8-16,-1 4 4 15,-2 4-1-15,-3 2-10 16,7 1-15-16,0-2-4 16,8 1-3-16,3-4-10 15,5 0-6-15,0-4-2 16,2-2 0-16,11-3 0 16,5-5-2-16,6-3 2 15,1-2-1-15,4-2 0 16,-4-15-20-16,2-3-6 15,-6-3 5-15,1-1 10 16,-4-1 11-16,0 0-5 0,-3 3 6 16,1 1 0-16,-1 4 0 15,-1 3 2-15,-5 6 20 16,-2 3 5-16,-1 5-17 16,0 0-2-16,0 11 8 15,0 9 9-15,2 5 13 16,0 3 29-16,-2 2-2 15,0-3-7-15,0-1-23 16,1-6-11-16,-2-6-5 16,1-2-4-16,-1-7-3 15,-1-2 12-15,2-3 40 16,4-3 62-16,6-14 10 16,3-8-79-16,3-8-35 0,-1-10-8 15,1-3-14-15,-5-3 0 16,-5 3-7-16,-6 6-36 15,-6 13-82-15,-15 14-66 16,-12 9-179-16,-8 4-752 0</inkml:trace>
  <inkml:trace contextRef="#ctx0" brushRef="#br0" timeOffset="30930.9714">19260 2387 1722 0,'0'0'625'16,"0"0"-413"-16,0 0-3 16,0 0-51-16,0 0-61 15,0 0-24-15,0 0-19 16,32 0-4-16,2-3-10 16,7-5-16-16,4 1-12 15,-6-2-12-15,-5 2 0 16,-1 0-25-16,10-5-167 15,-10 0-190-15,-2 0-581 0</inkml:trace>
  <inkml:trace contextRef="#ctx0" brushRef="#br0" timeOffset="31424.9655">20041 2298 408 0,'0'0'989'16,"0"0"-724"-16,0 0 9 16,0 0-42-16,0 0-111 15,-94-20-42-15,70 33-14 16,2 4 35-16,3-1-10 0,7 1-27 15,6 0-29-15,6 1-13 16,3 3-3-16,17 3-6 16,9 3 6-16,3 3 0 15,4 0-6-15,-4-1-5 16,-5-1-6-16,-12-1 0 16,-5-2-1-16,-10-4 0 15,0 1-1-15,-21-5-32 16,-26-2-147-16,5-6-93 15,1-8-318-15</inkml:trace>
  <inkml:trace contextRef="#ctx0" brushRef="#br0" timeOffset="32057.4061">19865 2344 316 0,'0'0'950'0,"0"0"-750"0,0 0-68 15,105-70-31-15,-59 52-30 16,2 1 1-16,4 2-6 15,0 1 13-15,-4 0-14 16,-7 3-19-16,-9 3-12 16,-11 3-15-16,-9 3 0 15,-11 2-10-15,-1 0 9 16,-1 9 1-16,-16 8 12 16,-2 6 36-16,-4 5-1 15,3 2-29-15,1-2-4 16,3 1-8-16,7-3-8 0,6-4-10 15,3-4-7 1,0-4-1-16,6-2 1 0,12-8-8 16,3-4 8-1,7 0 0-15,2-7 1 0,-1-7 1 16,-4-6-2-16,-4-3 0 16,-5 1-15-16,-4-3 3 15,-4 3 11-15,2 1-5 16,-4 4 6-16,3 2 0 15,-2 1 0-15,1 6-1 16,1 3 1-16,0 1 0 16,0 4-6-16,1 0-3 0,0 12 8 15,0 5 0 1,0 5 1-16,0 2 13 0,-2 4 16 16,1-3 8-16,3-2 1 15,-3-3 31-15,1-2 5 16,2-4-8-16,-1-7-17 15,1-4-10-15,1-3 30 16,0 0 19-16,4 0-3 16,-2-15-7-16,2-4-10 15,-1-9-31-15,-3-4-14 16,-4-6-7-16,-3-2-4 16,-6-1-11-16,0 9-1 15,-2 6 6-15,-11 11-6 16,-6 10-30-16,-22 8-145 15,4 11-85-15,0 4-468 0</inkml:trace>
  <inkml:trace contextRef="#ctx0" brushRef="#br0" timeOffset="38745.7123">11357 3375 515 0,'0'0'886'16,"0"0"-650"-16,0 0 40 15,0 0-58-15,0 0-125 16,0 0-60-16,-6-20-33 15,6 25-6-15,0 10-6 16,2 8 11-16,5 4 1 16,1 1-1-16,-1-1 1 15,1-4-1-15,3 0-170 16,-2-9-320-16,-2-8-605 0</inkml:trace>
  <inkml:trace contextRef="#ctx0" brushRef="#br0" timeOffset="39187.6483">11251 3084 1303 0,'0'0'177'15,"0"0"-116"-15,0 0-42 16,-97 40-10-16,69-5 0 15,-2 19 31-15,-1 22 27 16,6-3 31-16,8-4 27 16,7-7 21-16,10-13-28 15,0 5-24-15,14 5 13 16,12-9-24-16,5-6 8 16,9-10 17-16,5-12-26 15,7-10-19-15,2-12-5 0,-2-1-1 16,-1-21-15-16,-5-9-14 15,-5-7-1-15,-5-6-4 16,-7-3-10-16,-6-6-13 16,-11-1 0-16,-4-2-19 15,-8-3-32-15,-3-1-25 16,-19 2-9-16,-8 3-17 16,-4 11-41-16,-8 8 26 15,-5 11 1-15,-4 12-8 16,-3 12-26-16,2 1-13 15,3 31 59-15,14-3 18 16,15-2-487-16</inkml:trace>
  <inkml:trace contextRef="#ctx0" brushRef="#br0" timeOffset="42402.8549">13774 3275 1232 0,'0'0'278'0,"0"0"-122"16,0 0 32-16,0 0 8 16,0 0-48-16,-88-1-51 15,66 4-23-15,0 16-25 16,0 9 0-16,4 10-4 15,3 8 13-15,9 5 21 16,6 0-14-16,0-1-20 16,14-5-15-16,8-5-2 15,3-11-5-15,2-3-2 16,0-9-2-16,0-7-4 16,-2-5-2-16,1-5 1 15,0-2 2-15,0-18 5 16,-1-8-7-16,-1-6-1 0,-6-5-4 15,-3-7-1-15,-8 0-8 16,-5-1 1-16,-2 2 5 16,-8 1-5-16,-10 10-1 15,-2 8-2-15,-6 9-5 16,1 7-7-16,-5 10-35 16,3 0-36-16,15 15-126 15,9 1-154-15,3-3-674 0</inkml:trace>
  <inkml:trace contextRef="#ctx0" brushRef="#br0" timeOffset="44106.0583">18113 3110 1101 0,'0'0'348'15,"0"0"-190"-15,0 0 23 16,0 0-33-16,0 0-76 16,0 0-42-16,0 0-18 15,38-63-4-15,-18 61-8 16,0 2 0-16,-4 0 0 15,-3 5-8-15,-4 8 7 16,-5 4-1-16,-4 4-4 16,0 5 6-16,0 1 2 15,-11 1-1-15,-3-1 8 0,-3-4 4 16,0-3 0-16,3-4-5 16,4-7-7-16,5-4 7 15,4-3-8-15,1-2 10 16,0 0 5-16,6 0 37 15,10 0 11-15,5 2 1 16,2 3-29-16,3 0-11 16,-2 3-8-16,-2 0-8 15,-5 1-7-15,-4 1 7 16,-5 2-8-16,-7 0 1 16,-1-3-1-16,0 5 7 15,-13 2 38-15,-10-1 23 0,-6 1-16 16,-6-2-31-16,-1 0-6 15,2-4-15 1,9-5 0-16,7-3 0 0,9-2-28 16,9 0-97-16,14-23-138 15,12 1-313-15,6 0-232 0</inkml:trace>
  <inkml:trace contextRef="#ctx0" brushRef="#br0" timeOffset="44615.4361">18527 3110 1277 0,'0'0'281'0,"0"0"-104"0,0 0 20 16,0 0-79-16,0 0-35 16,0 0-5-16,-76 83-5 15,73-57-16-15,3-3-24 16,0 1-15-16,0-4-17 15,0-4 5-15,6-6-6 16,3-5 0-16,0-5 8 16,3 0-7-16,3-5 13 15,0-13-2-15,4-7-6 16,0-3 0-16,0-4-4 16,0 1 6-16,-4 1-7 15,1 5 0-15,-4 5 10 0,-3 7 5 16,-5 7 38-16,-2 3 20 15,-1 3-40-15,1 0-34 16,4 15 0 0,2 2 10-16,5 7 5 0,-1 1-4 15,4 1 0-15,-1-4 3 16,3-2 4-16,-4-4 0 16,2-7 4-16,-4-5 5 15,-3-4 12-15,1 0 22 16,-1-7 24-16,3-11-6 15,1-9-41-15,0-7-22 16,-3-4-7-16,-6-3-3 16,-4 0-4-16,0 6-2 0,-17 6-35 15,-48 23-110 1,3 6-204-16,-13 1-426 0</inkml:trace>
  <inkml:trace contextRef="#ctx0" brushRef="#br0" timeOffset="45338.8382">14449 3805 859 0,'0'0'363'15,"0"0"-29"-15,0 0 13 0,0 0-46 16,0 0-49-16,0 0-7 16,0 0-119-16,-22-56-74 15,20 62-34-15,1 16-18 16,1 11 2-16,0 9 10 15,0 9-2-15,0 1-2 16,0-1-8-16,6 8 0 16,10-12-105-16,2-16-730 0</inkml:trace>
  <inkml:trace contextRef="#ctx0" brushRef="#br0" timeOffset="46147.5579">18699 3649 1175 0,'0'0'283'16,"0"0"-116"-16,0 0 30 16,0 0-25-16,-86-11-61 0,60 16-24 15,-1 14-35 1,2 4 38-16,2 5-16 0,8 2-33 16,8-2-8-16,7-1-2 15,0-3-2-15,9 0-3 16,12-4 4-16,0 1 6 15,4-2-12-15,0 1-9 16,-3-1-9-16,-3-2-5 16,-8-1 0-16,-8-1 0 15,-3 0-1-15,-1-2 0 16,-18 0-79-16,-4-2-52 16,-2-8-106-16,-11-3-107 0,6-3-153 15,5-12-404-15</inkml:trace>
  <inkml:trace contextRef="#ctx0" brushRef="#br0" timeOffset="46696.8601">18503 3779 540 0,'0'0'300'16,"0"0"-135"-16,80-69-7 15,-40 44-57-15,3 3-24 16,3 1 22-16,-2 4-5 16,-4 4-2-16,-6 3-18 15,-7 4-14-15,-8 5-12 16,-7 1-6-16,-6 0-20 15,-6 11 24-15,0 9 68 16,-6 6 33-16,-9 6-20 16,-1 4-28-16,0-2-29 15,3 0-25-15,5-5-21 0,5-5-11 16,3-6-7-16,0-5-6 16,0-5 1-16,4-6-1 15,8-2 2-15,-1-2 14 16,5-12-1-16,0-6-6 15,1-5-9-15,-1-2-1 16,-1-3-44-16,3 3 2 16,-3-2 16-16,-2 5 17 15,-1 3 8-15,-3 6 1 16,-3 2 0-16,-1 7 0 16,-2 3 1-16,-1 3-1 15,3 0-11-15,-2 9 7 16,4 8 5-16,3 5 18 0,-2 3 12 15,1 0 4-15,0 0-7 16,1-3 1-16,0-5-1 16,-1-5-8-16,-2-4-11 15,2-3 7-15,-2-5 9 16,1 0 43-16,4-13 16 16,-2-8-35-16,1-6-24 15,2-7-17-15,-4-3 1 16,-3-2-7-16,-3 1 0 15,-3 5-1-15,-28 18-89 16,-6 7-255-16,-15 8-974 0</inkml:trace>
  <inkml:trace contextRef="#ctx0" brushRef="#br0" timeOffset="49151.1241">12058 3717 1137 0,'0'0'487'0,"0"0"-267"16,0 0-64-16,0 0-75 16,0 0-41-16,0 0 0 15,0 0-3-15,40 35-12 16,-32-13-10-16,-5 6 1 15,-3 2-6-15,0 4 32 16,-11-4-11-16,-6-1-13 16,-1-4-8-16,-3-3-10 15,3-6 6-15,0-8-5 16,-1-6 0-16,8-2 6 16,1-2 8-16,1-10 0 15,4 0-2-15,4 3-5 16,1 4 9-16,0 5-9 0,4 0-7 15,16 0-1-15,3 12 6 16,9-1 3-16,1 3 0 16,1-3-2-16,0-3 2 15,-1-4-7-15,-3-4 5 16,-2 0-6-16,-2-2-1 16,-6-15-134-16,0-21-175 15,-5 2-263-15,-10 0-194 0</inkml:trace>
  <inkml:trace contextRef="#ctx0" brushRef="#br0" timeOffset="49549.5236">12155 3485 869 0,'0'0'337'16,"0"0"-7"-16,-110-22-111 16,55 22-27-16,-1 3-44 15,1 16-5-15,5 9 6 0,8 5-43 16,7 9-17-16,9 5 5 15,14 5-32-15,7 4-14 16,5 3-17-16,12 2 20 16,13-6-17-16,13-6-8 15,7-6-8-15,10-11 9 16,8-12-2-16,5-7-2 16,-1-10-11-16,-3-3-12 15,-8-7 9-15,-10-12 4 16,-6-8-1-16,-7-7-6 0,-8-7 12 15,-7-6-16 1,-8-7 8-16,-10-2 1 0,0-5 1 16,-19-1-6-1,-8 4-5-15,-11 2 0 0,-4 9-1 16,-3 11-19-16,-1 10-29 16,-2 10-22-16,0 10-25 15,4 6 22-15,8 5-4 16,9 24-93-16,12 0-340 15,9-7-712-15</inkml:trace>
  <inkml:trace contextRef="#ctx0" brushRef="#br0" timeOffset="115084.0843">1798 8719 907 0,'0'0'900'16,"0"0"-799"-16,0 0 1 16,0 0 123-16,0 0-40 15,0 0-9-15,-37-62-24 16,37 62-84-16,0 0-45 16,0 3-22-16,10 13 1 0,5 6 28 15,1 2 22 1,5-2-12-16,-3-3-7 0,-1-5 5 15,2-6 20-15,-3-5 18 16,6-3 29-16,-2-1 19 16,7-18-1-16,3-8-22 15,1-7-37-15,6-10-28 16,6-7-18-16,2-4-12 16,4-5-4-16,3-1-2 15,1 0 0-15,-1 3-6 16,-6 8-5-16,-4 12-2 15,-9 15-7-15,-6 11-25 16,-4 12-138-16,15 5-199 16,-5 12-236-16,-5 0-554 0</inkml:trace>
  <inkml:trace contextRef="#ctx0" brushRef="#br0" timeOffset="115964.1691">5046 8517 1536 0,'0'0'307'16,"0"0"-27"-16,0 0-38 15,0 0-61-15,0 0-22 16,0 0-71-16,0 0-49 16,8-10-28-16,5 24 4 15,10 3 89-15,5 5-1 16,3-3-37-16,0 0 3 15,1-5-4-15,2-6-5 16,1-5 11-16,5-3 9 16,3-10 10-16,8-15-3 15,6-15-21-15,19-22-26 0,15-24-11 16,13-18-13-16,-7 5-5 16,-24 20-4-16,-24 29-5 15,-21 22 4-15,-2 3-5 16,-8 4 1-16,-2 5-2 15,-7 10-17-15,-6 6-61 16,-3 5-132-16,-6 43-326 16,-13-2-27-16,-11 5-829 0</inkml:trace>
  <inkml:trace contextRef="#ctx0" brushRef="#br0" timeOffset="119406.4102">470 9571 426 0,'0'0'793'0,"0"0"-478"15,0 0-132-15,0 0 0 16,0 0 3-16,0 0-37 16,-6-10-37-16,6 10-27 15,0 0-39-15,0 0-12 16,0 0-12-16,0 0-8 15,0 0-7-15,0 0-7 0,0 0 1 16,0 0 0 0,0 0 0-16,0 0-1 0,-3 0 1 15,3 0-1-15,0 0 0 16,0 0-18-16,0 0-38 16,0 0-87-16,0 0-130 15,-3-4-212-15,-1-2-408 0</inkml:trace>
  <inkml:trace contextRef="#ctx0" brushRef="#br0" timeOffset="122496.243">409 9659 423 0,'0'0'1362'16,"0"0"-1057"-16,0 0-28 0,0 0-8 15,0 0-103-15,0 0-78 16,0 0-60-16,-24 6-28 16,24 25-1-16,0 6 1 15,5 6 0-15,2-1 1 16,0-4 0-16,-2-6 5 15,1-9-6-15,-3-6 1 16,0-9-1-16,-1-8 1 16,-2 0 4-16,0-17 25 15,-11-14-30-15,-8-18 0 16,-4-8-1-16,1-7-5 16,-2-1 5-16,10 2 1 15,1 12 0-15,7 10 0 0,5 12 1 16,1 16-1-16,0 9 0 15,9 4-9-15,13 5 3 16,6 13 6-16,7 5-1 16,2 5-1-16,0 0 2 15,0 1-1-15,-5-5-1 16,-4 1 1-16,-3-6 0 16,-8-5-1-16,-4-6-7 15,-5-2-29-15,-4-6-19 16,-3 0 33-16,-1-3 18 15,0-16 5-15,0-6-36 16,0-6-15-16,-5-5 15 16,-1 3 14-16,-4 4 10 0,8 5 5 15,-1 10 7-15,3 9 0 16,0 5-16-16,0 0-22 16,3 5 6-16,9 8 24 15,3 3 8-15,1-2 0 16,2-4 0-16,1 1 0 15,-2-5 0-15,1-2-5 16,-5-4-3-16,-1 0 1 16,-1-4 6-16,-4-13 2 15,-1-2 0-15,1-4 0 16,-5 2 0-16,4 1 2 16,-3 5 11-16,0 6 15 0,0 7-1 15,7 2-26-15,2 2-1 16,6 12 1-16,7 5 0 15,-2 2 16-15,2 3-5 16,-2-1-3-16,-1-3-8 16,-7-3 0-16,-2-5-1 15,-4-3-94-15,-9-9-165 16,0 0-234-16,-16-2-106 0</inkml:trace>
  <inkml:trace contextRef="#ctx0" brushRef="#br0" timeOffset="122639.5647">749 9089 841 0,'0'0'387'15,"0"0"-224"-15,0 0-85 0,0 0-57 16,0 0-21-16,0 0-15 16,0 0-138-16,60 39-528 0</inkml:trace>
  <inkml:trace contextRef="#ctx0" brushRef="#br0" timeOffset="123027.9758">984 9336 932 0,'0'0'166'16,"0"0"34"-16,0 0-36 0,26 75-19 15,-23-55-49 1,0-4-31-16,-3-3-16 0,0-4-3 16,0-3 12-16,0-5 35 15,0-1 123-15,-3-1-4 16,-3-13-122-16,-1-7-21 16,1-5-1-16,4 0-23 15,2-1-8-15,0 2-4 16,2 8-14-16,11 8-10 15,4 6-4-15,3 3-5 16,4 3-1-16,3 14 0 16,-1 6 1-16,2 5 2 15,-3 2-1-15,-1 1 1 0,0 2-1 16,-6-4 0 0,0-1-1-16,-5-4 0 0,-1-7-97 15,-6-6-177-15,-6-7-379 16</inkml:trace>
  <inkml:trace contextRef="#ctx0" brushRef="#br0" timeOffset="123241.1898">1281 9358 1855 0,'0'0'291'0,"0"0"-157"0,0 0-21 16,0 0-15-16,0 0-33 16,81-15-38-16,-41 3-20 15,23-9-7-15,-8 4-128 16,-10-1-518-16</inkml:trace>
  <inkml:trace contextRef="#ctx0" brushRef="#br0" timeOffset="123848.2054">1665 9269 1781 0,'0'0'230'16,"0"0"-174"-16,0 0-3 15,0 0 97-15,9 75-74 16,-2-50-20-16,-1 0-6 16,0 1-24-16,-3-2-14 15,0-4-11-15,0-3 1 16,-3-7-1-16,0-7 0 16,0-3 7-16,0-5 6 15,-9-17-14-15,0-9-8 16,0-6 7-16,-1-4-8 15,4 0 9-15,3 6 2 16,3 7 9-16,0 6-2 16,3 8-8-16,10 4 0 0,1 5 0 15,5 5-1-15,1 0-2 16,0 4-7-16,1 12 8 16,-3 1-1-16,-4 3 1 15,-1-1-1-15,-5-2 1 16,-3-3-8-16,-3-5 9 15,-2-4 0-15,0-5 1 16,0 0 31-16,-3-10 59 16,-7-8 9-16,2-7-38 15,1-3-27-15,7 0-16 0,0 1-1 16,0 4 2 0,7 5-1-16,8 8-13 0,3 4-6 15,4 6 0-15,3 0 0 16,5 9-1-16,2 5-5 15,-1 3 5-15,2 0 0 16,-3 2 0-16,-4-1-6 16,4 1-105-16,-10-3-209 15,-4-8-404-15</inkml:trace>
  <inkml:trace contextRef="#ctx0" brushRef="#br0" timeOffset="124237.4907">2196 8937 1685 0,'0'0'312'16,"0"0"-40"-16,0 0-118 15,0 0-66-15,0 0-2 16,0 0 21-16,-58 102-17 16,52-69-26-16,1 2-7 15,5-2-23-15,0-2-11 16,2-8-13-16,10-4-2 15,-3-7-7-15,2-5 5 16,-3-7-5-16,1 0 10 16,-1-14-5-16,0-10-5 15,-3-5 5-15,-1-4-6 16,-4 0 0-16,0 4 0 16,0 5-1-16,0 6 1 0,0 9 0 15,0 4-1-15,0 5 1 16,0 0-12-16,0 7-9 15,3 8 11-15,9 5 9 16,-1 4 0-16,4 2 0 16,-2-1 0-16,1-1-40 15,-3 3-110-15,-4-6-222 16,-3-9-487-16</inkml:trace>
  <inkml:trace contextRef="#ctx0" brushRef="#br0" timeOffset="124756.2255">2309 9017 1677 0,'0'0'355'0,"0"0"-210"15,0 0-39-15,0 0 8 16,0 0-52-16,94-9 17 16,-67 18 12-16,-9 5-3 15,0 4-17-15,-8 2-3 16,-6 3-30-16,-2-2-12 15,-2 0-11-15,0-3-9 16,-2-2-6-16,-3-7 1 16,0-5 5-16,2-4 6 15,2 0 12-15,1-13-8 16,0-10-10-16,0-4-6 16,4-4 0-16,8-3-1 0,3 0 1 15,0 2-2-15,-2 2 1 16,-2 8 1-16,-5 5-1 15,-1 5 0-15,-4 9 0 16,1 3 1-16,-2 0-1 16,0 8-5-16,4 13 6 15,-1 4 16-15,0 5 14 16,1 2 45-16,4-2 15 16,0-4-17-16,5-4-16 15,0-5 1-15,5-3-2 16,1-7-13-16,1-4 8 15,2-3 2-15,4 0-5 16,3-4-12-16,1-11-17 16,3 2-10-16,-4-4-1 0,-3 1-8 15,-3 3 0 1,-9 6-18-16,-11 7-124 0,-3 0-377 16,0 0-816-16</inkml:trace>
  <inkml:trace contextRef="#ctx0" brushRef="#br0" timeOffset="125925.5398">721 11396 1839 0,'0'0'472'0,"0"0"-285"16,0 0 17-16,0 0-52 0,0 0-50 15,0 0-59 1,0 0-35-16,25 38 10 0,5-1 46 16,6 9 72-16,1-1-46 15,3 1-14-15,-5-8-25 16,0-8 0-16,-3-7-9 16,-4-10 14-16,-3-10 4 15,4-3 18-15,2-19 28 16,17-33 7-16,17-32-49 15,16-23-34-15,7-11-15 16,-8 6-13-16,-10 20-2 16,-14 25-9-16,-13 14-17 0,-10 14-4 15,-5 9 5 1,1-1-1-16,-4 5 2 0,-4 4 2 16,-11 9 1-16,-4 7 0 15,-4 6-5-15,-2 0-16 16,4 20-103-16,-1 5-425 15,-3 4-206-15</inkml:trace>
  <inkml:trace contextRef="#ctx0" brushRef="#br0" timeOffset="130581.7566">2927 10125 846 0,'0'0'209'0,"0"0"-31"16,0 0 11-16,0 0-18 16,0 0-31-16,0 0 2 15,-84-15 14-15,68 15-44 16,-4 0-26-16,0 0-27 15,-3 2-6-15,-2 6 4 16,-3 4-4-16,-2 3-16 16,4 3 8-16,-2 3-7 15,1 3 6-15,2 5 6 16,5 0-8-16,1 4-14 0,4 2-2 16,4 1 3-16,6-2-3 15,2 0-1-15,3 2 11 16,0-4 1-16,0 2 5 15,10-4-12-15,2-3-6 16,0-3-4-16,6-4-5 16,0-3 2-16,4-3 6 15,2-3 4-15,1-2 9 16,1-2 0-16,2-1 4 16,2-3-8-16,0-3 5 15,1 0-2-15,-1 0 3 16,1-7-2-16,-2-4-4 15,-4-2 1-15,-1-2-5 16,-5-2 1-16,-3-4 1 16,-1-3-2-16,-4 0 7 0,-5-6-2 15,0-1-6-15,-6-3-17 16,0-2-4-16,0 0-5 16,0-3-1-16,-9 5-6 15,0-2-7-15,-3 5-19 16,0 1-1-16,0 4 14 15,0 4 2-15,-1-2 5 16,-2 6 2-16,4 2-1 16,-3 4-8-16,4 1-2 15,0 5 0-15,0-1 3 0,0 4 0 16,1 2 4 0,-2-1-5-16,-1 2-2 0,-6 0-8 15,0 0-8-15,-4 8-3 16,-2 1 11-16,4 4 5 15,0 1-4-15,6 0-14 16,5 4-136-16,6-4-203 16,2-4-451-16</inkml:trace>
  <inkml:trace contextRef="#ctx0" brushRef="#br0" timeOffset="135810.5736">4254 10221 537 0,'0'0'1072'15,"0"0"-830"-15,0 0-47 16,0 0-44-16,0 0-18 16,0 0-63-16,73-31 35 15,-29 12-27-15,8-3-28 0,6-1-6 16,8-2 8-16,-2 1-9 16,-3 4-19-16,-12 3-24 15,-16 3 1-15,-12 8-1 16,-15 3-102-16,-6 3-184 15,-16 0-265-15,-10 0-199 0</inkml:trace>
  <inkml:trace contextRef="#ctx0" brushRef="#br0" timeOffset="136250.4531">4320 10014 537 0,'0'0'715'0,"0"0"-563"15,0 0 53-15,0 0-1 16,0 0 3-16,0 0-85 15,0 0-50-15,-3-24-38 16,-7 38-13-16,-1 6 25 16,-1 6 29-16,-5 3 25 15,-3 4-7-15,3 1-5 0,0-4-28 16,0 1-32-16,7-3 0 16,4-3-8-16,3-5-10 15,3-3-2-15,0-3 10 16,7-4-6-16,11-3 0 15,1 1 3-15,4-5 11 16,7-3-3-16,1 0-7 16,5-4-2-16,1-7-7 15,3-3-7-15,-2-2 0 16,4 4-61-16,-8 2-185 16,-15 6-417-16</inkml:trace>
  <inkml:trace contextRef="#ctx0" brushRef="#br0" timeOffset="138413.1333">2550 11393 532 0,'0'0'46'16,"0"0"253"-16,0 0-52 15,0 0-54-15,0 0 22 16,0 0-6-16,0 0-27 16,-26-7-39-16,26 7-46 15,0-1-2-15,0 1-23 16,0 0-32-16,6 0-14 0,6 0 8 16,9 0 102-16,4 0-22 15,11 1-16-15,3 1-13 16,5-1-10-16,0-1-11 15,3 0-13-15,-4 0-5 16,-3 0-5-16,-3 0-5 16,-8 0-12-16,-6 0-2 15,-4-1-14-15,-6-2-7 16,1-1 5-16,-6 2-5 16,-4 1-1-16,-1-1 0 15,-2 2-10-15,3 0-204 0,-2 0-387 16,-2 0-577-16</inkml:trace>
  <inkml:trace contextRef="#ctx0" brushRef="#br0" timeOffset="140289.6774">3941 11319 626 0,'0'0'93'16,"0"0"356"-16,0 0-191 16,0 0-40-16,0 0 36 15,0 0-18-15,0 0-106 16,-6 0-41-16,6 0-46 16,15 0-2-16,6 0 103 0,12 2-7 15,7 2-41-15,2 1-26 16,8 0 8-16,3-3-6 15,5-1 5-15,2-1 12 16,-4 0-38-16,-4 0-18 16,-8-8-6-16,-10 2-7 15,-4 0-5-15,-8-1-6 16,-6 1-7-16,-5 2 4 16,-6 1-5-16,-5 3-1 15,0 0-14-15,-27 3-184 16,-8 9-308-16,-10 2-675 0</inkml:trace>
  <inkml:trace contextRef="#ctx0" brushRef="#br0" timeOffset="153867.4933">15901 9082 1190 0,'0'0'568'0,"0"0"-289"16,0 0 0-16,0 0-47 0,0 0-51 16,0 0-79-16,-12-3-54 15,31-1-26-15,8-1 26 16,10 0 13-16,4-2-25 15,7-2-15-15,-1 0-11 16,-1-2-4-16,0 1-5 16,-4 1-1-16,-10-1-60 15,-6 2-86-15,-5-6-177 16,-9 2-232-16,-9-2-283 0</inkml:trace>
  <inkml:trace contextRef="#ctx0" brushRef="#br0" timeOffset="154140.9129">16117 8811 935 0,'0'0'756'15,"0"0"-481"-15,0 0 13 16,0 0-180-16,0 0-41 16,0 0 92-16,0 0 11 15,35 55-82-15,-7-35-35 16,6-3-9-16,0 0-10 15,-1-2-11-15,0-1-7 16,-8-2-7-16,-5-1-2 16,-6 0-6-16,-8 0-1 15,-6 6 0-15,-6 3 0 16,-21 7 0-16,-10 2-6 0,-37 19-96 16,8-9-274-16,-1-3-634 15</inkml:trace>
  <inkml:trace contextRef="#ctx0" brushRef="#br0" timeOffset="159183.2441">18757 9373 851 0,'0'0'601'16,"0"0"-347"-16,0 0 24 16,0 0 83-16,0 0-53 15,0 0-114-15,-24 0-31 16,24 0-39-16,0-1-12 15,3-1-44-15,11 0-33 16,9-3-8-16,8-2 2 16,6 1-11-16,-2-3-6 15,1 1-11-15,1 1 1 16,-4-2-1-16,0 2-1 0,-3 0-1 16,-7 1 1-16,-6 3 0 15,-5 2-19-15,-5 1-120 16,-6-3-119-16,-1 1-82 15,0-3-240-15,-5 1-184 0</inkml:trace>
  <inkml:trace contextRef="#ctx0" brushRef="#br0" timeOffset="159544.6496">18879 9172 1783 0,'0'0'494'16,"0"0"-302"-16,0 0-68 0,0 0 17 15,0 0-77-15,0 0 50 16,0 0 7-16,93 22-30 16,-60-15-19-16,1 2-22 15,-2-1-20-15,0 2-11 16,-1 0-5-16,-3 1-1 15,-5-3-4-15,-3-1-8 16,-4 0 5-16,-9-2-6 16,-2 1 0-16,-4 2 1 15,-1 1 0-15,0 3 6 16,-9 6 2-16,-11 2 3 16,-3 1-3-16,-7 6-7 15,-4 1-2-15,-5 2 0 0,-25 14-52 16,12-6-263-16,-2-7-656 15</inkml:trace>
  <inkml:trace contextRef="#ctx0" brushRef="#br0" timeOffset="166275.3654">21840 9447 1117 0,'0'0'771'0,"0"0"-581"16,0 0-126-16,0 0 138 15,0 0-45-15,0 0-57 16,54-7-33-16,-19-2-19 16,7-3-20-16,3 2-13 15,-2 0-13-15,-1 3-1 16,-6 0 0-16,-6 3-1 16,-11 0-104-16,-13-6-117 15,-6 3-271-15,0-3-342 0</inkml:trace>
  <inkml:trace contextRef="#ctx0" brushRef="#br0" timeOffset="166768.827">21776 9288 960 0,'0'0'372'0,"0"0"-125"0,0 0 5 16,0 0 59-16,0 0-119 16,0 0-78-16,0 0-41 15,-5-22-21-15,4 22-30 16,-4 0-5-16,1 10-17 15,-5 7-2-15,-3 9 2 16,-3 5 2-16,-4 2 12 16,2 4 1-16,0-2 0 15,2-4-4-15,2-2 1 16,8-5 0-16,5-2 5 16,0-5 4-16,5-2 8 0,15-1 11 15,5-3-7 1,7-2 16-16,4-1 29 0,5-3-18 15,1-1-11-15,-2-2-13 16,-1-2-8-16,-5 0-10 16,-2 0-6-16,-6 0-6 15,-4 0-5-15,-5 0-1 16,-6 0 0-16,-6-2-11 16,-3 2-111-16,-2 0-152 15,0-1-488-15</inkml:trace>
  <inkml:trace contextRef="#ctx0" brushRef="#br0" timeOffset="169365.8928">21874 10684 560 0,'0'0'725'0,"0"0"-417"15,0 0-80-15,0 0 49 16,0 0-20-16,0 0-38 16,0 0-62-16,8 2-38 15,11-2 10-15,5 0-2 16,6 0-37-16,4 0-8 16,2-4-24-16,1 1-19 15,2-2-12-15,-3 0-18 16,0 0-7-16,-5 1-1 15,-3-2 1-15,-7 1-1 16,-7 1-1-16,-4 2-20 16,-4 2-92-16,-6-3-89 15,0 2-31-15,-12-6-133 0,-9 1-345 16,-3-1-209-16</inkml:trace>
  <inkml:trace contextRef="#ctx0" brushRef="#br0" timeOffset="169800.5368">21932 10525 1290 0,'0'0'289'0,"0"0"-191"0,0 0 84 15,0 0 47 1,0 0-94-16,0 0-18 0,0 0 11 16,14-42-30-16,-14 42-22 15,0 0 0-15,0 0-27 16,-1 0-30-16,-8 4-11 16,-4 9-7-16,-4 6 8 15,-4 4-3-15,4 3 5 16,1 5 1-16,2-2 0 15,4 0 7-15,4 0-4 16,5-5 1-16,1-2-4 16,0-3 0-16,8-3-3 0,9-3 8 15,3 0 1 1,8-6 3-16,1-2-9 0,4-5-2 16,3 0-2-16,3 0-7 15,1-6 0-15,0-3-1 16,1-2-125-16,-11 5-247 15,-13-3-709-15</inkml:trace>
  <inkml:trace contextRef="#ctx0" brushRef="#br0" timeOffset="170625.8019">21803 10086 396 0,'0'0'1028'0,"0"0"-774"15,0 0-95-15,0 0 77 0,0 0-31 16,0 0-60 0,0 0-50-16,3 0-37 0,20 0 20 15,9 0 11-15,7 0-16 16,4 0-1-16,5-2-17 15,-3-5-22-15,-2 4-16 16,-3-3-16-16,-6 2 1 16,-4 0-1-16,-6 4-1 15,-8 0-48-15,-5-3-100 16,-11 3-181-16,0-3-207 16,0 0-97-16</inkml:trace>
  <inkml:trace contextRef="#ctx0" brushRef="#br0" timeOffset="171236.3414">21845 9936 327 0,'0'0'796'0,"0"0"-582"15,0 0 34-15,0 0 3 16,0 0-52-16,0 0-28 15,0 0-42-15,-2-8-36 16,2 8-39-16,-1 0-25 16,-1 0-11-16,-3 0-17 15,1 11-1-15,-6 3 1 16,1 6 7-16,-3 1-7 16,-3 4 7-16,1-1-7 15,-2 1 6-15,1-1-6 16,-3-1-1-16,2-1 1 15,1 0-1-15,3-5 1 16,0 0-1-16,6 0 0 16,2-5 1-16,4-2-1 0,0-1 1 15,0 1 0-15,8-1 8 16,12-1 2-16,4 1 14 16,5-1 20-16,6-3 11 15,2-3-6-15,2 0-4 16,1-2-9-16,-4 0-5 15,-3 0-10-15,-6 0-12 16,-6 0-8-16,-2 0-1 16,-4 0 1-16,-6 0-2 15,-6 3-22-15,-2-1-193 16,-1 0-489-16</inkml:trace>
  <inkml:trace contextRef="#ctx0" brushRef="#br0" timeOffset="173818.9951">16395 9422 418 0,'0'0'786'0,"0"0"-662"0,0 0 3 16,0 0-1-16,0 0-4 15,0 0-40-15,0 0 21 16,-78-57-45-16,45 57-9 15,-8 0 46-15,-8 15-11 16,-2 5 19-16,2 8-61 16,3 2-25-16,11 1-9 15,11-2-8-15,10-3 1 16,8-3 0-16,6-5 0 16,4 1 5-16,16-2-5 0,7-2 8 15,4 0-3-15,1 2-5 16,0 0 1-16,-4 4-1 15,-5-1 7-15,-5 0 1 16,-9 3 1-16,-9 1 3 16,0 1-4-16,-18 1-3 15,-10 2-4-15,-7-2 4 16,-2 1-5-16,-3-1 0 16,4-5 1-16,2-4-1 15,11-6-1-15,8-5 1 16,8-3 0-16,5-3 14 15,2 0 0-15,0 0 3 16,0 0 2-16,0 0 9 16,3 0-22-16,6 0-6 15,6 10-1-15,0 5-1 0,5 8 1 16,-4 6 0-16,0 10 0 16,-5 4 43-16,-2 7 15 15,-3 4-2-15,-6 5 4 16,0 4-24-16,0 0 0 15,0-1 1-15,-2-3-7 16,-1-9 7-16,3-4-10 16,0-12-7-16,0-5-7 15,3-6 5-15,6-9 5 16,-1-5 3-16,2-3-5 16,2-5-6-16,0-1-3 15,6 0 0-15,3 0-4 0,0-7-8 16,0-2 0-1,-1-1-62-15,2-3-109 0,-5 3-163 16,-8-1-453-16</inkml:trace>
  <inkml:trace contextRef="#ctx0" brushRef="#br0" timeOffset="179053.5652">15647 11176 1194 0,'0'0'711'0,"0"0"-547"16,0 0-29-16,0 0-51 16,0 0-8-16,0 0-17 15,-86 79-17-15,78-42 4 16,0-1-16-16,1 0-11 16,3-4-12-16,1-6-5 15,1-5 7-15,2-9-8 16,0-6-1-16,0-6 1 15,0 0 20-15,0-16-5 16,0-12-16-16,0-11-57 16,2-9 13-16,2 1 8 15,2 2 24-15,0 8 11 0,0 9-4 16,-3 11 5-16,0 8 19 16,2 8-14-16,-1 1-5 15,6 2-7-15,2 13 6 16,3 4 0-16,1 1 1 15,4 1-1-15,-3 2-5 16,0-3 6-16,-1-3 0 16,1-2-1-16,-2-5 1 15,-2-4-11-15,0-6-84 16,-3 0 16-16,-1-6 13 16,-2-13-13-16,1-1-4 15,-1-1 2-15,-2-1 26 16,-4 3 33-16,1 4 16 0,-1 5 6 15,-1 5 8 1,0 5-3-16,0 0-5 0,2 2-1 16,2 9 1-16,2 3 13 15,3 1-6-15,1-1 5 16,2-1-5-16,2-4-6 16,-2-2 0-16,1-3 0 15,-2-4 0-15,-2 0 5 16,1 0 1-16,-1-9 1 15,-2-2 3-15,1 0 6 16,-2 2 66-16,-2 1 27 16,-2 4 3-16,-1 4-30 15,1 0-40-15,-1 0-31 16,4 12-4-16,-1 8 37 16,2 3 7-16,0 4-24 0,-5-1-20 15,-1-1-8 1,0-4-1-16,-1-8-106 0,-9-4-198 15,-1-9-384-15</inkml:trace>
  <inkml:trace contextRef="#ctx0" brushRef="#br0" timeOffset="179190.2127">15830 10839 438 0,'0'0'200'0,"0"0"-135"15,0 0-65-15,0 0-46 0</inkml:trace>
  <inkml:trace contextRef="#ctx0" brushRef="#br0" timeOffset="179577.8251">16094 11103 798 0,'0'0'379'16,"0"0"-139"-16,0 0-10 16,0 79-65-16,0-51-1 15,0 0-25-15,0-3-53 16,0-1-27-16,0-6-30 0,-5-2-6 16,2-7-10-1,0-4 0-15,0-5 15 0,1 0 113 16,-1-5 57-16,1-12-135 15,2-7-41-15,0 0-14 16,0-1-7-16,7 6 8 16,0 8 3-16,3 3 0 15,-1 8-11-15,4 0 0 16,1 8 0-16,1 11-1 16,2 2 1-16,-5 6 0 15,-2 1 1-15,-4 4 4 16,-2-2-6-16,-2-3 0 15,-2-2 0-15,1-1-10 0,-1-12-198 16,0-4-273 0,0-8-419-16</inkml:trace>
  <inkml:trace contextRef="#ctx0" brushRef="#br0" timeOffset="179811.7337">16414 11255 1570 0,'0'0'349'0,"0"0"-100"16,0 0-138-1,0 0-35-15,0 0-47 0,0 0-18 16,0 0-11-1,94-20-117-15,-75 14-395 0,-7-2-864 0</inkml:trace>
  <inkml:trace contextRef="#ctx0" brushRef="#br0" timeOffset="179990.1084">16414 11381 1013 0,'0'0'679'0,"0"0"-524"16,0 0-22-16,0 0-64 0,0 0 6 16,0 0-32-16,0 0-34 15,134-17-9-15,-85 3-298 16,-1-4-679-16</inkml:trace>
  <inkml:trace contextRef="#ctx0" brushRef="#br0" timeOffset="180261.5378">16830 11123 1962 0,'0'0'319'0,"0"0"-122"16,0 0-127-16,0 0 24 0,0 0 94 15,4 74-78-15,4-42-38 16,0 1-24-16,-2-1-20 16,2 2-11-16,-3-3-16 15,-1 0 0-15,1-3-1 16,0-3-5-16,0-7-132 16,-1-6-217-16,0-10-490 0</inkml:trace>
  <inkml:trace contextRef="#ctx0" brushRef="#br0" timeOffset="180637.0485">17087 11121 1605 0,'0'0'404'15,"0"0"-181"-15,0 0-124 16,0 0 100-16,0 0 1 15,-42 100-79-15,32-61-3 16,3 1-52-16,3-1-11 16,4 0-22-16,0-4-15 15,0-5-9-15,6-5-8 16,1-8 5-16,2-8-6 16,-3-6 1-16,2-3 1 15,2-4-1-15,0-14-1 16,2-7-10-16,-1-6-16 0,-5 2-5 15,-5 3-17-15,-1 3 11 16,0 7 13 0,-3 6-12-16,-9 6-28 0,-3 4-8 15,0 0-9-15,2 7-36 16,3 5-22-16,10 2-139 16,0-2-207-16,0-4-132 0</inkml:trace>
  <inkml:trace contextRef="#ctx0" brushRef="#br0" timeOffset="181252.5225">17322 11105 98 0,'0'0'1231'0,"0"0"-1004"16,0 0-61-16,0 0-74 15,0 0 38-15,0 0-35 16,0 0-17-16,-57 34-1 16,50-20-15-16,1 1-15 15,1 2-2-15,2 0-14 16,1 3-10-16,2 1 7 16,0 1-6-16,0-1 0 15,6-2 5-15,4 3 3 0,-1-2 2 16,2-3 1-1,-1 2 7-15,2-4-10 0,-2 0-10 16,-4-3-3-16,0-1-11 16,-3 0-4-16,-1-3 4 15,-2 2-5-15,0-2 5 16,0 2-5-16,-9 0 0 16,-2 0 7-16,-4-3-7 15,1 0 5-15,1-5-5 16,1-2 8-16,3 0 3 15,1-9 0-15,2-7-2 16,4-3-3-16,2-3-6 16,0-1 6-16,8-2-7 15,8 0 0-15,-1 3 0 16,6-1 0-16,1-1 0 0,-2 0 0 16,0-1 0-16,1 1 2 15,-4-2-2-15,-4 1 0 16,-4 1-1-16,-4 0 1 15,-5 3-1-15,0 3 0 16,-5 3 0-16,-9 6-5 16,-5 6-6-16,-3 3-10 15,0 0-20-15,2 7-43 16,4 16-39-16,5-5-114 16,7 0-318-16</inkml:trace>
  <inkml:trace contextRef="#ctx0" brushRef="#br0" timeOffset="181432.9197">17569 11338 1731 0,'0'0'277'15,"0"0"-130"-15,0 0-105 16,0 0-42-16,0 0-9 15,0 0-249-15,0 0-262 0</inkml:trace>
  <inkml:trace contextRef="#ctx0" brushRef="#br0" timeOffset="181891.7589">17772 11107 1490 0,'0'0'388'0,"0"0"-130"0,0 0-75 16,0 0 25-16,0 0-40 15,-89 40-102-15,78-22-25 16,3 2-6-16,3-1-11 16,5-1-8-16,0 0 0 15,0 2-4-15,11-1-3 16,5 3 3-16,5 1 0 0,4 4-3 15,-1 0 2 1,2 0 1-16,-4 1-11 0,-9-3 6 16,-2 0-6-16,-10-4-1 15,-1-2 1 1,-6-2 7-16,-10 0-8 0,-3-7 7 16,0-5-1-16,2-5 5 15,2 0 8-15,3-17 42 16,6-8-14-16,6-8-23 15,0-6-14-15,4-1 1 16,13 0-5-16,3 1-6 16,2 3 1-16,0 2 0 15,-2 5 1-15,-4 7-2 16,-5 6-5-16,-5 8-49 0,-6 8-73 16,-14 0-218-16,-10 4-589 15</inkml:trace>
  <inkml:trace contextRef="#ctx0" brushRef="#br0" timeOffset="182767.946">15613 12065 386 0,'0'0'1273'15,"0"0"-1094"-15,0 0-95 16,0 0 17-16,-53 87 50 16,41-48-70-16,2 0-38 15,3 0-19-15,2-5-11 16,2-7-11-16,1-7-1 15,2-9-1-15,0-6 0 16,-1-5 6-16,1 0 16 16,-1-10 5-16,-1-10-19 0,0-11-8 15,2-7 1 1,0-1-1-16,4 1 2 0,11 6-2 16,4 6 1-16,5 8-1 15,-2 8 0-15,2 6 0 16,1 4 0-16,-1 0-1 15,-5 12 1-15,2 6 0 16,-4 2 1-16,-7 0 8 16,-2-1-1-16,-6-1-7 15,-2-2 0-15,0-4 0 16,0-3 0-16,-2-6 5 16,-1-3 13-16,1 0 133 0,2-1 29 15,0-15-103-15,0 0-30 16,8-2-18-16,10 1-5 15,1 5-10-15,2 5-6 16,3 5-8-16,-2 2 1 16,-1 9-1-16,0 11-1 15,-5 2 1-15,-4 2-1 16,-4 3-2-16,-3-2-20 16,-5 3-125-16,0-6-216 15,0-9-566-15</inkml:trace>
  <inkml:trace contextRef="#ctx0" brushRef="#br0" timeOffset="183158.2634">16093 12079 1521 0,'0'0'260'15,"0"0"13"-15,0 0-170 16,0 0 36-16,0 0-16 15,0 0-17-15,-57 86 17 16,53-62-54-16,0 0-30 16,4-2-23-16,0-5-14 15,0-3-1-15,0-4 0 16,5-6 0-16,1-4-1 16,2 0-27-16,1-9 4 15,2-11-44-15,0-5-4 16,0 0 20-16,-1-1 33 0,-3 5 12 15,-1 7 6 1,-1 5 8-16,-3 7 20 0,0 2-1 16,0 0-15-16,2 12 1 15,1 4 36-15,1 3-7 16,-1 3-26-16,4 1-14 16,-3-1-2-16,-1-3-27 15,-2-1-206-15,-1-2-351 16,-2-10-522-16</inkml:trace>
  <inkml:trace contextRef="#ctx0" brushRef="#br0" timeOffset="183596.2187">16190 12120 732 0,'0'0'793'0,"0"0"-629"0,0 0 9 15,0 0 1-15,0 0-33 16,79-20-52-16,-64 20-14 15,0 5-15-15,-5 8-6 16,-5 3 25-16,1 1-7 16,-5 3-28-16,-1-2-27 15,0 0-10-15,0-2-7 16,0-4 1-16,0-4-1 16,0-7-38-16,0-1-63 15,0-3 36-15,2-15-86 0,2-7 13 16,2-2 79-1,-2-6 34-15,-1 2 25 0,1 2 0 16,-2 2 77-16,0 10 50 16,0 5 17-16,-2 5 43 15,0 7-81-15,0 0-56 16,0 7-30-16,0 12-10 16,0 8 31-16,0 7 27 15,0 7-18-15,0 1-2 16,0 0-7-16,7-3 22 15,6-2-42-15,1-5-15 16,4-8-6-16,-2-7-28 16,14-15-153-16,-5-2-183 15,-3-5-415-15</inkml:trace>
  <inkml:trace contextRef="#ctx0" brushRef="#br0" timeOffset="183768.3238">16629 12160 1239 0,'0'0'774'0,"0"0"-532"16,0 0-134-16,0 0-39 15,0 0-16-15,0 0-31 16,0 0-13-16,74 0-9 16,-56 0-28-16,-3-2-224 15,-5 1-430-15</inkml:trace>
  <inkml:trace contextRef="#ctx0" brushRef="#br0" timeOffset="183940.9455">16643 12305 1555 0,'0'0'324'16,"0"0"-100"-16,0 0-133 15,0 0 1-15,0 0-36 16,0 0-41-16,111-9-15 15,-54-8-44-15,-12 2-327 16,-6-2-591-16</inkml:trace>
  <inkml:trace contextRef="#ctx0" brushRef="#br0" timeOffset="184151.1715">16994 12110 1378 0,'0'0'237'0,"0"0"-6"16,0 0-46-16,0 77 17 16,9-48-52-16,0-1-46 15,3 0-20-15,-1-3-40 16,1 0-32-16,-1-5-11 16,1-1-2-16,5-8-114 15,-3-7-388-15,0-4-229 0</inkml:trace>
  <inkml:trace contextRef="#ctx0" brushRef="#br0" timeOffset="184765.8566">17177 12062 864 0,'0'0'763'0,"0"0"-664"15,0 0-36-15,0 0 48 16,0 0 61-16,18 79-68 15,3-60-11-15,0 3-44 16,3 0 1-16,0-3-7 16,-4 1-11-16,-3-2-18 15,-6-1-5-15,-4-2-2 16,-7-3-7-16,0-1 0 16,-3-5 0-16,-13-2 0 0,0-4 2 15,-1 0 4-15,3-4-5 16,4-10-1-16,7-5-12 15,3-3-4-15,3 1 3 16,18-1 2-16,4 2-1 16,3 0-4-16,2-1 10 15,0 4 5-15,-2 0 0 16,-2 0 0-16,-4 1-1 16,-1 2 2-16,-8 3 0 15,-2 2 0-15,-7 5 44 16,-2 2 32-16,-2 2 13 15,0 0-10-15,-2 9-54 16,-9 9-14-16,-3 8 28 16,-1 2 14-16,3 3-9 0,5-1 3 15,4-1 1-15,3-4-19 16,0-5-1-16,1-3 2 16,11-6 0-16,3-1-12 15,4-10 1-15,4 0 14 16,4-2 20-16,1-15-19 15,2-8 1-15,-3-6-16 16,-3-8-8-16,-5-5-5 16,-8 1-5-16,-6 2 0 15,-5 10-1-15,-11 8 5 16,-18 9-5-16,-22 10-86 16,-41 4-108-16,11 9-168 15,1 4-472-15</inkml:trace>
  <inkml:trace contextRef="#ctx0" brushRef="#br0" timeOffset="191143.7701">6560 12319 2165 0,'0'0'302'0,"0"0"-68"16,0 0-28-16,0 0-33 16,0 0-90-16,0 0-83 15,0 3 0-15,-4 21-24 16,4 13 24-16,-3 9 18 15,-2 6 30-15,1 3-3 16,-1-1-6-16,1-4-13 16,-1 0-17-16,0-5-8 0,-1-5 8 15,-2-1-4-15,3-6-5 16,-2-4-32-16,-3-4-171 16,-10-4-121-16,2-4-334 15,-1-9-410-15</inkml:trace>
  <inkml:trace contextRef="#ctx0" brushRef="#br0" timeOffset="191358.5543">6156 12845 2109 0,'0'0'513'16,"0"0"-319"-16,0 0-110 15,0 0-15-15,0 0 74 0,112 13-27 16,-62 0-43-16,3 0-27 15,1 1-26-15,1 1-10 16,-3-3-10-16,-3 2-1 16,-1-5-44-16,10-7-217 15,-13-2-326-15,-12 0-700 0</inkml:trace>
  <inkml:trace contextRef="#ctx0" brushRef="#br0" timeOffset="191543.0734">6847 12615 1894 0,'0'0'494'16,"0"0"-308"-16,0 0-97 15,0 0 83-15,-2 75-23 0,2-33-46 16,0 6-11-16,0-1-47 16,2 0-27-16,4-4-18 15,0-2 0-15,-6 17-36 16,0-13-247-16,0-5-636 0</inkml:trace>
  <inkml:trace contextRef="#ctx0" brushRef="#br0" timeOffset="192469.1932">1438 14982 1200 0,'0'0'617'16,"0"0"-354"-16,0 0 283 15,0 0-399-15,0 0-18 16,0 0-43-16,0 0-21 16,5-32-9-16,20 4 5 15,11-4-10-15,6-8-13 16,5 1-23-16,1-1-5 15,-5 3-9-15,-5 5-1 0,-7 2-16 16,-7 3-131-16,-8-6-137 16,-11 5-218-16,-5 7-304 15</inkml:trace>
  <inkml:trace contextRef="#ctx0" brushRef="#br0" timeOffset="192724.0503">1506 14559 1483 0,'0'0'682'0,"0"0"-553"16,0 0-21-16,0 0-46 15,0 0-27-15,0 0 131 16,86 11-39-16,-44-3-29 0,1 1-30 16,-3 2-32-16,-4 2-20 15,-3 2-7-15,-6 4-7 16,-5 3-2-16,-7 6 0 15,-5 6-1-15,-5 7 1 16,-5 6-1-16,0 8-12 16,-27 23-140-16,3-11-203 15,-3-14-472-15</inkml:trace>
  <inkml:trace contextRef="#ctx0" brushRef="#br0" timeOffset="210584.1335">5376 15076 565 0,'0'0'0'0</inkml:trace>
  <inkml:trace contextRef="#ctx0" brushRef="#br0" timeOffset="210988.88">6539 15034 1232 0,'0'0'191'15,"0"0"-191"-15,0 0-68 16,0 0-126-16</inkml:trace>
  <inkml:trace contextRef="#ctx0" brushRef="#br0" timeOffset="211618.6744">5337 15371 576 0,'0'0'525'16,"0"0"-356"-16,0 0 1 0,-104 38 69 16,83-30-7-1,12-1 7-15,4-5-50 0,4-2-112 16,1 0-32-16,0 0 56 16,6-4 17-16,11-14-21 15,12-9-21-15,8-6-21 16,5-3-27-16,3-2-17 15,1 5-5-15,-4 3-6 16,-2 5-1-16,-4 5 1 16,-6 3-2-16,-3 4-74 15,-6 2-103-15,1-3-126 16,-4 4-261-16,-11 0-174 0</inkml:trace>
  <inkml:trace contextRef="#ctx0" brushRef="#br0" timeOffset="211880.2235">5446 15008 2090 0,'0'0'260'0,"0"0"-193"16,0 0-54-16,0 0-12 15,0 0 5-15,0 0 30 16,82 0 57-16,-43 0-30 15,0 0-5-15,-5 0 5 16,-4 0-26-16,-5 0-24 16,-7 9-12-16,-3 14 0 0,-9 13-1 15,-6 25 0 1,-15 25 0-16,-34 23-132 0,2-16-228 16,-5-18-684-16</inkml:trace>
  <inkml:trace contextRef="#ctx0" brushRef="#br0" timeOffset="293021.1275">6158 8917 1783 0,'0'0'266'0,"0"0"-121"15,0 0-48-15,0 0-20 16,0 0-29-16,0 0-30 16,40-6-9-16,-15-2-8 15,5 0-1-15,1-3 0 16,-1 1-1-16,-3-4-141 16,-5 0-142-16,-7 4-218 15,-9 2-243-15</inkml:trace>
  <inkml:trace contextRef="#ctx0" brushRef="#br0" timeOffset="293186.0817">6198 8964 798 0,'0'0'230'0,"0"0"4"0,0 0-35 16,0 0-62 0,0 0-53-16,0 0-45 0,0 0 26 15,15 30 15-15,15-38-45 16,7-11-35-16,15-15-64 15,-10 4-186-15,-2-1-345 0</inkml:trace>
  <inkml:trace contextRef="#ctx0" brushRef="#br0" timeOffset="293409.6631">6385 8649 1498 0,'0'0'184'0,"0"0"-88"16,0 0-48-16,0 0 12 16,0 0 37-16,93 5-14 15,-55 15 0-15,2 7-11 16,-5 8-23-16,-12 9-9 16,-13 7-21-16,-14 18-9 15,-77 31-10-15,1-13-100 16,-17-3-479-16</inkml:trace>
  <inkml:trace contextRef="#ctx0" brushRef="#br0" timeOffset="297254.1447">6798 9982 530 0,'0'0'208'15,"0"0"-145"-15,0 0 15 16,0 0 35-16,-84-4 9 16,57 4-21-16,0 5 0 15,-4 6 7-15,-2 1-4 16,-3 5-25-16,5 0-2 15,1 5-19-15,5 2-30 0,2 8-7 16,6 4 0-16,3 8 9 16,5 7 2-16,3 2 12 15,6 5 0-15,0-3-9 16,12 0 0-16,6-6-6 16,4-5 12-16,7-6 1 15,-1-7-19-15,3-6 11 16,0-8-3-16,1-2 3 15,-1-5-12-15,1-3 12 16,1-6 1-16,-1-1-16 0,4 0-6 16,-2-9-1-1,1-7 4-15,-1-6-10 0,0-3-5 16,-2-8 1-16,-4-4 7 16,0-2-8-16,-7-1 0 15,-9-4 0-15,-6 2 6 16,-6-1 0-16,0 0-6 15,-18 4 0-15,-9 1 1 16,-7 2-1-16,-9 3 1 16,-5 4-1-16,-4 3 0 15,0 5 0-15,1 3 1 16,0 1-1-16,4 5 0 16,5 1-1-16,3 3 0 15,6 2-1-15,3 2 0 16,3 2 0-16,5 2 1 0,4 0-1 15,3 0 0-15,-1 0 0 16,5 6 0-16,1 0 0 16,0 4-6-16,4-1-9 15,1 3-87-15,5-2-96 16,0 0-84-16,0-1-106 16,8-2-420-16</inkml:trace>
  <inkml:trace contextRef="#ctx0" brushRef="#br0" timeOffset="686182.2665">15774 15199 1536 0,'0'0'324'15,"0"0"-180"-15,0 0-42 16,-85-44-47-16,77 44-15 15,7 11-25-15,1 22-1 16,0 11 32-16,0 8 53 16,1 4 30-16,1 1-29 0,-2-2-39 15,0 0-6 1,0-3-4-16,0 1-3 0,0-6-29 16,-3-5-18-1,3-5-1-15,0-8-7 0,0-7-90 16,0-9-159-16,17-13-115 15,-3-5-198-15,1-13-205 0</inkml:trace>
  <inkml:trace contextRef="#ctx0" brushRef="#br0" timeOffset="686567.9687">15948 15441 1091 0,'0'0'333'0,"0"0"-151"16,0 0 111-16,0 0-86 15,0 0-135-15,0 0 77 16,-43 72 1-16,40-35-13 16,2 1-64-16,1-1-3 15,0-2-30-15,8-4 13 16,4-4-10-16,4-4-3 15,0-6-14-15,3-5-16 16,-2-5-4-16,-1-4 0 0,-1-3 0 16,0-3 2-16,-3-16 1 15,-2-8 3-15,-1-9-2 16,-6-11 1-16,-3-6-11 16,0-2 0-16,-8 2-22 15,-6 10-55-15,0 10-2 16,-4 13 16-16,3 15 10 15,-7 10-156-15,4 16-309 16,3 1-428-16</inkml:trace>
  <inkml:trace contextRef="#ctx0" brushRef="#br0" timeOffset="687258.9629">16311 15669 922 0,'0'0'831'15,"0"0"-644"-15,0 0 8 16,0 0-131-16,0 0-45 15,0 0 27-15,0 0 7 16,3 79-16-16,0-54-21 16,-2-1-8-16,-1 2-7 0,0-4 0 15,2-1-1 1,1-3-52-16,3-5-186 0,1-6-281 16,-3-7-661-16</inkml:trace>
  <inkml:trace contextRef="#ctx0" brushRef="#br0" timeOffset="688089.7207">16495 15316 1392 0,'0'0'184'0,"0"0"-12"16,0 0 71-16,0 0-149 15,0 0-65-15,0 0 48 0,0 0-12 16,-64 78-3-16,60-48-15 16,4-1-18-16,0-2-10 15,7 0-7-15,10-5-11 16,4-3 0-16,2-5-1 16,3-6 1-16,-3-7-1 15,-2-1-1-15,-1-4 1 16,-5-13-15-16,-3-7-13 15,-5-2 3-15,-2-4-2 16,-2 4 11-16,0-3 8 16,2 3 8-16,2 3 0 15,-1 6-1-15,3 2 1 16,-1 6-1-16,5 2 1 16,-3 5 0-16,3 2-1 15,-1 0 1-15,-1 6 0 0,1 9 6 16,-2 3 8-16,2 5 9 15,-1 1 2-15,1 0-1 16,1-2-2-16,-1 0-12 16,6-5 1-16,-3-4-10 15,-1-6 9-15,2-6-10 16,0-1 0-16,-1-6 9 16,1-12-8-16,-2-5 0 15,-1-6 0-15,-4 1 0 16,-3 1 1-16,-1 2-1 15,-4 6 0-15,1 5 1 0,1 3-1 16,1 5 0-16,-1 2-1 16,1 4 0-16,2 0-1 15,2 0 0-15,4 5 0 16,-2 8 0-16,2 4 1 16,2 2 21-16,-1 6 47 15,3-2-7-15,0 2-7 16,4-2-10-16,-1-3-6 15,-2-4-19-15,-2-5-7 16,0-4-5-16,-3-5-6 16,-5-2 1-16,4 0 10 15,0-17 24-15,2-9-15 16,-1-5-14-16,-3-8 1 16,-5-5-2-16,-4-5-5 15,0 1-1-15,-6 2 1 16,-7 10 0-16,-2 11-1 0,-2 11-13 15,-1 11-10-15,-1 3-5 16,0 9-8-16,10 15-135 16,4-1-330-16,5-6-744 0</inkml:trace>
  <inkml:trace contextRef="#ctx0" brushRef="#br0" timeOffset="688669.068">18230 15652 561 0,'0'0'667'0,"0"0"-517"16,0 0 31-16,0 0-60 0,0 0-33 15,0 0-12-15,0 0-2 16,-1 2 59-16,13-8 16 16,4-9-50-16,1-6-54 15,-1-7-22-15,-2-6-14 16,-4-8-3-16,-4-5-5 16,-6-19 0-16,-2-18-1 15,-15 3 1-15,-3 9 5 16,-4 11-5-16,0 23-1 15,1 4-14-15,-2 3-20 16,6 14 19-16,9 15 14 16,5 2 0-16,5 19-17 0,0 21-8 15,20 23 26-15,10 22 42 16,7 16 46-16,-4-6-6 16,-8-20-56-16,-7-24-26 15,-6-15-38-15,3 7-201 16,-4-6-152-16,-4-9-907 0</inkml:trace>
  <inkml:trace contextRef="#ctx0" brushRef="#br0" timeOffset="689037.0693">18350 15266 902 0,'0'0'307'15,"0"0"-158"-15,0 0 105 0,0 0-99 16,104-14-28-16,-77 28 19 16,-2 8-16-16,1 9 1 15,-3 0-20-15,-1 2 2 16,0 0-34-16,0-5-28 16,-1-4-11-16,-1-5-27 15,-4-6-1-15,-3-9-10 16,0-4-1-16,0 0 16 15,0-17 30-15,2-12-23 16,-4-9-12-16,-4-10-6 16,-6-5-5-16,-1-4-1 0,-1-1 1 15,-12 9 0-15,-3 10 0 16,-1 11-1-16,-4 13 0 16,1 8-15-16,-1 7-34 15,-2 0-141-15,8 9-98 16,1 2-348-16</inkml:trace>
  <inkml:trace contextRef="#ctx0" brushRef="#br0" timeOffset="692143.718">19215 15163 671 0,'0'0'540'0,"0"0"-319"16,0 0 53-16,0 0-146 15,0 0-56-15,0 0-15 16,0 0-11-16,-20-56-25 15,20 75-21-15,0 14 19 16,0 8 76-16,0 9 7 0,5 0-14 16,-2 1-33-16,-2-2-3 15,0-4 28-15,-1-3-7 16,2-5-28-16,-2-5-23 16,5-5-22-16,-2-11-100 15,3-7-418-15</inkml:trace>
  <inkml:trace contextRef="#ctx0" brushRef="#br0" timeOffset="692730.699">19634 15120 1341 0,'0'0'285'15,"0"0"-6"-15,0 0-119 16,0 0-104-16,0 0-34 0,0 0-15 16,0 0-6-1,-18 42 18-15,24-4 74 0,2 3 6 16,-1 1-31-16,0 0 3 15,-1-1 11-15,0-3-22 16,-1-1-29-16,-1-3-20 16,-2-5-11-16,8 3-8 15,-5-11-235-15,-1-9-377 0</inkml:trace>
  <inkml:trace contextRef="#ctx0" brushRef="#br0" timeOffset="693571.0308">19952 15254 886 0,'0'0'521'15,"0"0"-389"-15,0 0 138 0,0 0 2 16,0 0-141-16,0 0-47 16,0 0-11-16,-90 8 14 15,71 16-41-15,1 5-16 16,5-2 9-16,5 2 0 16,5-2-10-16,3-5 1 15,1-1-9-15,13-7-8 16,7-4-13-16,4-7 0 15,1-3 0-15,3-7 0 16,-5-13-25-16,-3-5-49 16,-6-5 19-16,-6-6 32 15,-7-2 16-15,-2 1 6 0,0 2 1 16,0 7 0-16,0 8 1 16,-2 7 18-16,-1 7 15 15,1 6-20-15,-1 0-14 16,2 17-16-16,1 6 16 15,0 11 19-15,0 4 28 16,11 2-3-16,9-2-4 16,3-1-7-16,4-8-14 15,3-5-10-15,-2-7-9 16,-1-7 0-16,-7-10 0 16,-5 0 0-16,-1-13 0 0,-8-13 0 15,-3-8-10 1,-3-12 9-16,0-10 0 0,-9-2 0 15,-5-2 0-15,5 7 1 16,0 12-1-16,4 16-30 16,2 11 10-16,0 14 12 15,3 3-3-15,0 20-43 16,0 13 55-16,4 7 4 16,6 7 47-16,2 3-21 15,2-2-5-15,-2-2-4 16,-2-2-19-16,3-9-2 15,1-10-70-15,7-22-211 16,-4-6-281-16,-1-6-299 0</inkml:trace>
  <inkml:trace contextRef="#ctx0" brushRef="#br0" timeOffset="693805.1059">20375 15157 1187 0,'0'0'265'0,"0"0"-3"16,0 0-29-16,0 0-53 15,0 0-32-15,-58 86-33 16,48-57-8-16,1 2-19 16,4 0-42-16,2-2-19 15,3-1-11-15,0-4-7 16,9-6 2-16,9-4-11 16,3-6-1-16,4-5 1 15,7-3-2-15,2-11-44 16,3-12-151-16,2-30-151 0,-8 4-188 15,-8-1-134-15</inkml:trace>
  <inkml:trace contextRef="#ctx0" brushRef="#br0" timeOffset="694186.5478">20588 15017 601 0,'0'0'361'0,"0"0"47"0,-10-78-34 16,3 60-47-16,-1 8-53 16,4 10-167-16,-1 1-77 15,1 23-30-15,3 7 1 16,1 11 48-16,0 3 20 15,0 2 29-15,8 0-31 16,6 1-12-16,0-1-7 16,0-4-9-16,2-2-20 15,-4-9-13-15,-1-8-6 0,-1-7 0 16,-5-10 1-16,1-7-1 16,0-5 10-16,4-17 1 15,2-6-11-15,2-2 1 16,0-1 1-16,-2 9-1 15,-1 8-1-15,-4 9 1 16,1 5-1-16,0 0 0 16,6 8 0-16,0 9 2 15,3 2 14-15,1 0 4 16,5 0-1-16,0-2 2 16,1-5 1-16,2-2-10 15,-2-6-10-15,0-4 5 16,-1 0 0-16,-1-1-7 15,-15-16-47-15,-6 2-269 0,-2 3-709 0</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08:38.668"/>
    </inkml:context>
    <inkml:brush xml:id="br0">
      <inkml:brushProperty name="width" value="0.05292" units="cm"/>
      <inkml:brushProperty name="height" value="0.05292" units="cm"/>
      <inkml:brushProperty name="color" value="#FF0000"/>
    </inkml:brush>
  </inkml:definitions>
  <inkml:trace contextRef="#ctx0" brushRef="#br0">3619 13142 570 0,'0'0'645'0,"0"0"-555"16,0 0 97-16,0 0 29 16,0 0-51-16,0 0-21 15,-21 0-68-15,21 0-54 16,11 1-16-16,11 4 42 0,11 1 48 16,8 2-4-16,9-3-33 15,8 2 1-15,3-2 2 16,8 0 7-16,2-1-2 15,4 1-11-15,10-2-9 16,13-3 3-16,17 0-6 16,6 0-13-16,-8-7-10 15,-13 2 7-15,-13 0-2 16,-5 2 1-16,0-1-3 16,0 1-6-16,-2 3-4 15,-11 0 7-15,-11-1-3 16,-10 1-4-16,1 0 5 15,20-1-1-15,22-1-6 0,22 2-6 16,-1 0 3 0,-6 0 2-16,-23 0-5 0,-23 6-5 15,-12-1 7-15,-1 0-7 16,20 1 5-16,23 0-4 16,21 5 4-16,3-3 4 15,-11-1-2-15,-12 0-2 16,-9-3 1-16,0 0-1 15,2-4-6-15,2 0 0 16,1 0 9-16,-14 0 2 16,-9-2 5-16,9 0 1 15,12 2 1-15,12 0 4 16,12 0-1-16,-3 0-5 16,-12 2 2-16,2 3 2 15,4 1-7-15,1 0 1 0,2-4 1 16,-2 2-6-16,-4-1 1 15,-6 2 5-15,-15-4-3 16,-18 3 0-16,-12-4 2 16,-8 0-5-16,-1 0 1 15,3 0-2-15,-4 0-7 16,-13 0 0-16,-10 0 5 16,-7 0-5-16,-5 0-1 15,-1 0 1-15,0 0 5 16,0 0-6-16,-17-13-91 0,-42-6-209 15,4 0-266 1,-13-2-404-16</inkml:trace>
  <inkml:trace contextRef="#ctx0" brushRef="#br0" timeOffset="915.5981">1177 12913 1704 0,'0'0'238'0,"0"0"-178"16,0 0 80-16,2 71 36 15,8-31-70-15,-4 4-6 16,0 1 2-16,0-1-17 16,-6-5-16-16,0-5-26 15,0-7-13-15,-3-9-9 16,-6-6 4-16,-3-9 26 15,-1-3 27-15,-5-13-2 16,3-17-41-16,-3-10-20 16,6-12-3-16,4-2 6 15,8 3 9-15,0 4 6 16,11 10-5-16,14 10-5 0,5 10-4 16,3 11-10-16,6 6 3 15,5 0-2-15,-2 18 2 16,-3 7-1-16,1 6-10 15,-4 5 10-15,-6 0-10 16,0 3 0-16,-8-2-1 16,-7-1-80-16,-7-5-141 15,-5-10-157-15,-3-10-391 0</inkml:trace>
  <inkml:trace contextRef="#ctx0" brushRef="#br0" timeOffset="2101.487">1534 12805 1699 0,'0'0'348'0,"0"0"30"0,0 0-104 15,0 0-138-15,0 0-44 16,0 0-9-16,-54 100-4 16,50-64-10-16,4 1-18 15,0-3-5-15,9-6-28 16,2-6-6-16,-1-8-11 15,4-6-1-15,-5-8 1 16,0 0-1-16,-1-11 0 16,0-14 1-16,-3-7 0 0,-4-8-1 15,-1-5-1 1,0-3 0-16,-14 0-25 0,-1 3-17 16,-2 10 4-16,4 11-12 15,1 14 21-15,3 10-28 16,0 11-40-16,6 20 43 15,1 9 31-15,2 4-21 16,2-2-14-16,13-4-1 16,6-7 17-16,1-9 16 15,6-5 19-15,-2-10 7 16,-2-7 1-16,0 0-2 16,-2-7 2-16,-2-10 0 15,-3-7 8-15,-5-1 1 16,-4-3 3-16,-8 0-5 0,0 0 1 15,0 5 2-15,-8 3 1 16,-4 6 8-16,-1 4-7 16,-2 5 10-16,7 2-4 15,1 3-4-15,1 0-1 16,3 0-12-16,3 0-1 16,0 7-2-16,0 8 2 15,10 4-2-15,1 2 4 16,7 2-1-16,-2-2 0 15,1-1 14-15,5 0-9 16,2-2-4-16,0-4-1 16,1-6-1-16,-1-5 0 15,-3-3 0-15,1-2-16 0,-7-13-97 16,-6-7-30 0,-9-4 36-16,0-4 3 0,0-1 56 15,-6 0 37-15,-4 2 11 16,4 7 1-16,-2 4 58 15,3 7 21-15,3 3 19 16,2 7-9-16,0 1-44 16,0 0-32-16,0 6-13 15,7 9-1-15,5 7 35 16,0 0 6-16,3 3 3 16,0 0-10-16,-5-1-12 15,-2-3-14-15,2-3-7 16,-7-3 6-16,-1-3-6 15,-2-5 1-15,0-4 4 0,-2-3 1 16,-11-2-5-16,1-13-2 16,-4-7 0-16,5-5-1 15,2 1 0-15,2-3-7 16,4 6 7-16,3 3 0 16,0 5 0-16,8 3-7 15,5 8-2-15,4 2 4 16,3 2 4-16,1 5 2 15,1 8-6-15,-2 4 5 16,-3-1 1-16,-6 1 1 16,-5 0 0-16,1-5 0 15,-7 0 6-15,0-4 2 16,0-3 17-16,-7-5 50 16,1 0 6-16,-5-5-40 0,2-12-18 15,1-8-17-15,5-1-6 16,3-3 0-16,0 2 0 15,13 5 0-15,2 6-1 16,9 7-1-16,1 4 1 16,2 5 0-16,-3 0-2 15,6 13 2-15,-5 4-1 16,-4 5-1-16,1 0 2 16,-7 2-1-16,0 0-7 15,-7-1-102-15,4 0-140 16,-6-7-330-16,-1-8-592 0</inkml:trace>
  <inkml:trace contextRef="#ctx0" brushRef="#br0" timeOffset="2723.9824">2430 12532 1822 0,'0'0'278'0,"0"0"-25"16,0 0-71-16,0 0-23 15,0 0-53-15,-58 85-3 16,45-51-8-16,2 0 6 16,5 2-6-16,-1-5-43 15,5-3-23-15,2-7-20 16,0-4-9-16,6-10-6 16,3-2 6-16,2-5-1 15,3-2-10-15,-3-15-19 0,-2-8-51 16,1-6 11-16,-1 0 18 15,-4-1 23-15,-2 3 19 16,-2 6 8-16,-1 6 1 16,0 6 1-16,0 6 1 15,0 2 29-15,0 3 7 16,0 0-12-16,0 4-16 16,0 9-8-16,5 5 10 15,2 0 8-15,-1 2-7 16,5-3-3-16,5-2-2 15,-3-5-6-15,2-3-1 16,-4-7 2-16,-2 0-1 16,-2-4 0-16,-3-14 10 0,-2-9-10 15,-2-7 0 1,0-5 0-16,-6-6 0 0,-9-5 0 16,0-1 0-16,-1 2-1 15,0 6 0-15,5 12 1 16,5 9 0-16,3 11 15 15,3 9 20-15,0 2-13 16,0 10-23-16,3 13 8 16,9 10 20-16,6 7 20 15,1 4-12-15,0 1-11 16,1 0-7-16,-2 1-10 16,-2-2-7-16,-2-1-1 0,1-4 0 15,0 4-142 1,-2-11-183-16,-4-11-634 0</inkml:trace>
  <inkml:trace contextRef="#ctx0" brushRef="#br0" timeOffset="3610.7736">2710 12468 1433 0,'0'0'313'0,"0"0"-9"16,0 0-31-16,0 0-115 16,0 0-1-16,0 0-37 0,-67 75-23 15,63-45-33 1,4 1-19-16,0-1-11 0,7-5-17 15,7-4-11-15,2-5 1 16,1-7-5-16,0-7 6 16,-3-2-7-16,2-6-1 15,-5-13 6-15,-2-9 4 16,-2-5-9-16,-7-5 5 16,0-2-5-16,-3 1 0 15,-12 2-1-15,0 8 0 16,-1 8-2-16,5 10-15 15,1 10-1-15,3 1-33 16,2 12-3-16,1 12 24 16,4 0 5-16,0 3 4 15,7-1 6-15,5-7 7 16,4-3 7-16,0-5 0 0,3-7-1 16,0-4 1-16,1 0 1 15,1-12 0-15,0-8 5 16,-2-5-4-16,-1-5 0 15,-6-4 5-15,-4 1-5 16,-5-3 0-16,-3 6 5 16,0 4-5-16,0 12 1 15,-6 3 19-15,-4 10-5 16,-2 1-9-16,4 0-7 16,0 3-1-16,1 8 0 15,7 1-5-15,0 5 5 0,0-2-5 16,5 3 6-16,7 1 0 15,1 1 0-15,2 0 12 16,0 4 7-16,2-4 1 16,-1 3 5-16,-1-3-4 15,2-3-3-15,-1-2-4 16,-4-5 1-16,4-3-5 16,-4-4-4-16,2-3-5 15,-1 0 0-15,6-4-1 16,7-17-26-16,-4 1-256 15,-5 3-727-15</inkml:trace>
  <inkml:trace contextRef="#ctx0" brushRef="#br0" timeOffset="4361.1758">1250 13430 1265 0,'0'0'260'16,"0"0"-71"-16,0 0 42 15,0 0-77-15,0 0-55 16,0 0 55-16,133-21 16 15,-2-16-7-15,25-14-23 16,10-9-28-16,-6 1-10 0,-20 5-17 16,-13 7-18-1,-28 8-20-15,-31 14-23 0,-25 8-12 16,-14 4-11-16,-4 3 5 16,-4 2-5-16,-5 2-1 15,-8 3 0-15,-8 3-5 16,0 4-189-16,-2 12-351 15,-7-2-493-15</inkml:trace>
  <inkml:trace contextRef="#ctx0" brushRef="#br0" timeOffset="11495.474">17447 14730 1714 0,'0'0'291'16,"0"0"-228"-16,0 0-33 15,0 0 40-15,0 0-46 16,0 0 57-16,146 7 79 16,17-11-19-16,32-12-47 0,14-6-13 15,3 1 5 1,3 2-7-16,22 6-17 0,29 3 32 15,23 3 14-15,19 2-42 16,13 3-17-16,0 0 24 16,0 1 2-16,-14-3-28 15,-17-6 4-15,-23 0-11 16,-23-6 7-16,-26-2-23 16,-27 0-3-16,-26-1 13 15,-42 4-7-15,-37 3 3 16,-34 2-13-16,-19 0-10 15,0 0 10-15,3-2 10 16,0-2 0-16,-8 4-9 16,-3 0-6-16,-4 3-11 0,-7 1 7 15,0 2-8-15,-7 1 1 16,0 0-1-16,-6 3 0 16,-1 0 0-16,0 0-1 15,0 0-29-15,-1 0-46 16,-21 0-71-16,-50 0-138 15,3 0-337-15,-7-5-759 0</inkml:trace>
  <inkml:trace contextRef="#ctx0" brushRef="#br0" timeOffset="12268.579">22702 14126 1905 0,'0'0'355'16,"0"0"-248"-16,0 0 62 0,0 0-47 15,0 0-61-15,0 0 32 16,0 0 62-16,57 86-41 16,0-47-39-16,17 0-21 15,-4-7-9-15,5-4-15 16,-2-3-12-16,-17-9-8 15,-2-3-2-15,-14-3-7 16,-15-4-1-16,-12 1 1 16,-12-3 1-16,-1 4 11 15,-17 7 3-15,-15 4 4 0,-13 8 5 16,-7 5 13-16,-6 3 10 16,0-1-11-16,5 2-8 15,6-1-16-15,6-2-4 16,10-4-9-16,7-3 1 15,8-6-1-15,10-6-56 16,14-14-140-16,15 0-133 16,7-6-482-16</inkml:trace>
  <inkml:trace contextRef="#ctx0" brushRef="#br0" timeOffset="13605.4494">23609 14226 864 0,'0'0'656'15,"0"0"-564"-15,0 0 105 16,0 0 54-16,0 0-81 15,0 0-52-15,0 0-30 16,60-22-32-16,-41 22 4 16,3 12 12-16,-1 8-3 0,0 6-18 15,-6 2-4-15,-3 3-9 16,-9 2-14-16,-3-3-3 16,0 2-9-16,-16-4 5 15,-4-3-5-15,-3-4-6 16,-1-4-4-16,1-4-2 15,7-4 0-15,3-6 1 16,5-3 5-16,6 0 5 16,2-15-11-16,0-7 1 15,14-7 0-15,7-4-1 16,6-2 0-16,4 3-1 16,2 3-5-16,-3 0 0 15,2 1 5-15,-4 0-1 0,0 0-4 16,-6 1 6-16,-5 1 0 15,-3 4-1-15,-4 3 1 16,-3 4 0-16,-4 4 0 16,-3 3 1-16,0 3 0 15,0 4 0-15,0 1 16 16,-1 0 2-16,-12 13-5 16,-3 10 1-16,-5 10 22 15,0 6 30-15,1 4 10 16,6 3-16-16,3-3 22 0,7-2-25 15,4-4-21 1,0-8-4-16,6-2-9 0,6-6 2 16,5-6-11-16,0-6 0 15,4-6-5-15,1-3-1 16,4 0 0-16,3-5-8 16,-1-7 5-16,-5 2-6 15,-5 0-41-15,-16 1-117 16,-2 1-201-16,0 2-854 0</inkml:trace>
  <inkml:trace contextRef="#ctx0" brushRef="#br0" timeOffset="15555.4797">17507 14833 927 0,'0'0'710'0,"0"0"-602"16,0 0 99-16,0 0 73 0,0 0-95 15,-31-113-17-15,14 45-1 16,-7-31-34-16,-1-43-15 15,1-23-21-15,5-14-44 16,2-5 4-16,7 7-17 16,-2-12-2-16,5-4-8 15,0 2 7-15,6 0-16 16,1 18-21-16,-2 24 0 16,1 35 6-16,-4 41-4 15,0 28 7-15,0 15-2 16,1 2 1-16,-1 3-7 0,1 5 8 15,-1 11-1 1,2 5-2-16,1 4-6 0,-3 0 0 16,0 11-1-1,-4 11 0-15,-5 3 0 0,-3 6 0 16,-2 1 0-16,-1 4 0 16,1-1 0-16,0 5 0 15,2 3-1-15,1 6 2 16,1 2-2-16,1 2 1 15,2-4 0-15,3-8 0 16,1-9 0-16,3-9 0 16,3-11-10-16,2-10 4 15,0-2 1-15,0-14 6 16,7-28 0-16,6-8 0 16,7-9 0-16,2-5 0 0,0 14 1 15,3 2 1-15,2 10-2 16,-1 11 0-16,2 13 0 15,2 11-1-15,6 3-1 16,4 22 1-16,5 11 0 16,4 13-1-16,9 21-8 15,5 20-86-15,-7 13-109 16,-14-16-285-16,-23-22-822 0</inkml:trace>
  <inkml:trace contextRef="#ctx0" brushRef="#br0" timeOffset="16240.7312">15521 12884 1551 0,'0'0'190'16,"0"0"-95"-16,0 0 76 15,0 0-105-15,0 0-26 16,0 0 88-16,0 0-14 16,-2 105-29-16,14-65-38 15,4-1-5-15,-4-3-10 16,0-8-18-16,-2-6-8 15,-4-8-6-15,-3-6 1 16,-3-8 1-16,0 0 17 16,-6-24 6-16,-11-12-19 0,-13-25-5 15,-6-26-1 1,-4-26 0-16,8 6 1 0,11 19-1 16,14 31 1-16,7 25 0 15,0 3 8-15,13 2 23 16,11 1-15-16,9 9-8 15,3 7-7-15,4 9 4 16,-3 1-5-16,-1 6-1 16,-5 11 0-16,-5 7 0 15,-12 4 0-15,-8 6 1 16,-6 3-1-16,-14 3 0 16,-15 1 0-16,-6 2 1 0,-3-5-1 15,2-4-37-15,8-7-72 16,7-5-72-16,11-8-163 15,8-6-383-15</inkml:trace>
  <inkml:trace contextRef="#ctx0" brushRef="#br0" timeOffset="16481.0678">15777 12690 1699 0,'0'0'200'16,"0"0"-30"-16,0 0-24 0,-80 100 21 16,76-60-39-1,4-1-25-15,9 2-32 0,12-4-34 16,7-1-22-16,5-5-7 16,4-5-8-16,4-5 1 15,2-9-1-15,14-12-164 16,-7-1-309-16,-14-17-611 0</inkml:trace>
  <inkml:trace contextRef="#ctx0" brushRef="#br0" timeOffset="16925.2656">15935 12771 1644 0,'0'0'197'0,"0"0"-92"16,0 0-75-16,0 0 70 0,0 0 17 15,83 28-34 1,-62-8-11-16,-7 6-10 0,-4 0-8 16,-10 1 5-16,0 0-1 15,-3-2-19-15,-7-4-9 16,1-6-15-16,1-4-8 16,7-8-6-16,1-3 1 15,0-8 7-15,16-13-9 16,8-9 1-16,4-6-1 15,-1-3 0-15,-2-2 1 16,-8-2-1-16,-6 2 0 16,-7 1 0-16,-4 7 2 15,0 7-2-15,-4 6 1 16,-4 10 25-16,1 7 74 0,-1 3-35 16,-1 9-39-16,2 13-12 15,2 9 1-15,4 7 4 16,1 1-4-16,6-1-4 15,13-3-2-15,5-4-8 16,2-4 1-16,6-5-1 16,0-5 0-16,2-5-1 15,4-12-68-15,-5 0-173 16,-9-14-385-16</inkml:trace>
  <inkml:trace contextRef="#ctx0" brushRef="#br0" timeOffset="17163.7793">16212 12480 1722 0,'0'0'205'0,"0"0"-67"0,0 0-82 16,0 0 119-16,96 12 5 16,-48 14-18-16,4 10-43 15,-5 8-32-15,-8 5-31 16,-11 4-20-16,-12 2-16 15,-12-2-7-15,-4 0-12 16,-15-3 7-16,-12-2-8 16,-8-4-15-16,-22 3-114 15,6-13-331-15,3-14-885 0</inkml:trace>
  <inkml:trace contextRef="#ctx0" brushRef="#br0" timeOffset="24440.0853">17540 14545 593 0,'0'0'341'0,"0"0"-231"15,0 0-71-15,0 0 3 16,0 0 29-16,0 0 33 16,28 0 29-16,-18-2-2 15,-1-2-7-15,1-1-22 16,-1 0 25-16,1-2-16 16,0-3-21-16,1 1-7 15,1-4-17-15,1 1-15 16,2-3-10-16,-1-1-5 15,0-3-10-15,0 1 4 16,2-1 3-16,-2-1-1 16,0-4-5-16,1 2 3 0,0-2-2 15,-1 0-3-15,-2-1-2 16,4 2 2-16,-4-2 3 16,1 3-4-16,0-1 0 15,0 1 2-15,-1 0-7 16,0 0-6-16,1 0-1 15,1 1-3-15,0-1-1 16,0-2-1-16,2 1-1 16,-2 0 2-16,2-4-2 15,-1 2 1-15,0-1 2 16,-2 0-7-16,1 1 9 16,-1 1-5-16,0-1 3 15,0 4-8-15,-1-3 1 0,2 2 4 16,2-2 0-1,-2 2-5-15,0-2 5 0,0-1-5 16,0 0 5-16,1-2-4 16,0 0-1-16,0 2 1 15,-2 0-1-15,2 0 1 16,-3 1 7-16,-1 0-8 16,3 0-1-16,-3 1 1 15,-2-2 5-15,3 2-4 16,-5-3-1-16,1 2 5 15,2-3-4-15,-1 1-1 16,0 1 1-16,1-1 5 16,-1 1-6-16,0 1 0 0,3 1-1 15,-1 0 1 1,-1 4 0-16,2-1 0 0,-3 1 1 16,1 2-1-16,1 0 0 15,-2 0 0-15,1-1 4 16,1 1-4-16,1 0-1 15,-2 2 0-15,3-1 0 16,-2 0 1-16,2 2-1 16,-2-1 1-16,-1-1-1 15,2 1 0-15,-1-2 0 16,-1 2 1-16,3-2-1 16,0 0 1-16,-1 1-1 15,1 3 0-15,-3-2 1 16,4 3-1-16,-2-2 1 0,1 2-1 15,1 1 0-15,-1-2 0 16,-2 2 0-16,3-1 1 16,0 3-1-16,-2-3 1 15,1 0-1-15,1 2 0 16,-1-2 0-16,0 1 0 16,1 0 0-16,-1 0 0 15,1 2 0-15,-3 1 0 16,1-1 1-16,2 1-1 15,-2 1-1-15,0-1 1 16,1 1-1-16,-1 0 1 16,1 0 0-16,1 0 0 15,0-1 0-15,2 1 0 0,0 0 0 16,-1-1 0-16,1 0 0 16,1-1-1-16,-1 3 1 15,1-2 0-15,-1 3 0 16,-1-2 0-16,1 2 0 15,0-2 0-15,-1 2-1 16,2-1 2-16,0 0-1 16,-2 1 0-16,4 0 0 15,-3-1 0-15,-1 0 0 16,3 2 0-16,-3 0 0 16,3 2 0-16,-2-3 0 15,2 0 0-15,0 1 0 16,3 1 0-16,0-1 0 0,1 0 0 15,1-1 0 1,1 1 0-16,-1-3-1 0,1 2 1 16,-3-1 0-16,-1 0 0 15,2 1 0-15,-4 2 0 16,1-1 0-16,0 1 0 16,0-1 0-16,1-1 1 15,3 3-1-15,-1-3 0 16,4 2 0-16,-1-1 0 15,0 1 0-15,0 1 0 16,-2 2 0-16,-1 0 0 16,1 0 0-16,-3 0 0 15,0 0 1-15,1 0-1 0,-1 0 0 16,2 4 0-16,0 1 1 16,2-2-1-16,-2 3 0 15,2-3-1-15,0 4 1 16,0-1-1-16,-1-2 1 15,0 4 0-15,-1-1 0 16,2 2 0-16,0-1 0 16,-3 1-1-16,3-1 1 15,-2 1 0-15,-1 3 0 16,0-2-1-16,0 2 0 16,0 2 1-16,-2-1-1 15,2 1 0-15,0 1 1 16,0 2 0-16,0-1-1 0,1 0 1 15,0 2-1-15,-1 1 1 16,2 0 0-16,-1 2-1 16,-2 0 0-16,3 1 1 15,0 2 0-15,-1 0 0 16,0 1 0-16,2 4 0 16,-1-1 0-16,0 0 0 15,0 2 0-15,-1-2 0 16,1-1 0-16,0-1 0 15,-1-2 0-15,1-2 1 16,0 0-1-16,0 2 0 16,3 1 0-16,-4 1 0 0,5 2 0 15,-2 1 0 1,4 1 1-16,-1 0-1 0,0 2 6 16,-2-2-5-16,3 2-1 15,0 0 0-15,-3 3 0 16,2-4-1-16,2 5 1 15,0-2 0-15,2 2-1 16,1 1 1-16,3 1-2 16,-1 1 1-16,3-2 0 15,-1 1 0-15,-1-1 0 16,3-1 0-16,-6-2 1 16,2-5-1-16,-2 2 1 15,-1-4 0-15,-4-2 1 16,-1 1 0-16,-2-2 5 15,-1-2-4-15,-2 1-1 0,3-1 8 16,1 1 2 0,-1-2-4-16,2 0 20 0,-3 2-5 15,3-2 1-15,-2 1 8 16,2 0-1-16,0-2-7 16,-2-1-8-16,2-1-5 15,0-1 4-15,-1-1 5 16,2-2 4-16,2-2-4 15,1 1 16-15,-1 1-6 16,3-5-8-16,-3 2 0 16,-3-2-1-16,-1-1-10 15,-4-2 5-15,-5 1-7 16,-2-4-2-16,-5 0 4 16,0-1 5-16,-2 0 6 15,-2-2-4-15,0 0-2 0,0 3 0 16,-1-3-5-16,0 0-1 15,-2 0-3-15,-1 0-5 16,-2 0 0-16,3 0 0 16,-3 0 1-16,0 0-1 15,0 0 0-15,0 0-1 16,-5-9-28-16,-9-5-208 16,-8-7-468-16</inkml:trace>
  <inkml:trace contextRef="#ctx0" brushRef="#br0" timeOffset="36509.904">19932 12244 1702 0,'0'0'554'15,"0"0"-455"-15,0 0 69 16,0 0 19-16,0 0-109 0,0 0-51 16,-6 36 0-1,-1-11-12-15,-2 3-14 0,0 5-1 16,0 6-42-16,0 3-112 15,-3 27-82-15,5-11-156 16,-1-6-277-16</inkml:trace>
  <inkml:trace contextRef="#ctx0" brushRef="#br0" timeOffset="36641.8072">19783 13043 879 0,'0'0'674'0,"0"0"-540"16,-36 78 14-16,27-45-12 15,5 1-82-15,1 0-41 16,3 17-13-16,0-8-145 16,9-6-424-16</inkml:trace>
  <inkml:trace contextRef="#ctx0" brushRef="#br0" timeOffset="36844.4617">19878 13789 1485 0,'0'0'328'16,"0"0"-204"-16,0 0 119 16,-17 83-100-16,17-60-90 15,0-1-30-15,1-3-7 0,4-2-10 16,1-2-6 0,-3-1-1-16,-1 1-97 0,-2 7-105 15,0-4-92-15,0 1-355 16</inkml:trace>
  <inkml:trace contextRef="#ctx0" brushRef="#br0" timeOffset="37008.9689">19883 14476 1707 0,'0'0'382'0,"0"0"-279"15,0 0 66-15,-9 79-73 16,9-58-69-16,0 2-27 0,0-1-10 15,6 7-125 1,1-5-217-16,-2-7-427 0</inkml:trace>
  <inkml:trace contextRef="#ctx0" brushRef="#br0" timeOffset="37150.9262">19970 14849 1986 0,'0'0'392'0,"0"0"-227"0,0 0 61 15,0 0-114-15,0 0-84 16,0 0-28-16,0 0-106 16,-5-8-212-16,-4 1-607 0</inkml:trace>
  <inkml:trace contextRef="#ctx0" brushRef="#br0" timeOffset="38007.3281">19676 15392 1007 0,'0'0'839'0,"0"0"-648"0,0 0 116 16,0 0-20-16,0 0-113 15,0 0-54-15,0 0 26 16,-2 45-38-16,8-41-52 16,1-1-25-16,3-3 2 15,3 0-12-15,1-11-12 16,0-7 6-16,0-8-15 16,-1-5 5-16,-2-7-5 15,-5-3 0-15,-2-6 0 0,-3 2-6 16,-1 1 5-16,0 7-1 15,0 7 1-15,0 11 1 16,0 6 0-16,-2 6 6 16,-1 7 20-16,-3 0 11 15,0 20-2-15,-3 9-19 16,1 11 19-16,5 9 10 16,3 2-20-16,0-2-4 15,6-1-7-15,12-8 1 16,3-3-8-16,3-10-5 15,3-9-1-15,0-9 5 16,-2-9-5-16,-3 0-1 16,-2-18-9-16,-2-10-15 15,-3-9-6-15,-2-7-1 16,-4-4-7-16,-3-4 17 0,-3 1 12 16,0 4 1-16,-3 9 7 15,0 10 1-15,0 9 0 16,0 6 0-16,0 7 25 15,0 6 16-15,-4 0-7 16,2 12-14-16,-1 13 1 16,0 10 15-16,1 9 10 15,2 8-4-15,0 3 5 16,0 2-8-16,0-3-5 16,0-2-10-16,4-8-16 15,0-4 1-15,-2-6-8 16,2-6-1-16,-2-6-54 0,0-8-81 15,1-13-173-15,-1-1-370 16,-2-3-750-16</inkml:trace>
  <inkml:trace contextRef="#ctx0" brushRef="#br0" timeOffset="38376.0018">20405 15116 1855 0,'0'0'502'0,"0"0"-273"16,0 0 81-16,-68 108-74 15,48-50-32-15,2 7-59 16,9 0-43-16,8-2-33 16,1-4-27-16,12-7-24 15,15-9-18-15,7-7-1 16,6-14-35-16,0-9-78 15,8-18-130-15,-9-16-296 16,-9-7-579-16</inkml:trace>
  <inkml:trace contextRef="#ctx0" brushRef="#br0" timeOffset="38899.0666">20530 15319 1979 0,'0'0'359'0,"0"0"-127"15,0 0 71-15,-22 110-145 16,22-69-32-16,0 2-27 16,0-2-29-16,8-5-19 15,0-8-33-15,-3-9-17 0,-1-6 0 16,-1-9-1-16,-1-4-14 16,-1-17-27-16,-1-12-3 15,1-13-4-15,1-6 4 16,1-3 13-16,1 4 16 15,3 10 3-15,-2 11 12 16,5 11-1-16,-1 11 1 16,5 4 0-16,2 3 1 15,4 14 21-15,0 5 5 16,-2 6-1-16,-5 0-7 16,-1 0-4-16,-6-2-6 15,-4-4-3-15,-2-6-4 0,0-7 11 16,0-6 8-16,-2-3 27 15,-6-7-14 1,2-19-20-16,2-11-7 0,4-3-5 16,0-2 11-16,0 6 8 15,15 9 3-15,3 10-1 16,-2 12-4-16,4 5-1 16,0 15 5-16,0 14 17 15,-2 11-7-15,-5 3-9 16,-2 4-12-16,-4-4-10 15,-2-1-2-15,-2-8-11 16,0-5-110-16,4-14-179 16,-3-7-337-16,1-8-668 0</inkml:trace>
  <inkml:trace contextRef="#ctx0" brushRef="#br0" timeOffset="39958.0929">20975 15295 1309 0,'0'0'508'0,"0"0"-412"16,0 0 170-16,0 0-91 15,0 0-116-15,0 0-16 16,25 76-7-16,-12-69-13 16,1-5-9-16,1-2-7 15,-2 0 1-15,4-5-7 16,-4-11 5-16,-2-2-5 15,-1-3 0-15,-3-3 1 16,-3 3 4-16,-4 1-4 16,0 5 74-16,0 5 54 0,-5 6-18 15,-6 4-9-15,-2 1-39 16,1 17 9-16,-2 9 8 16,3 6-18-16,5 3-24 15,6 3-18-15,0 0-9 16,15-3-11-16,13-7 0 15,10-4-1-15,6-11-41 16,4-8-75-16,1-6-10 16,-3-10-138-16,-8-15-25 15,-8-6 31-15,-11-6 44 16,-5-1 133-16,-7-3 81 16,-4 2 92-16,-3 6 87 15,0 6 24-15,-2 9 28 0,-7 8-33 16,-5 10-39-16,-3 0 38 15,-4 18-70-15,-1 10-19 16,2 8-22-16,1 6-23 16,5 3-14-16,4 0-14 15,7-4-22-15,3-3-5 16,0-8-8-16,15-7 0 16,3-10 0-16,4-9-36 15,2-4-30-15,-2-13-29 16,0-15-25-16,-5-7-31 0,-4-9 33 15,-3-3 64 1,-6 0 32-16,-1 3 20 0,-3 7 1 16,0 12 1-16,0 9 46 15,0 7 47-15,0 9 8 16,-1 0-53-16,-2 16-29 16,1 9-4-16,2 1 3 15,0 5-11-15,3-4-7 16,9-2 0-16,6-5 0 15,0-8-76-15,4-6-92 16,2-6-32-16,-3-4-109 16,-2-16-7-16,-1-5 71 15,-4-5 144-15,-1-1 101 16,-2 3 20-16,-2 5 164 16,1 5 12-16,-4 7-37 0,-1 7-16 15,-1 4-65-15,1 4-35 16,-2 15 45-16,1 6 3 15,-4 6-31-15,0-2-8 16,0 0 2-16,0-1-19 16,0-8-25-16,-3-5-4 15,2-9-5-15,-2-6 8 16,1-1 5-16,2-23 1 16,0-11-9-16,0-9-5 15,12-5 13-15,3 1 17 16,3 7 62-16,-2 11 6 15,0 12-21-15,0 11-33 16,1 7-18-16,1 2-5 16,2 16 7-16,1 8-7 15,-2 3-7-15,-6 9-9 0,-7-1-6 16,-6-3-5-16,0-1-93 16,-38-2-131-16,5-7-260 15,-6-12-422-15</inkml:trace>
  <inkml:trace contextRef="#ctx0" brushRef="#br0" timeOffset="40858.1614">18718 12875 783 0,'0'0'373'15,"0"0"-169"-15,0 0-2 16,0 0-91-16,0 0-9 16,0 0 78-16,0 0-35 15,15 61 7-15,-15-39-45 16,-4 0-36-16,-8 2-21 0,-6-2-14 16,0-2-17-16,-3-4-8 15,3-3-10-15,2-6 5 16,5-5 10-16,4-2 65 15,5 0-16-15,2-9-39 16,0-3-20-16,7 4-6 16,7 1-1-16,2 7 0 15,3 0 1-15,2 9 0 16,2 10 5-16,0 6 4 16,-2 2-8-16,-2 0 7 15,-6 0-8-15,1-1-14 16,-6-2-189-16,-1-5-269 0,-4-10-503 15</inkml:trace>
  <inkml:trace contextRef="#ctx0" brushRef="#br0" timeOffset="41273.9084">18753 13040 1525 0,'0'0'274'0,"0"0"-20"15,0 0-114-15,0 0-64 16,0 0 88-16,128 6 26 15,-25-6-32-15,33 0-49 16,14-7-7-16,-1-3-12 16,-12 4-17-16,-23 0-11 15,-11 3-11-15,-26 3-23 16,-21-2-8-16,-25 2-10 16,-15-3-3-16,-5 3-6 15,-5 0 0-15,-3 0 6 16,-3 0 1-16,-6-2 19 0,-17-1-27 15,-9 2-130 1,-9-2-104-16,-34-4-132 0,10 0-352 16,4 1-752-16</inkml:trace>
  <inkml:trace contextRef="#ctx0" brushRef="#br0" timeOffset="41746.2004">19151 12775 1288 0,'0'0'391'0,"0"0"-138"16,0 0-9-16,0 0-110 16,0 0-95-16,0 0 30 15,0 0 38-15,4 50-7 16,-4-30-24-16,-6-3-15 16,-6 0-13-16,-2-3-20 15,-2-2-13-15,0-6-7 16,3-1-7-16,0-4 0 15,2-1 1-15,5-1 8 16,3-12-1-16,3-2-2 16,0-2-6-16,15 0-1 0,9 0 1 15,5 1-1-15,3 2-1 16,7 1 1-16,-1 3 1 16,1 3-1-16,-3 1 0 15,0 0 0-15,-6 1-1 16,-4 0 0-16,1 1-131 15,-6-1-163-15,-7-2-399 0</inkml:trace>
  <inkml:trace contextRef="#ctx0" brushRef="#br0" timeOffset="42202.2709">19497 12787 1480 0,'0'0'344'0,"0"0"-118"16,0 0-65-16,0 0-26 15,0 0 65-15,0 0-39 16,0 0-42-16,92 94-20 0,-62-67-17 16,0 2-12-16,0-1-13 15,-1 0 6-15,-6 1-19 16,-2-5-20-16,-8-2-14 15,-7-3 1-15,-6-5 1 16,0 1 16-16,-10-2 5 16,-11 0-17-16,-9-4-7 15,-4-1-8-15,-6 0-1 16,1-4-90-16,3-3-91 16,0 1-55-16,8-2-270 0,10 0-533 0</inkml:trace>
  <inkml:trace contextRef="#ctx0" brushRef="#br0" timeOffset="42959.872">20074 12876 1182 0,'0'0'348'0,"0"0"-26"15,0 0-40-15,0 0-142 16,0 0-41-16,0 0 4 16,0 0 4-16,-79 88-24 15,58-62-7-15,2-2-22 16,-2-1-30-16,3-5-14 16,0-3-4-16,6-7-5 0,2-2 0 15,5-3 6-15,5-3 7 16,0 0 4-16,0 0 1 15,11-3-18-15,5 1 0 16,5 2-1-16,1 0 0 16,5 11 0-16,0 6 0 15,0 3 0-15,0 1 0 16,-5-1-1-16,-4-3-10 16,-3-1-112-16,-2-7-146 15,-4-3-244-15,-3-6-330 0</inkml:trace>
  <inkml:trace contextRef="#ctx0" brushRef="#br0" timeOffset="43314.0406">19974 13026 1508 0,'0'0'274'0,"0"0"-72"16,0 0-3-16,0 0-35 16,0 0 5-16,140 0-8 15,-52-9-41-15,20-1-26 16,-5 0-23-16,-20 3-11 0,-25 3-8 16,-16 1-18-16,1 0-7 15,3 1-12-15,-2-3-13 16,-7 3 5-16,-6-3-6 15,-4 2 0-15,-1-4 1 16,-4 4-1-16,-6-2-1 16,-4 1 1-16,-4 2-1 15,-5 1-52-15,-3 1-59 16,0-2-74-16,-9-1-153 16,-3 0-483-16</inkml:trace>
  <inkml:trace contextRef="#ctx0" brushRef="#br0" timeOffset="43568.1784">20644 12838 1662 0,'0'0'387'0,"0"0"-254"16,0 0-25-16,0 0 34 15,0 0 40-15,0 0-53 16,115 45-30-16,-74-23-20 15,-2-2-19-15,-4 2-23 16,-10 0-20-16,-10-1-11 16,-11 1 1-16,-4-1-6 15,-16 0-1-15,-17-2-48 16,-13-2-72-16,-38-3-178 16,8-5-241-16,4-6-504 0</inkml:trace>
  <inkml:trace contextRef="#ctx0" brushRef="#br0" timeOffset="44012.0558">20259 12787 1452 0,'0'0'367'0,"0"0"-64"16,0 0-40-16,0 0-126 0,0 0-69 16,0 0 11-1,0 0-1-15,42 16-25 0,-33-3-21 16,-2-2-8-16,-7 0-5 16,0-2 5-16,0 2 1 15,-13-3-1-15,-2 0-7 16,-3-6-11-16,3 0-5 15,0-2 7-15,6 0 2 16,5-11-1-16,4-2 2 16,0-4-1-16,13-1-9 15,11 0 1-15,7 0 4 16,4 3-5-16,2 0 8 16,3 3 1-16,-1 2 2 15,0 1 1-15,-2 2-2 16,-4 4-10-16,-9-2 0 0,-3 3-1 15,-8 2-5-15,-13 0-132 16,-16 0-359-16,-8 0-862 0</inkml:trace>
  <inkml:trace contextRef="#ctx0" brushRef="#br0" timeOffset="49692.1469">8174 14280 952 0,'0'0'612'0,"0"0"-381"0,0 0-56 15,0 0-14-15,0 0 31 16,3-51-87-16,19 31-28 15,10-2-22-15,7-2-28 16,7 3-15-16,3 1-11 16,2 5 7-16,-6 4-8 15,-8 5 0-15,-7 6-78 16,-14 6-175-16,-7 8-296 16,-9 2-345-16</inkml:trace>
  <inkml:trace contextRef="#ctx0" brushRef="#br0" timeOffset="49870.583">8138 14472 1774 0,'0'0'284'16,"0"0"-210"-16,0 0-55 16,0 0 22-16,0 0 58 15,94-30-53-15,-37 10-26 16,7-2-20-16,30-14-34 15,-16 2-275-15,-7 1-843 0</inkml:trace>
  <inkml:trace contextRef="#ctx0" brushRef="#br0" timeOffset="66928.5775">7800 15311 582 0,'0'0'215'16,"0"0"-106"-16,0 0-15 15,0 0 110-15,-30 0 33 16,30 0-78-16,0 0-11 16,0 0-80-16,11 0-40 15,12 0 51-15,8 0 32 0,10 5-25 16,9 2-8-16,7 0-4 16,9-1 6-16,13 0-11 15,22-1-14-15,-11-1-13 16,-11-3 13-16,-12-1 1 15,-12 0-9-15,9 0-13 16,11 0 6-16,-2-2 6 16,3-7-2-16,-1-3-5 15,2-1 1-15,-2-1-9 16,2-3 1-16,-4 1-8 0,3-2-3 16,-1 0 8-16,1-2-8 15,-1 0-1-15,-5-1-2 16,1 0 3-16,-7-1-5 15,-2 0 2-15,-7 1 2 16,-6-3-2-16,-3-1-2 16,-2-3 1-16,-3-2 2 15,0-2-1-15,-4 1-4 16,-4-3 4-16,-6 1 0 16,-5-1 11-16,-8 2 9 15,-3-2-5-15,-5 2 0 16,-4-1 4-16,-2 0 2 15,-5 2-3-15,-14 0-15 16,-6-1-4-16,-4 1-5 16,-6 0 0-16,-1 0-5 0,-5 3-1 15,-2 0-4-15,-2 3 5 16,-2 3-1-16,-1 2 2 16,0 1-7-16,-2 4 7 15,-1 0-2-15,-3 5-6 16,-4 3 2-16,1 1-1 15,-2 3 5-15,-3 2-5 16,-2 1 5-16,0 0-5 16,1 0 1-16,-1 5-1 15,0 2 0-15,-2 2 0 16,3 1-1-16,-2 1-1 16,3 2 1-16,-4 0-1 15,1-1 1-15,-1 0 0 0,-6 0 0 16,-1-2 0-1,0 0 0-15,-4-1 0 0,5-2 0 16,2 2 0-16,10-3 0 16,9 1 1-16,8 0 0 15,7-2-1-15,3 2 0 16,4-1 0-16,0 1 0 16,0 2-1-16,2-1 0 15,-3 2-8-15,2-1 1 16,-2 3-2-16,0-2 1 15,0 2-2-15,-3-1 1 16,0 0 4-16,1 1-6 0,0 1 11 16,1 2 0-16,3-2-1 15,2 1 1 1,5-2 1-16,2 3-1 0,4 2 0 16,3 3 0-16,3 3-5 15,3 5 5-15,2 7 0 16,4 6 0-16,0 4 1 15,4 6-5-15,13 0 5 16,3 1 0-16,7-6 0 16,4 0 6-16,4-3 0 15,1-6 2-15,3-1-2 16,4-5 3-16,-3-3 0 16,2-4 0-16,2-3 0 0,-3-4-3 15,-5-2 1 1,4-5-1-16,-3-3-5 0,2-4 8 15,4-3 0 1,0 0-1-16,5-6 5 0,3-8 2 16,3-1-1-16,-2 0-7 15,-3-2-5-15,-2 3 5 16,-4 2-1-16,-8-1-5 16,-8 4 5-16,-7 3 2 15,-7 0-7-15,-6 4 0 16,-4 0 0-16,-3 2 1 15,2 0-1-15,-2 0 5 16,0 0-6-16,0 0 0 16,0 0 0-16,0 0-33 15,0 0-96-15,1 7-229 0,-1 7-349 16,0-2-599-16</inkml:trace>
  <inkml:trace contextRef="#ctx0" brushRef="#br0" timeOffset="99923.1865">8883 5762 205 0,'0'0'198'0,"0"0"-125"16,0 0-50-16,0 0 73 15,0 0 59-15,0 0 6 16,0 0-38-16,0 0-6 16,0 0 17-16,0 0-9 15,0 0 23-15,0 0-9 16,0 0-17-16,2 0 6 15,9 0-47-15,4 0 28 16,12 0 43-16,10 0-9 16,14 0-27-16,24-7 18 15,29-5-18-15,27-7-28 0,11 2-22 16,-12 3-15-16,-16 8-11 16,-34 4 3-16,-18 2-10 15,-17 0-10-15,-6 0-11 16,0 0-3-16,-1 0-3 15,-3 3-6-15,-7 1 0 16,-12 0 0-16,-4-1-1 16,-4 2-39-16,-2 1-77 15,7 5-110-15,-3 0-257 16,0-5-478-16</inkml:trace>
  <inkml:trace contextRef="#ctx0" brushRef="#br0" timeOffset="100599.7851">12437 5825 1117 0,'0'0'203'0,"0"0"-59"0,0 0 64 16,0 0-78-16,0 0-50 16,0 0 54-16,90-3 66 15,-1 3-45-15,41 3-32 16,24-3-16-16,15 0-20 16,3 0 12-16,-5 0-22 15,8-3-16-15,2-3-3 16,-2-2 11-16,-2 1-3 15,-8 0 3-15,-13-3-9 16,-14 1-3-16,-18 0-17 16,-30-2-12-16,-25 5-2 15,-20 0 1-15,-19 1-12 16,-2 3-9-16,-8-2-6 0,-2 2 1 16,-9 1-1-16,-5 1-21 15,0 0-138-15,0 0-170 16,0 0-572-16</inkml:trace>
  <inkml:trace contextRef="#ctx0" brushRef="#br0" timeOffset="101178.6841">17206 5917 1568 0,'0'0'530'0,"0"0"-290"15,0 0-19-15,0 0-10 16,0 0-71-16,147-34-8 16,-26 23-8-16,19 1-45 15,2 2-14-15,-11 1-10 16,-22 2-27-16,-8 2-10 0,-23 2-12 15,-23-1-5 1,-19 2-1-16,-15 0-5 0,-4 0-82 16,-4 0-85-16,-8 0-66 15,-15 0-138-15,-17 0-205 16,-11 0-307-16</inkml:trace>
  <inkml:trace contextRef="#ctx0" brushRef="#br0" timeOffset="101395.0599">17418 6096 1971 0,'0'0'230'0,"0"0"-92"16,83 24 73-16,-15-21-1 16,25-3-37-16,17-5-37 0,-8-7-39 15,-19-1-52-15,-24 2-22 16,-17 2-17-16,1-1-5 15,1-3-1-15,-1 1-36 16,-13-9-91-16,-12 2-106 16,-11-4-314-16</inkml:trace>
  <inkml:trace contextRef="#ctx0" brushRef="#br0" timeOffset="118668.3468">8117 9365 1418 0,'0'0'487'15,"0"0"-292"-15,0 0-64 16,0 0-17-16,0 0-18 16,0 0-8-16,35-18 4 0,4 1-25 15,8-2-21 1,8-2-10-16,3-1-11 0,-2 3-14 15,-5 0-10-15,-7 4 0 16,-12 3-1-16,-7 3 0 16,-10 5-124-16,-9 4-161 15,-6 0-231-15,0 0-130 0</inkml:trace>
  <inkml:trace contextRef="#ctx0" brushRef="#br0" timeOffset="118880.929">8097 9464 1633 0,'0'0'373'0,"0"0"-195"16,0 0-43-16,0 0 34 16,0 0 12-16,0 0-88 15,122-36-46-15,-59 16-29 16,5-3-12-16,4-1-6 15,32-18-69-15,-17 8-416 16,-10 0-736-16</inkml:trace>
  <inkml:trace contextRef="#ctx0" brushRef="#br0" timeOffset="119427.3379">9967 9343 1602 0,'0'0'531'0,"0"0"-302"15,0 0-42-15,0 0-29 0,0 0-55 16,0 0-54-1,0 0-26-15,23 3-7 0,7-3-1 16,8-2-8-16,5-3-5 16,3-4-2-16,-3 3-29 15,8-5-132-15,-12 3-330 16,-12 0-364-16</inkml:trace>
  <inkml:trace contextRef="#ctx0" brushRef="#br0" timeOffset="119622.3132">9915 9547 1935 0,'0'0'316'16,"0"0"-187"-16,0 0-82 0,0 0 71 16,0 0 11-1,107-35-62-15,-44 12-41 0,5 1-25 16,6-3-1-16,19-11-125 15,-16 8-354-15,-16-1-635 0</inkml:trace>
  <inkml:trace contextRef="#ctx0" brushRef="#br0" timeOffset="142456.8386">6529 10955 1030 0,'0'0'648'15,"0"0"-387"-15,0 0-77 16,0 0-65-16,0 0-14 15,0 0-10-15,0 0 64 16,10 94-26-16,7-55-33 16,1-1-17-16,1-5-17 15,-2-7 9-15,2-9 9 16,3-8-15-16,5-9 12 16,15-2 73-16,25-36-1 15,33-35-44-15,37-33-23 16,14-14-34-16,-5-1-16 15,-18 15-12-15,-23 24-12 16,-23 21 0-16,-23 16-10 0,-21 18 8 16,-16 11-4-16,-1 3-4 15,-8 3-2-15,-4 5-18 16,-9 5-84-16,0 3-76 16,-34 48-168-16,-3-2-396 15,-17 7-890-15</inkml:trace>
  <inkml:trace contextRef="#ctx0" brushRef="#br0" timeOffset="155848.093">7303 16933 679 0,'0'0'47'16,"0"0"346"-16,0 0-170 16,0 0 11-16,0 0-25 15,0 0-32-15,-12 0-35 16,12 0-48-16,0 0-35 16,0 0-32-16,0 3-8 15,11 5 24-15,2-1 45 0,6 3 2 16,4 2-15-1,2-2-8-15,2-1-2 0,0-2-5 16,7 0-24-16,-1-1-5 16,0-2-5-16,-2 0-3 15,2-1 0-15,-3 0-2 16,4 0-2-16,-3-1-1 16,1 0-1-16,-4-1-7 15,5 2 1-15,-3-1 1 16,-1-2 4-16,1 1-1 15,-1-1 3-15,0 0-3 16,1 0 9-16,0 0-8 16,1 0 4-16,1 0-1 15,-2-3-7-15,1 2 3 16,-1-1-13-16,1 1 4 16,3 1 1-16,4-4 1 15,8 1 5-15,2-3 8 0,5 2 0 16,3-1 0-16,-1 0-4 15,-2 1-6-15,-3 3-2 16,-1-1-3-16,-4 2 5 16,-2 0-6-16,-3-1-4 15,-1 1 4-15,3-1 1 16,1-2-6-16,3-1 15 16,-1 1 0-16,6-3-3 15,2 2 0-15,-3 0-11 16,-1 1 7-16,-1 0-7 15,-1 0 11-15,0 0-6 16,0 0 2-16,2-1-1 16,1 0 1-16,0 0-7 0,2-1 10 15,-2 0-10-15,-1 2 10 16,2 0-5-16,-8 0-5 16,3 3 7-16,-6-3-7 15,-1 3 5-15,-3 0 3 16,1 0-8-16,-1 0 0 15,-1 0 4-15,3-2-3 16,1 2 4-16,4 0-5 16,1-2 7-16,3 2-2 15,0-1 0-15,2-1-5 0,-2 1 0 16,0 1 5 0,-1-1 3-16,-3 1-7 0,1 0 4 15,-1 0-5-15,-3 0 8 16,2 0-3-16,-4 0-4 15,0 0 7-15,-4 0-3 16,-4 1 0-16,-6 0-5 16,-4 2 5-16,-4-1-4 15,-5 0 4-15,-3-2-5 16,-1 0 14-16,-2 3 2 16,-2-3 7-16,0 0 0 15,1 0 3-15,-4 0-3 16,2 0 0-16,-2 0-2 15,0 0-4-15,1 0-4 16,-1 0-2-16,0 0 0 0,0 0-12 16,0 0 2-16,0 0-1 15,0 0 5-15,0 0-6 16,0 0 0-16,0 0 0 16,0 0-10-16,0 0-65 15,-10 0-88-15,-7-8-356 16,-3-6-621-16</inkml:trace>
  <inkml:trace contextRef="#ctx0" brushRef="#br0" timeOffset="176673.8026">4266 17065 1030 0,'0'0'974'0,"0"0"-673"0,0 0-160 16,0 0 15-16,0 0-13 16,0 0-75-16,24-5-39 15,0-2-1-15,3-1-1 16,7-1-14-16,2-1-4 15,3-1-7-15,0 0-1 16,-1-1 0-16,-1 1-1 16,-5 0-15-16,-7 4-106 0,-8-2-184 15,-6 3-382-15,-9 2-406 16</inkml:trace>
  <inkml:trace contextRef="#ctx0" brushRef="#br0" timeOffset="176883.6778">4329 17232 933 0,'0'0'906'15,"0"0"-682"-15,0 0-43 16,0 0-2-16,0 0-12 16,0 0-70-16,0 0-12 15,61-28 18-15,-25 8-48 0,8-2-39 16,4-3-10-16,6-4-6 15,32-22-91-15,-14 6-268 16,-9 0-584-16</inkml:trace>
  <inkml:trace contextRef="#ctx0" brushRef="#br0" timeOffset="493661.774">19847 2234 851 0,'0'0'296'0,"0"0"-158"16,0 0 75-16,0 0 29 16,0 0-33-16,0 0 11 0,0-41-63 15,0 39-9-15,0 2-47 16,0 0-43-16,0 13-29 16,-6 17-16-16,-1 21 60 15,-1 28-6-15,-3 33-7 16,1 21-9-16,0 4 28 15,-2-2 17-15,6-12-14 16,0-4-7-16,2-4-21 16,-2-3 9-16,1-3 1 15,-1-6-11-15,0-13-10 16,0-15-16-16,2-19-4 16,0-14-7-16,-2-4-5 15,1 2-4-15,-1-1 1 16,0 0-2-16,-1-12-5 0,2-10 5 15,2-8-5-15,0-5 0 16,0-4-1-16,-1 0-35 16,-1-13-148-16,-2-6-332 15,4-6-695-15</inkml:trace>
  <inkml:trace contextRef="#ctx0" brushRef="#br0" timeOffset="494253.4983">19722 3886 758 0,'0'0'597'0,"0"0"-416"16,0 0 29-16,0 0-39 15,0 0-66-15,0 0-28 16,0 0 119-16,145 13-10 16,-14-13-24-16,36-4-16 15,28-11-33-15,17-2-2 16,12 2-23-16,19 1 19 15,8 1-7-15,7 0-15 16,-2 1-4-16,-10-1-27 16,-10-2 2-16,-24 2-14 15,-26-1-9-15,-30 0-6 0,-39 0-18 16,-39 6-3-16,-32 2 1 16,-22 3-7-16,-9-1 8 15,-6 2-7-15,-5 0 5 16,-4 2-6-16,-40 0-11 15,-63 0-157-15,3 2-358 16,-6-1-467-16</inkml:trace>
  <inkml:trace contextRef="#ctx0" brushRef="#br0" timeOffset="498038.581">19817 3757 155 0,'0'0'308'15,"0"0"-184"-15,0 0 187 0,0 0-135 16,0 0-37 0,0 0-25-16,0 0-15 0,4 0-19 15,1 0-12-15,0 0 39 16,1 0-4-16,1 0-3 15,2 0-9-15,3 0-8 16,-1 0-10-16,1 0-8 16,1 0-19-16,-1-2-4 15,1-1-3-15,1 0-10 16,2-3 0-16,-2 1 7 16,3-1-5-16,-1 1-3 15,0-2 2-15,-1 0 0 16,0-1-1-16,-2 2 6 15,2-3-3-15,-1 0-9 16,-1 2 1-16,0-3 1 16,4 1-1-16,-2-3-5 15,1 1 1-15,2-3-3 0,1 1-3 16,-1 0-7-16,1-1-1 16,1 0 0-16,-3 1-4 15,2 2 4-15,-2-2 0 16,-1 0-5-16,0 2 7 15,0-1 1-15,1-1 0 16,-4 2-3-16,3-2 0 16,0 1-6-16,-2 1 2 15,0 0-1-15,-1 0 5 16,1 1-4-16,-4-1 5 0,3 1-7 16,0-1 2-16,0-1-1 15,0 1 5-15,2-3-5 16,0 1 9-16,3 0-9 15,-1-2-1-15,-1 1 1 16,-3 5 0-16,1-3 8 16,-4 0-3-16,1 1 3 15,2-1-2-15,-1-2 1 16,1 0-7-16,1 1 7 16,1-3-7-16,-2 2 5 15,0-2-5-15,2 2 0 16,-2 0 1-16,-2 1 4 15,0 1-5-15,-1 0 0 16,1 0 0-16,1-3 1 16,1 1 4-16,-3 1-5 0,3-2 7 15,-1 2-8 1,-2 1 2-16,2 1-1 0,-2-1 5 16,-2 3-5-16,2-1 5 15,0 0-4-15,-1-2-1 16,1 0 5-16,1-2-5 15,-1-1 1-15,3-1-1 16,-1 2 0-16,0-1 0 16,-1 1 0-16,-2 1 0 15,1 1 0-15,-3 0 0 16,3 0 1-16,-1 2-1 16,-2-2 5-16,2 1-5 15,1 0 0-15,-1 0 1 0,1 0-1 16,-1-3 0-1,0 2 2-15,0-1 3 0,1 1-6 16,1-1 2-16,-2 0 4 16,3-2-5-16,-2 1 1 15,2-3-1-15,0 2 8 16,-2 1-8-16,4-1 1 16,-4 0 4-16,1-1-6 15,1 1 1-15,-2 1-1 16,-1 2 1-16,0 0 0 15,-3 2-1-15,3-2 1 16,0 2 0-16,0 1-1 16,0-4 1-16,0 4 0 0,1-2-1 15,-1 0 1 1,2-1-1-16,-1 0 0 0,0 2-1 16,1-1 1-16,1-1 0 15,-3 1 0-15,1 1-1 16,2 1 0-16,-3-1 1 15,3 3 0-15,-3-3-1 16,-2 3 2-16,3 0-1 16,0-1 0-16,-3 1-1 15,0 2 1-15,1-3 0 16,-1 2 0-16,1 1 1 16,-1-1-1-16,4 2 0 0,-4-3 0 15,2 2 1 1,1-1-1-16,-2 2 1 0,0 0-1 15,-1 0 0-15,-1-1 2 16,4 1-2-16,-2 0 1 16,3-2 0-16,-1 2-1 15,-1-3 0-15,0 4 1 16,-3 0-1-16,1 0 1 16,-2 2-1-16,-1-1-1 15,-1 2 1-15,0 0 0 16,0-3 0-16,0 3 0 15,-1 0 0-15,0 0 0 16,3 0 0-16,-4 0 0 16,2 0 0-16,-2 0 0 15,1 0 0-15,2 0-1 0,-1 0 0 16,0 0 1 0,1 0 0-16,0 0 0 0,1 0-1 15,-1 0 1-15,1 0-1 16,-1 0 1-16,1 0 0 15,-2 0 0-15,0 0 0 16,1 0 0-16,-1 0 0 16,-1 0 0-16,-1 0 0 15,1 0 0-15,-2 3-1 16,4-1 0-16,-2 0-1 16,-1 1 1-16,1 0 0 15,1 1 0-15,0 1 0 16,-2 0 1-16,1 0 0 15,-2 2 0-15,1-1 0 16,-1 0 0-16,3 1 1 0,-2 1-1 16,-1 1 0-16,2-1 0 15,-2 2 0-15,0-1 0 16,1 1 1-16,-1-1-1 16,0 2 1-16,2 0-1 15,-2-1 0-15,0 2 1 16,0-2-1-16,0 2 1 15,1 0-1-15,-1-1 0 16,0 0 1-16,1 0-1 16,-1 0 1-16,2 3 0 15,-2-2-1-15,2-1 0 0,-2 0 1 16,0 1-1-16,2-1 0 16,-2-1 0-16,1 2 0 15,1-1 1-15,-1 3-1 16,2 0 1-16,0 3-1 15,0-2 1-15,3 2 0 16,-3 0-1-16,-1 0 0 16,2 0 1-16,0 0 1 15,1-1-1-15,-2 0 0 16,0 0 5-16,4 1-6 16,-3 0 2-16,1-1-1 15,-2 0 0-15,-1-2 0 16,4 0 1-16,-3 1 4 15,1-3-5-15,-1 1-1 0,0-2 6 16,1 1-5 0,1 3 1-16,0 0-1 0,-1 2 5 15,2 1-5-15,-2-2 0 16,2 0 6-16,-1 3-6 16,1-1 0-16,0-2 0 15,0 1 7-15,0 0-7 16,0 0 0-16,-2 0 0 15,1 1 1-15,-2 0 5 16,4-1-6-16,-3 0 7 16,1 1-7-16,-1-3 7 15,0 0-8-15,-1 1 1 16,0-2 0-16,2 2 7 16,0-1-8-16,1 1 2 15,0-1 5-15,0 0-6 0,1 2 5 16,-1-3-5-16,2 3 0 15,-1-2 0-15,2-1 0 16,-3 1 5-16,1-3-5 16,0-1-1-16,-3 0 1 15,2 1-1-15,-2-2 2 16,-2-1-1-16,2 1 0 16,-1 0 0-16,0-2 0 15,-1 3 1-15,-1-4-1 16,1 0 1-16,1 1 5 15,-2-1 1-15,2 0-2 16,0 0 0-16,0 0 0 16,-1 1-6-16,2-1 11 0,-1 3-5 15,0-2 1-15,0-2-1 16,-1 3 2-16,1-3-2 16,-2 1 0-16,0 0 1 15,1-3 0-15,2 2 0 16,-2-1-6-16,0 2 7 15,0 0 3-15,1 2 5 16,-1 2-2-16,1-2-2 16,-3 1-6-16,5 0 4 15,-2 0-1-15,-1-1 6 16,0 1-4-16,2-1-11 16,-1-1 9-16,-2 0 3 15,1 0 2-15,0 0-2 0,-1 0 0 16,1-4-2-16,-2 0 2 15,0-1-6-15,1 0 8 16,-1-3-8-16,2 2-6 16,-2 0 8-16,0-1-7 15,0-1 4-15,0 2-4 16,0-1-1-16,0 0 6 16,0-1-6-16,0 2 6 15,0-2-6-15,3 0 1 16,-3 1 3-16,0-1-3 15,0 0 0-15,0 0-1 16,0 0 6-16,0 0-5 0,0 0-1 16,0-26-105-16,0-5-452 15,-3-5-1199-15</inkml:trace>
  <inkml:trace contextRef="#ctx0" brushRef="#br0" timeOffset="502842.7666">19791 4096 861 0,'0'0'811'0,"0"0"-685"16,0 0-93-16,0 0 47 0,0 0-13 16,0 0-23-16,0 0-24 15,1 0-10-15,3 0-8 16,-2 0 4-16,5 0-5 16,0 0-1-16,-2 0 2 15,3 0 4-15,1 0 2 16,0 0 6-16,0 2 8 15,4 0-2-15,-1 1 1 16,3 1 3-16,-1 1-4 16,5 0 5-16,3-1 9 15,4 2 24-15,4-1-22 16,1 0-8-16,6-4-7 16,-1 2 4-16,3-1 0 15,1-2 5-15,3 0 2 0,-3 0 0 16,1 0-7-16,-3 0-4 15,0 0-5-15,-2 0 0 16,-2-2-4-16,0 1-1 16,3-2 2-16,-1 3-2 15,0-5-1-15,1 2 6 16,2-2-5-16,-2 1-1 16,1 1 4-16,1-2 4 15,1-1 1-15,-2 2-1 16,0 0-5-16,-2 1-5 15,-3 0-2-15,-2-1 0 16,-1 4 1-16,-3-3-1 16,-1 2-4-16,-1-1 4 0,-1 1 1 15,2-1 2-15,-1 2 2 16,0-1-10-16,2 1 8 16,0 0-1-16,-1 0-7 15,-1 0 11-15,-4 0-12 16,0 0 6-16,-4 0-5 15,-1 0 0-15,-5 1 1 16,-3 1-1-16,-4-2 0 16,-1 1 1-16,-3-1-1 15,2 0 0-15,-2 0 0 16,0 0 0-16,0 0 0 16,0 2-1-16,0-1-24 15,-17-1-140-15,1 0-190 16,-3 0-433-16</inkml:trace>
  <inkml:trace contextRef="#ctx0" brushRef="#br0" timeOffset="503452.3307">21369 3916 443 0,'0'0'674'0,"0"0"-488"15,0 0 39-15,0 0 3 16,0 0-59-16,0 0-64 16,0 0-37-16,0 7-26 15,10 0 41-15,2 0 3 16,4 2-15-16,1 3-19 16,2 1-9-16,2 0-6 15,-1 2-10-15,0-2-8 16,0 0-1-16,-5-1-8 15,-3-1-1-15,-2 3-7 16,-4-2 7-16,-1 2 0 16,-5 0-2-16,0 1-6 15,0 2 10-15,-14 0-10 0,-4 2 7 16,-6 2-8 0,-24 4-84-16,4-3-182 0,-4-5-542 0</inkml:trace>
  <inkml:trace contextRef="#ctx0" brushRef="#br0" timeOffset="504270.7955">19828 4042 477 0,'0'0'521'15,"0"0"-287"-15,0 0-44 16,0 0 18-16,0 0-65 15,0 0-11-15,0 0-1 0,3-17-16 16,-3 17-16-16,0 0-16 16,0 0-30-16,0 0-17 15,-3 0-17-15,-8 0-12 16,1 5-6-16,-5 3 0 16,3 5-1-16,-1 1 1 15,1 2-1-15,1 1 0 16,4-1 0-16,0 2 1 15,2-1-1-15,4-3 1 16,1 3-1-16,0-4 0 16,0 3 0-16,7-4 1 15,6 2-1-15,0-2 2 16,4-2-1-16,0-1 10 0,0-4 5 16,3-1 8-16,-1 0-6 15,-1-3-8-15,-1-1-8 16,-3 0-1-16,0 0 5 15,-2 0-5-15,-3 0-1 16,0 0-101-16,-2-5-182 16,-6 1-317-16</inkml:trace>
  <inkml:trace contextRef="#ctx0" brushRef="#br0" timeOffset="504460.4165">19940 4352 1048 0,'0'0'708'0,"0"0"-605"16,0 0-30-16,0 0-23 16,0 0-50-16,0 0-157 15,0 0-541-15</inkml:trace>
  <inkml:trace contextRef="#ctx0" brushRef="#br0" timeOffset="512020.9264">21518 3846 542 0,'0'0'497'0,"0"0"-123"16,0 0-99-16,0 0-13 16,0 0-5-16,0 0-80 15,0-5-10-15,2 5-41 0,-2 0-33 16,0 0-41-16,0 2-25 16,0 13-6-16,0 7 8 15,0 7 16-15,0 5-15 16,1 4-15-16,-1-1-9 15,3-3-5-15,0-2-1 16,10-2-37-16,2-7-191 16,2-9-446-16</inkml:trace>
  <inkml:trace contextRef="#ctx0" brushRef="#br0" timeOffset="512495.5145">22320 3764 988 0,'0'0'979'16,"0"0"-671"-16,0 0-96 15,0 0-35-15,0 0-46 16,2 77-34-16,2-36-12 16,4 2-34-16,5 3-24 15,-2-4-17-15,6-3-4 16,-2-4-6-16,0 5-67 0,-7-9-205 15,-7-6-603-15</inkml:trace>
  <inkml:trace contextRef="#ctx0" brushRef="#br0" timeOffset="513137.4896">21663 4357 1478 0,'0'0'479'0,"0"0"-330"15,0 0 54-15,0 0-94 16,0 0-63-16,0 0-29 16,0 0-7-16,-51 64 3 15,31-32-1-15,-2 2-4 16,-5 2-8-16,-2-3 2 15,5-5 7-15,1-6-9 16,7-7 1-16,7-9 0 16,4-6 21-16,5 0 5 15,0-4-18-15,0-9-8 0,7-1-1 16,7 2 0 0,6 7-6-16,2 3 6 0,5 2-1 15,1 2 0-15,5 9 1 16,0 5 0-16,-1-2-2 15,3 1-47-15,5-2-130 16,-7-4-210-16,-6-6-466 0</inkml:trace>
  <inkml:trace contextRef="#ctx0" brushRef="#br0" timeOffset="513415.8843">21763 4572 1774 0,'0'0'259'0,"0"0"-198"16,0 0 74-16,0 0 15 16,122 2 26-16,-61-2-58 15,4-4-33-15,0-7-39 16,-4 0-20-16,-5 1-11 15,-5-2-14-15,-7 3 6 16,-7-1-7-16,-9 3-1 16,-10 2-118-16,-8-3-91 15,-7 1-119-15,-3 2-337 0</inkml:trace>
  <inkml:trace contextRef="#ctx0" brushRef="#br0" timeOffset="513691.9544">22261 4330 1711 0,'0'0'481'0,"0"0"-420"16,0 0-24-16,0 0 30 15,0 0 24-15,0 0 25 16,0 0-38-16,110 54-25 15,-78-41-23-15,-7 1-12 16,0 0 2-16,-7 2 0 16,-8 4 1-16,-8 3-3 0,-2 5-6 15,-11 8-6-15,-15 2-6 16,-33 18-87-16,7-12-282 16,-3-8-981-16</inkml:trace>
  <inkml:trace contextRef="#ctx0" brushRef="#br0" timeOffset="516175.8167">20587 4266 810 0,'0'0'371'0,"0"0"-180"0,0 0-9 15,0 0 54-15,0 0-68 16,0 0-24-16,0 0-28 16,0 2-46-16,-3 14-33 15,-6 5 7-15,0 7 5 16,-1 5 14-16,-4 4-7 15,2 1-19-15,-1-1-22 16,3-3-13-16,0-1 4 16,3-4-6-16,0-3 0 0,2-5-142 15,-4-5-155-15,-1-7-264 16,1-4-341-16</inkml:trace>
  <inkml:trace contextRef="#ctx0" brushRef="#br0" timeOffset="516381.7871">20353 4570 897 0,'0'0'717'15,"0"0"-597"-15,0 0-27 16,0 0 70-16,0 0-9 16,0 0-32-16,0 0-48 15,50 43-34-15,-28-35-22 0,1 1-11 16,4-2-6-16,2-2-1 15,5-5-145-15,-6 0-244 16,-6-5-725-16</inkml:trace>
  <inkml:trace contextRef="#ctx0" brushRef="#br0" timeOffset="516521.6357">20626 4501 1549 0,'0'0'256'0,"0"0"-183"16,0 0 21-16,-33 123-60 16,24-71-34-16,-6-6-719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08:29.232"/>
    </inkml:context>
    <inkml:brush xml:id="br0">
      <inkml:brushProperty name="width" value="0.05292" units="cm"/>
      <inkml:brushProperty name="height" value="0.05292" units="cm"/>
      <inkml:brushProperty name="color" value="#FF0000"/>
    </inkml:brush>
  </inkml:definitions>
  <inkml:trace contextRef="#ctx0" brushRef="#br0">4165 7797 446 0,'0'0'115'16,"0"0"135"-16,0 0-3 0,0 0-70 16,0 0 79-16,-12-55-80 15,4 41-31-15,-2 1 15 16,-3 0-34-16,-1 1-6 16,-4 5-29-16,2 3-22 15,-8 4-26-15,-3 0-13 16,-4 14-17-16,-5 11-2 15,0 11-1-15,1 5 11 16,3 3 29-16,4 2 7 16,10-3-14-16,7-2-26 15,7-7-8-15,4-5-8 16,9-5 1-16,12-2 7 0,7-5-8 16,5 2-1-16,4-2 1 15,2 1 1-15,-2 1-1 16,-2 4 0-16,-4 2 0 15,-4 6-1-15,-11 5 0 16,-5 4 1-16,-8 8 0 16,-3 1 0-16,-11 1 0 15,-11 1 1-15,-2-2-2 16,-3-4 6-16,3-8-6 16,-1-6 1-16,7-7 0 15,6-10-1-15,4-6 1 16,3-5 0-16,3-3 1 15,2 0-1-15,0 0 0 16,0 0-1-16,0 0-6 0,0 0 0 16,3 3 4-16,9 3 1 15,6 10 0 1,3 5 0-16,-2 9 1 0,-1 6 1 16,-4 9 14-16,-4 2 19 15,-4 6 15-15,-3 3-5 16,-3 0 3-16,0 3-12 15,0 1-4-15,0-2 1 16,0 0-2-16,-3 0 2 16,3-2-18-16,-3 0 5 15,3 2-8-15,0-3 5 16,0 2-7-16,-3-1 8 16,1-2-10-16,1-1 8 15,-2-4-6-15,-1-6-3 0,3-6 0 16,1-8-4-16,0-6-2 15,0-7 1-15,0-5 0 16,0-4 1-16,0-4-1 16,0 0-1-16,0-3 0 15,0 0 0-15,0 0-7 16,8 0-24-16,4 0-16 16,4-9-26-16,5-5-76 15,7-12-124-15,-5 5-282 16,-4 1-391-16</inkml:trace>
  <inkml:trace contextRef="#ctx0" brushRef="#br0" timeOffset="188.9594">4100 10106 1892 0,'0'0'363'15,"0"0"-290"-15,0 0-73 16,0 0-39-16,0 0-8 16,0 0-83-16,0 0-135 15,-4-8-433-15</inkml:trace>
  <inkml:trace contextRef="#ctx0" brushRef="#br0" timeOffset="2424.7647">5559 9641 575 0,'0'0'400'16,"0"0"-241"-16,0 0-59 15,0 0 11-15,0 0 46 16,0 0-19-16,0 0-17 0,3-1 17 15,-3-3 5 1,0-1-68-16,0-4-26 0,0-1 0 16,-1-4 8-16,-1 0-15 15,1-5-5-15,-2-2-8 16,2-5-1-16,1-3-4 16,0-4 1-16,0-1 4 15,0-3 0-15,0 2-2 16,1-2-5-16,3 0 4 15,-1 2-2-15,0 0 2 16,0 0 0-16,-1-1-5 16,-1 0 2-16,-1 0-2 15,0-2 0-15,0 0 0 16,0-2 0-16,0 1-2 16,0 0-1-16,0-2-9 15,0 2 5-15,0 1-5 0,0 0 4 16,0 1 2-16,0 1-3 15,0 0-3-15,0 2 3 16,0 0 1-16,0-1 1 16,0 4-1-16,0-6 2 15,1 4 6-15,3-2 0 16,-3-1-7-16,2 1 6 16,-1 1-3-16,1 0-4 15,-3 1 7-15,0 0 1 16,4 2 4-16,-4 0-7 15,0 1 8-15,0 2-8 16,0 1 9-16,0 0-6 16,0 2 1-16,0 0-4 0,0 0-3 15,0 1 3-15,0 2-5 16,0 0-7-16,0 0 5 16,0 3 4-16,0 0-14 15,0 2 8-15,0 3-2 16,0-1-1-16,3 0 2 15,-1 3-2-15,-1 1 1 16,1 1 1-16,-2 0-7 16,0 2 6-16,1-1-5 15,-1 1-1-15,0 2 7 16,2-2-8-16,-2 4 1 0,0 2-1 16,0 0 1-1,0 1 0-15,0 1 0 16,0 0-1-16,0 0 0 15,0 0-11-15,0 0-22 0,0 0-135 16,0 15-56-16,-2 4-259 16,-4 2-350-16</inkml:trace>
  <inkml:trace contextRef="#ctx0" brushRef="#br0" timeOffset="4161.4024">4074 14604 1292 0,'0'0'230'0,"0"0"-163"15,0 0 54-15,0 0 37 16,0 0 3-16,0 0-15 15,-18-17-38-15,13-20-2 0,-1-11 8 16,2-21-2-16,-1-20-18 16,5-21-28-16,0-9 2 15,6 1 4-15,8 4-18 16,4 3 0-16,1-3 8 16,4-3 9-16,2-2-7 15,0 1 4-15,0 3-7 16,0 7-15-16,-2 10-16 15,-3 23-6-15,-5 14-4 16,-4 18 1-16,-3 8-5 16,0-3 2-16,-2 1-3 15,2 2-4-15,-5 10 4 16,-3 4-3-16,0 9-3 0,0 2 4 16,0 6-12-1,0 1-1-15,0 2 1 0,0 1-1 16,0 0 0-16,0 0-75 15,0 4-102-15,-4 5-167 16,-5 5-437-16</inkml:trace>
  <inkml:trace contextRef="#ctx0" brushRef="#br0" timeOffset="5376.1513">5646 14592 1207 0,'0'0'366'0,"0"0"-269"16,0 0-60-16,0 0 21 16,0-85 17-16,0 56 27 15,0-5 9-15,0-2-18 16,0-5-21-16,7-1-11 16,-2 0-9-16,-2 0-2 15,1-4-7-15,-1 1-1 16,-1-2 8-16,0-3 4 15,0-2 4-15,0-1-13 0,-2-4-1 16,4-2-14 0,1-4-6-16,-2 0 0 0,1-2-3 15,1 0-3-15,-2-2 4 16,-1 5 5-16,2-2-2 16,-3 0-5-16,-1 3-4 15,0 1 7-15,0 0-5 16,3 1 4-16,0 3-4 15,4-1 15-15,-2 2-9 16,4 2 6-16,-2 3 6 16,-1 4-3-16,0 3-5 15,-1 6-4-15,-1 2 5 16,-1 3-2-16,-1 1-3 16,2 1 7-16,-2-3-4 15,-2 1 0-15,6-4-5 0,-3-3 2 16,0 5-4-1,1 0-4-15,-2 3 5 0,-1 5 3 16,-1 4 3-16,0 6-4 16,0 2-10-16,0 5-1 15,0 2-5-15,0 4-7 16,0 3-1-16,0 0 1 16,0 0 0-16,-3 0-42 15,-19 43-135-15,4-1-312 16,-12 11-464-16</inkml:trace>
  <inkml:trace contextRef="#ctx0" brushRef="#br0" timeOffset="9349.9121">5964 6188 1175 0,'0'0'407'0,"0"0"-91"16,0 0-75-16,0 0-79 16,0 0-65-16,0 0 17 15,70 3 63-15,-15 4-46 16,18 2-23-16,22 1-11 16,16-3 5-16,2-2 6 15,-22-2-7-15,-22-1-20 16,-25-2-28-16,-6 0-8 15,4 0-14-15,4 0-16 16,-1 0-4-16,-5-2 2 16,-12-1-13-16,-5 1 1 0,-9-1 5 15,-6 3-6-15,-8 0-78 16,-5 14-178-16,-14 7-471 16,-12 3-957-16</inkml:trace>
  <inkml:trace contextRef="#ctx0" brushRef="#br0" timeOffset="9965.2008">6181 9614 1224 0,'0'0'383'16,"0"0"-125"-16,0 0 25 15,0 0-55-15,0 0-2 16,0 0-97-16,0 0-57 16,18-4 12-16,36 4 74 15,28 0 31-15,25-6-62 16,-4-3-46-16,-19-1-11 0,-23 3-17 15,-19 3-28-15,8 0-2 16,4-1-15-16,0 4-8 16,-8 1 0-16,-10 0 0 15,-11 1-26-15,-15 22-145 16,-8-1-355-16,-2-3-527 0</inkml:trace>
  <inkml:trace contextRef="#ctx0" brushRef="#br0" timeOffset="27164.6344">13583 7163 1154 0,'0'0'579'0,"0"0"-337"16,0 0-68-16,0 0-29 0,0 0-43 15,0 0 3-15,40-2 47 16,1-7-34-16,6-4-40 16,6-2-14-1,3-2-12-15,-5 2-17 0,1 0-17 16,-5 0-12-16,-2 6-5 15,-2 1-1-15,17 8-64 16,-11 0-172-16,0 0-507 0</inkml:trace>
  <inkml:trace contextRef="#ctx0" brushRef="#br0" timeOffset="27917.8074">15112 7153 1257 0,'0'0'354'16,"0"0"-155"-16,0 0 79 16,0 0-11-16,0 0-52 0,0 0-73 15,0 0-54 1,-5 7-33-16,46-6 66 0,27-1-7 16,26-2-32-16,25-18-34 15,3-6-22-15,-9 1-17 16,-26 4-8-16,-26 5 1 15,-14 5-2-15,11 2-118 16,-9-1-154-16,-6 2-510 0</inkml:trace>
  <inkml:trace contextRef="#ctx0" brushRef="#br0" timeOffset="29349.5169">13495 5947 884 0,'0'0'574'0,"0"0"-353"15,0 0-81-15,0 0 20 16,0 0 7-16,128-39-6 16,-37 17-38-16,43-12-35 15,21-2-29-15,11-1-20 16,-4 5-21-16,-21 6-18 0,-37 9-178 16,-32 4-710-16</inkml:trace>
  <inkml:trace contextRef="#ctx0" brushRef="#br0" timeOffset="30490.5725">13632 6489 449 0,'0'0'312'0,"0"0"-123"0,0 0-86 16,0 0-5-1,0 0 15-15,0 0-20 0,0 0 1 16,-4 0-11-16,4 0-31 16,0 0-8-16,11 0-3 15,10 0 20-15,15 0 40 16,23 0 48-16,38-3 8 15,41-2-40-15,27-1-37 16,11 0-11-16,-4-1-14 16,-15 2-23-16,-1 2-19 15,-4 2-12-15,-5 1-1 16,-6 0 2-16,-12 1-2 16,-15 11-10-16,-18-2-81 15,-32 0-190-15,-21-1-469 0</inkml:trace>
  <inkml:trace contextRef="#ctx0" brushRef="#br0" timeOffset="57637.3329">13396 9965 1045 0,'0'0'285'0,"0"0"-101"0,0 0 21 16,0 0 8-16,0 0-16 15,0 0-64-15,-25-29-17 16,25 21-23-16,15 2-17 15,6 1 0-15,5 2-10 16,4 1-8-16,3 2-12 16,1 0 14-16,-1 0-11 15,-3 0-13-15,0 0-14 16,-3 0 1-16,-3 0-16 16,1 0-7-16,-4 0 0 15,1 0 0-15,4 5-105 16,24 6-180-16,-6-3-321 0,-1-2-232 0</inkml:trace>
  <inkml:trace contextRef="#ctx0" brushRef="#br0" timeOffset="58036.0295">14497 10014 1480 0,'0'0'398'16,"0"0"-205"-16,0 0-12 15,0 0-16-15,0 0 9 16,0 0-61-16,0 0-40 16,107-69-25-16,-37 58-21 15,20-1-18-15,16 2-3 0,3 4-6 16,-17 2-82-1,-5 4-177-15,-32 0-253 0,-12 0-370 0</inkml:trace>
  <inkml:trace contextRef="#ctx0" brushRef="#br0" timeOffset="58398.063">15636 9980 1768 0,'0'0'344'0,"0"0"-204"16,0 0-18-16,84-16 71 16,-33 5-26-16,5 0-69 15,9 0-45-15,2-1-31 16,4 0-22-16,22 2-6 15,-20 3-166-15,-18 3-519 0</inkml:trace>
  <inkml:trace contextRef="#ctx0" brushRef="#br0" timeOffset="61829.2193">13228 10508 1515 0,'0'0'365'0,"0"0"-168"0,0 0-68 16,0 0 48-16,0 0 10 15,0 0-85-15,0 0-14 16,54-42 0-16,-1 33-26 16,17-6-17-16,0 0-3 15,5-6-1-15,-2-1-12 16,-12 2-12-16,3-1-11 15,-8 3-6-15,-9 4 0 16,-11 4-5-16,-11 3-70 16,-10 4-70-16,-7 3-119 15,-8 0-102-15,0 3-201 16,-8 5-182-16</inkml:trace>
  <inkml:trace contextRef="#ctx0" brushRef="#br0" timeOffset="62030.4233">13436 10525 1741 0,'0'0'341'16,"0"0"-242"-16,0 0-39 16,0 0 36-16,0 0 44 15,114-49-3-15,-58 30-39 16,7 2-62-16,6 2-36 15,22 0-47-15,-18 3-249 16,-12 3-532-16</inkml:trace>
  <inkml:trace contextRef="#ctx0" brushRef="#br0" timeOffset="68012.9987">13650 10882 818 0,'0'0'734'0,"0"0"-534"0,0 0-78 15,0 0-3-15,0 0-3 16,0 0-25-16,-11 0-29 16,14 0-25-16,14 0 5 15,8 0-2-15,10 0-15 16,4-4-10-16,6-5-14 16,1 1 1-16,-1 0-2 15,-2-1-42-15,-7 4-101 16,-6 2-170-16,-12 1-207 0,-8 1-311 15</inkml:trace>
  <inkml:trace contextRef="#ctx0" brushRef="#br0" timeOffset="68218.4905">13726 11025 38 0,'0'0'1634'0,"0"0"-1431"16,0 0-184-16,0 0-19 16,0 0-1-16,0 0 1 15,78-7 0-15,-37-5 0 16,16-2-14-16,-6-1-167 16,-8 2-378-16</inkml:trace>
  <inkml:trace contextRef="#ctx0" brushRef="#br0" timeOffset="79115.6029">7998 11114 20 0,'0'0'116'16,"0"0"-14"-16,0 0-18 15,0 0-18-15,0 0 31 16,0 0-9-16,45-18-68 16,-41 15 195-16,-1 3 8 15,-3 0 17-15,0 0-40 0,0 0-36 16,0 0-16 0,0 0-8-16,0 0-18 0,0 0-43 15,-3 0-33-15,-10 8-21 16,-4 5-9-16,-5 4 0 15,-2 3 2-15,-1-3 0 16,0 2-2-16,5-4 6 16,0 0-5-16,7-6 0 15,2 0-5-15,5-5-4 16,4-3-7-16,2 2 0 16,0-3-1-16,0 0 1 15,0 0 0-15,8 0-1 16,8 0 0-16,9 3 2 15,3-1 13-15,2 2 14 16,0-1-9-16,-3 4 9 0,-1-1 0 16,-3 1-14-16,-5 1-5 15,-1 1-10-15,-3-1 1 16,-3 0 1-16,-1-1-2 16,8 0-57-16,-4-4-202 15,1-3-673-15</inkml:trace>
  <inkml:trace contextRef="#ctx0" brushRef="#br0" timeOffset="79856.8044">8498 11073 586 0,'0'0'397'0,"0"0"-136"15,0 0-9-15,0 0-42 16,0 0 25-16,0 0-37 16,0 0-35-16,-20 0-37 15,20 0-64-15,0 0-31 0,0 3-20 16,11 11 15-16,8 1 70 15,7 3-31-15,4 3-11 16,5-1-3-16,0 1 1 16,2-2-7-16,-1-1-23 15,-6-2-10-15,-3-1-6 16,-4-3-5-16,-5-2 0 16,-6-3 0-16,-3-2 1 15,-6-3-1-15,-1 1-1 16,-2-2 1-16,0-1 7 15,0 1 2-15,-14 2-3 16,-7 1-7-16,-6 0 0 16,-4 4 0-16,-3 0 0 0,-2 1 4 15,0 5-4-15,3-2-13 16,3 1-84-16,-1 4-69 16,9-3-371-16,-1-3-766 0</inkml:trace>
  <inkml:trace contextRef="#ctx0" brushRef="#br0" timeOffset="81522.3282">22110 9565 1532 0,'0'0'289'15,"0"0"-115"-15,0 0 52 16,-24 79-27-16,21-43-42 16,0-1-48-16,3 0-24 15,0 0-30-15,0-5-19 16,0-7-5-16,0-5-7 15,0-6-15-15,0-6 2 16,0-6-4-16,0 0 8 16,0-13 51-16,0-13-15 15,-4-15-39-15,-6-20 3 16,3-24 16-16,0-26-5 0,1 7 19 16,6 20-3-1,0 28-3-15,0 27 19 0,6 3 8 16,6 6-38-16,6 5-13 15,5 15-3-15,7 7-6 16,15 35-5-16,10 30 0 16,-4 1 10-16,-9-1-1 15,-12-9 2-15,-13-14 0 16,0 6-5-16,-1 2-6 16,-7-7-1-16,-3-11 6 15,-3-8-6-15,-3-9-60 16,0-8-105-16,0-14-107 15,-1 0-103-15,-8-7-334 0</inkml:trace>
  <inkml:trace contextRef="#ctx0" brushRef="#br0" timeOffset="81728.1117">21952 9551 1625 0,'0'0'388'0,"0"0"-209"15,0 0-74-15,0 0-59 16,130-18-21-16,-8-6-25 16,-8 1-126-16,-12 1-703 0</inkml:trace>
  <inkml:trace contextRef="#ctx0" brushRef="#br0" timeOffset="82430.8547">23014 9297 1322 0,'0'0'383'0,"0"0"87"15,0 0-220-15,0 0 14 16,0 0-59-16,0 0-36 16,0 0-37-16,-32-24-63 15,32 24-37-15,3 3-19 16,16 14-11-16,7 7 23 0,9 6 15 15,5 3-8-15,0-2-11 16,1-3-5-16,0-3-14 16,-4-3 10-16,-1-7-11 15,-6-4-1-15,-5-5 6 16,-4-1-5-16,-6-3 0 16,-6-2 0-16,-2 0-1 15,-4 0 2-15,1 0 5 16,-3 0-5-16,-1-2-1 15,0-1 5-15,0 1-4 16,0 2 5-16,-18 0 1 16,-10 10-8-16,-11 8 1 0,-6 7-1 15,-5 5 1-15,-2 3 23 16,2-2 18-16,2 1 2 16,7-3-7-16,5-5-10 15,10-2-9-15,9-8-7 16,5-1-10-16,3-6 0 15,5-5-1-15,4-2-1 16,0 0-58-16,29-15-131 16,6-9-304-16,6-2-427 0</inkml:trace>
  <inkml:trace contextRef="#ctx0" brushRef="#br0" timeOffset="82808.6167">23763 9213 1876 0,'0'0'541'16,"0"0"-203"-16,0 0-94 16,0 0-33-16,0 0-65 0,0 0-83 15,0 0 0 1,0 87 20-16,0-41-22 0,8 2-17 16,-2 1-25-16,-1-3-5 15,1-6-5-15,-1-4-9 16,-1-4 0-16,0-8-12 15,-2-6-75-15,-2-6-95 16,0-9-123-16,0-6 0 16,-10-12-284-16,-1-6-204 0</inkml:trace>
  <inkml:trace contextRef="#ctx0" brushRef="#br0" timeOffset="83310.6844">23727 9213 1373 0,'0'0'396'0,"0"0"-44"15,0 0-91-15,47-79-57 16,-24 59-66-16,5 3-53 16,0 7-22-1,4 5-21-15,-2 5-5 0,1 0-13 16,-3 12 3-16,-2 9 27 16,-5 7 7-16,-8 1-22 15,-7 2-10-15,-6 1 7 16,-1 1 0-16,-19-1-9 15,-5-2-11-15,-3-2-7 16,1-4 2-16,3-6-11 16,7-4 1-16,4-5 4 15,9-6-4-15,1-1 8 0,3-2-8 16,0 0 23 0,0 0 16-16,1-6-16 0,10 0-13 15,3 4-11-15,6 2 7 16,2 0-7-16,2 5 6 15,3 12 0-15,-2 4-6 16,2 4 6-16,-2 7 3 16,-1 0 45-16,-1 3 30 15,-6-4-45-15,-6 0 0 16,-8-4-9-16,-3-3-6 16,0-3-4-16,-15-3-1 15,-7-2 4-15,-5-3-1 16,-7-3-8-16,-5-5-4 15,-9-2-4-15,-6-3-5 16,-6-1-1-16,-16-18-56 0,-38-12-91 16,18 4-323-16,-1 1-535 15</inkml:trace>
  <inkml:trace contextRef="#ctx0" brushRef="#br0" timeOffset="84466.4467">22634 8151 1420 0,'0'0'494'16,"0"0"-209"-16,0 0-23 15,0 0-61-15,-114 10-65 16,69 40-24-16,6 29-9 16,16 21-7-16,18 7-23 0,7-20-19 15,23-27-15 1,1-21-9-16,5-3-15 0,6 2-9 15,5-1-5-15,0 0 0 16,-7-13-1-16,-10-10 0 16,-9-8-49-16,-9-6-21 15,-7-1 46-15,0-18-5 16,-4-11-50-16,-14-6 16 16,-3-3 17-16,-3 1 16 15,3 2 9-15,2 2 19 16,7 4-3-16,7 4 4 15,5 2 1-15,3 2 0 16,23-1-1-16,8 3 0 0,10 0 1 16,6 4-34-1,4 3-83-15,-1 4-145 0,11 9-286 16,-13 0-204-16,-12 0-207 16</inkml:trace>
  <inkml:trace contextRef="#ctx0" brushRef="#br0" timeOffset="85622.4384">22884 8652 897 0,'0'0'497'16,"0"0"-205"-16,0 0-10 15,0 0-23-15,0 0-102 16,0 0-61-16,0 0-20 16,10 67-24-16,20-67-13 15,5-9 35-15,2-8-42 16,-3-10-17-16,-4-2-8 0,-9-4-5 15,-6-1 5 1,-6 0-1-16,-6 1-5 0,-3 5 14 16,0 4 39-16,0 4 34 15,-2 8 14-15,-1 4 13 16,0 4-16-16,2 4-42 16,1 0-36-16,0 0-11 15,0 10-9-15,0 9 0 16,6 7-1-16,4 4 1 15,8 2-1-15,3 0 0 16,8 0 0-16,3-2 1 16,8-5-1-16,4-5 0 15,1-7-87-15,2-11-75 0,-1-2-37 16,-4-7-178 0,-9-13-216-16,-8-7-25 0,-11-4-2 15,-5-1 508-15,-6-1 112 16,-3 0 348-16,0 0 42 15,0 4-17-15,0 3-54 16,-3 2-46-16,-5 5-19 16,4 4-45-16,-2 5-75 15,4 3-19-15,-1 7-15 16,-3 0-25-16,-3 0-33 16,-4 17-25-16,-2 5 4 15,0 4 7-15,1 5-7 16,3 3-6-16,5-1-5 15,3-2-9-15,3-3 0 0,0-7 1 16,9-4-2-16,9-6 0 16,0-10-11-16,4-1-43 15,0 0-14-15,-2-14-22 16,-2-2 27-16,-5-4 20 16,1-3 27-16,-5 3 10 15,-2-1 6-15,0 3 0 16,-1 3 0-16,-1 3 0 15,-1 6 1-15,-1 3 11 16,2 3-6-16,3 0-5 16,8 0-1-16,8 11 0 0,6 1 1 15,10 1 1-15,7 0-2 16,5-1 0-16,1-5-55 16,-1-3-189-16,-8-4-233 15,-11 0-48-15,-11-5-7 16,-11-9 19-16,-8-5 470 15,-3-2 43-15,0-1 395 16,-11 0 14-16,-5 0-75 16,-1 4 3-16,0 2-86 15,1 5-37-15,1 6-56 16,1 5-52-16,2 0-26 16,1 9-32-16,2 10 9 15,1 8 13-15,2 2-11 16,5 1-23-16,1-2-15 15,0-3-12-15,7-2-8 0,3-6 0 16,4-4 1-16,0-6-2 16,-2-7 0-16,2 0-1 15,3-15-30-15,-4-12-7 16,-2-9 7-16,-1-24 16 16,-6-27 14-16,-4-25 1 15,0 4 0-15,-1 22 6 16,-4 32 27-16,3 29 31 15,1 7 34-15,-1 3 17 16,0 9-33-16,2 6-53 16,0 20-28-16,0 18-1 15,0 25-5-15,10 23 4 0,10 19 0 16,2-10-5-16,1-21-2 16,-3-30-74-16,16-13-152 15,-3-9-126-15,0-7-502 0</inkml:trace>
  <inkml:trace contextRef="#ctx0" brushRef="#br0" timeOffset="86259.8057">24326 8307 1393 0,'0'0'231'0,"0"0"-88"16,0 0 9-16,0 0-52 15,0 0-39-15,35 74-33 0,-21-65-14 16,3-4-6-16,-1-3-6 16,-1-2 7-16,0-5 3 15,-1-12 1-15,-2-7-1 16,0-4 10-16,-6 2 24 16,-3-2 36-16,-3 5 43 15,0 3 34-15,0 8 1 16,-9 6-48-16,-3 6-36 15,-2 2-39-15,-1 17-14 16,3 12 15-16,3 6 1 16,8 5-18-16,1 1-9 15,9-3-6-15,15-9-4 16,10-6-1-16,7-9 0 16,5-13-1-16,-1-3 0 0,0-10-87 15,-3-13-8-15,-7-10 2 16,-7-8 51-16,-9-4 30 15,-8 0 12-15,-6 5 0 16,-5 6 16-16,0 11 54 16,0 8-4-16,0 9-10 15,-7 6-9-15,0 0-24 16,-4 12-23-16,1 5 7 16,3 5-7-16,4 2 0 15,3 1 0-15,0 0-1 16,4 0 0-16,7-1-1 15,5 1 1-15,-2-3 1 16,-1-3-1-16,-4-2 1 0,-3 0-1 16,-4-3 1-16,-2-3 1 15,0 0-1-15,-2-2 11 16,-12 1-4-16,-7-5-5 16,-4-1 5-16,-3-3-7 15,-3-1 0-15,-5 0-106 16,7 0-113-16,10-3-428 0</inkml:trace>
  <inkml:trace contextRef="#ctx0" brushRef="#br0" timeOffset="86428.7044">25138 8333 1822 0,'0'0'333'15,"0"0"-175"-15,0 0-90 16,0 0-68-16,0 0-237 16,0 0-928-16</inkml:trace>
  <inkml:trace contextRef="#ctx0" brushRef="#br0" timeOffset="93693.0968">21573 4696 1500 0,'0'0'275'0,"0"0"-16"16,0 0-58-16,-94 2-28 16,64 17-20-16,5 13-58 15,5 8-19-15,6 9 5 16,11 7-39-16,3-1-27 15,6-1-6-15,19-8-9 16,9-10-5-16,11-7-9 16,6-15-53-16,31-14-136 0,-15-14-137 15,-10-10-397-15</inkml:trace>
  <inkml:trace contextRef="#ctx0" brushRef="#br0" timeOffset="94580.5699">21829 4707 1294 0,'0'0'323'0,"0"0"33"16,0 0-166-16,0 0-80 15,0 0 7-15,0 0 53 16,-14 81-67-16,14-45-48 16,10-3-20-16,3 1-6 15,1-5-17-15,-1-4-6 16,-2-8-5-16,2-4-1 0,-4-9 0 15,-1-4 0-15,-1 0-6 16,2-15 5-16,1-10 1 16,1-10 0-16,1-5 0 15,-2-3 2-15,-1 4 5 16,2 6-5-16,-5 6 5 16,-2 12 20-16,-3 8 3 15,3 7-5-15,-1 5-20 16,5 17-5-16,3 8-1 15,1 6 0-15,6 4 1 16,1-2-1-16,2-7 0 16,6-8 0-16,3-8-36 15,6-13-45-15,6-2-9 0,5-23-64 16,-1-12 30-16,-8-6 24 16,-8-6 66-1,-11-3 30-15,-13 0 5 0,-6 5 48 16,0 7 32-16,-8 9 13 15,-5 12 40-15,1 9-40 16,-1 8-54-16,2 0-28 16,3 8-10-16,5 9 0 15,3 2-1-15,2 1 0 16,16 0 0-16,7 2 0 16,3-4-2-16,1-2 1 15,-2-2-7-15,-5-3 7 16,-5-3 0-16,-4 1 0 15,-7-1 0-15,-5-2-5 16,-1 5 0-16,-1 0 6 0,-14 3 0 16,-1 1 7-16,-5 3-1 15,2-1 6-15,5-1-6 16,5 2-6-16,3 1 0 16,6-2 1-16,3-3 0 15,14 0 0-15,8-6-1 16,6-6-1-16,4-2 0 15,2-12 1-15,1-16-11 16,-5-10 10-16,-1-22-7 16,-10-19 8-16,-4-1 0 0,-9 10 9 15,-6 12 6 1,-3 23 45-16,0 7 14 0,0 4 33 16,0 14 21-16,0 10-57 15,0 1-71-15,0 21-2 16,3 12 2-16,6 8 0 15,3 6 1-15,3 3-1 16,0-2-7-16,-2-5-95 16,-4-4-57-16,-4-7-27 15,-5-11-140-15,-13-7-263 16,-6-10-391-16</inkml:trace>
  <inkml:trace contextRef="#ctx0" brushRef="#br0" timeOffset="94993.0587">22617 4613 728 0,'0'0'762'0,"0"0"-649"15,0 0 10-15,0 0 32 16,111 0 22-16,-70 0-64 16,-1-2-29-16,-1 1-21 15,-3 0-15-15,-10 1-12 16,-4 0-3-16,-12 0 31 15,-3 4-39-15,-3 13-12 16,-4 4 27-16,0 4 30 16,0 4-10-16,0 4-18 15,0-2-11-15,0-4-7 16,0-2 0-16,6-8-8 0,1-5-8 16,-1-4-8-1,-1-5 6-15,2-3 14 0,2 0 35 16,2-14 30-16,3-9-27 15,0-9-34-15,-2-8-4 16,-6-5-8-16,-5 0-2 16,-1 1-2-16,-3 10-7 15,-13 5-1-15,-6 10-29 16,-1 11-47-16,-1 6-3 16,5 2-39-16,11 13-140 15,7 4-128-15,1-3-344 0</inkml:trace>
  <inkml:trace contextRef="#ctx0" brushRef="#br0" timeOffset="95562.9567">23224 4574 1714 0,'0'0'372'16,"0"0"-146"-16,0 0-142 15,0 0-10-15,0 0 91 16,0 75-68-16,3-44-45 16,0 2-26-16,0-3-16 15,-3-1-10-15,2-4 6 16,-2-6-6-16,0-8-21 16,0-7-37-16,1-4 49 0,-1-4 0 15,2-17 9-15,-1-8-19 16,4-7 17-16,-1-5 2 15,5 1 0-15,1 5 1 16,3 6 15-16,1 10-10 16,3 9-5-16,2 6-1 15,3 4 0-15,0 4 0 16,1 15-2-16,1 5 2 16,-6 3 0-16,-5 2 0 15,-3 0-1-15,-5-3 0 16,-5-5 0-16,0-6-10 15,0-6-5-15,0-7 2 16,-4-2 14-16,-4-5 12 16,2-15 7-16,-1-7-4 15,7-9 0-15,0-2 6 0,0 0 27 16,6 6-8-16,6 8-10 16,4 9-9-16,0 7-8 15,6 8-5-15,1 1-8 16,3 16 1-16,0 7 0 15,0 1 5-15,-1 0-6 16,-2 0-1-16,-3-2-32 16,5-2-122-16,-6-7-208 15,-1-9-435-15</inkml:trace>
  <inkml:trace contextRef="#ctx0" brushRef="#br0" timeOffset="96147.9571">23776 4467 1337 0,'0'0'203'0,"0"0"-125"15,0 0 1-15,0 0-38 16,0 0-21-16,0 0 4 16,0 0-2-16,88 36-8 15,-73-36 43-15,-2 0 62 16,-2-8 13-16,-4-6-33 15,-1-3 13-15,-4 1 25 16,-2-3 32-16,0 4-51 16,-3 6-34-16,-8 2 10 0,-3 7-27 15,-2 0-41-15,-1 16-25 16,0 6 11-16,2 6 3 16,8 3-8-16,7-2 7 15,0-3-8-15,7-4-6 16,17-7 0-16,6-6 0 15,7-6-1-15,5-3 0 16,1-6 0-16,-4-15 1 16,-2-6-1-16,-7-7 1 15,-9-2-1-15,-5 2 0 16,-6 0 0-16,-9 5 1 16,-1 8 1-16,0 6 0 15,-4 6 0-15,-3 4-1 0,3 2 0 16,2 3 0-1,2 0-18-15,0 0-30 0,0 14 20 16,5 7 19-16,4 7 9 16,4 4 0-16,2 4 0 15,3 0 1-15,2-2-1 16,4-1 1-16,2-6 0 16,4-4-1-16,3-8 0 15,3-6 0-15,1-4-1 16,0-3-6-16,-11-2-171 15,-10 0-313-15,-16-5-619 0</inkml:trace>
  <inkml:trace contextRef="#ctx0" brushRef="#br0" timeOffset="96636.2468">21773 5654 354 0,'0'0'1490'15,"0"0"-1155"-15,0 0-53 0,0 0-70 16,0 0-90-16,0 0-76 15,0 0-32-15,-12-15-8 16,21 35 10 0,-3 1-1-16,0 6-3 0,-3-4-6 15,-3 0 3-15,0-5-8 16,0-5 0-16,0-6 0 16,0-7 5-16,0 0 5 15,0-23 11-15,0-10-16 16,10-12-6-16,5-6 12 15,4 3-12-15,3 8 0 16,1 10 14-16,3 13 1 16,-1 12-10-16,0 5-5 15,1 5-1-15,1 19-2 0,0 2 3 16,1 8 0 0,-1-1 0-16,-1 2 0 0,0-3-37 15,2-5-135-15,11-12-300 16,-8-7-113-16,-2-8-400 0</inkml:trace>
  <inkml:trace contextRef="#ctx0" brushRef="#br0" timeOffset="97551.8634">22328 5446 1500 0,'0'0'327'0,"0"0"54"16,0 0-110-16,0 0-25 15,0 0-85-15,0 0-70 16,0 0-59-16,-44-25-32 15,34 52 6-15,1 9-5 16,3 1 1-16,1 3-1 0,5-5-1 16,0-5 0-16,0-7-6 15,8-9 4-15,3-6-5 16,3-8-22-16,0-1 10 16,3-18 10-16,0-9-23 15,0-4-3-15,-5-5 15 16,-1 0 5-16,-5 4 15 15,0 7 0-15,-3 7 1 16,-1 9 10-16,-2 6 35 16,0 4-16-16,1 0-30 15,4 3 0-15,4 10-6 16,2 4 6-16,7 0 1 16,4 0-1-16,3-1-48 0,3-6-61 15,1-3-107 1,-3-7-16-16,-3 0-46 0,-10-14 26 15,-7-5-2-15,-6-6 163 16,0-1 91-16,-6-3 150 16,-3 4 42-16,3 6 73 15,1 3-53-15,1 8-59 16,4 3-77-16,0 5-48 16,0 0-28-16,11 11 0 15,2 9 0-15,3 5 1 16,1 3 0-16,-1 2 5 15,-2-2-5-15,-5-3 0 0,0-3 0 16,-6-5-1-16,-2-8 0 16,-1-4-13-16,0-5 13 15,0-7 30-15,0-13-23 16,0-8-7-16,0-6 1 16,0 0 5-16,6 0 9 15,3 4 16-15,3 7-12 16,0 6-7-16,3 9-4 15,-2 4-8-15,5 4 1 16,2 0-1-16,1 7-2 16,2 5 1-16,-1 5-5 15,-2 0-3-15,-4 2 1 16,-5-4 7-16,-6-1 1 0,-2-4-10 16,-3-5-2-16,0-5 12 15,0 0 17-15,0-2 80 16,0-15-25-16,0-8-35 15,0-4 22-15,0-5-10 16,0 5-6-16,10 3-4 16,2 6-5-16,4 7-14 15,2 7-11-15,3 4-8 16,4 2 1-16,4 5-2 16,2 11 1-16,2 7-1 15,-3 4 1-15,-2 1 0 16,-7 3-1-16,-5-5-1 15,-5 1 0-15,-5-7-63 16,-2-1-78-16,-4-13-164 16,0-5-364-16,0-1-569 0</inkml:trace>
  <inkml:trace contextRef="#ctx0" brushRef="#br0" timeOffset="97906.9538">23277 5260 1431 0,'0'0'407'0,"0"0"-306"16,0 0-60-16,0 0 48 15,0 0 13-15,0 0-55 16,0 0-4-16,84 33 6 16,-69-33-3-16,-3 0 10 0,1-13 2 15,3-6-17 1,-4-1-8-16,-2-3 9 15,-7 1 32-15,0 0 11 0,-3 3 6 16,0 7 53-16,0 4 5 16,-5 7-53-16,-5 1-25 15,-3 4-46-15,-4 16-15 16,1 9 1-16,-2 5-4 16,7 4-1-16,7 2-5 15,4-1-1-15,4-2 0 16,23-3-6-16,24 1-97 15,52-14-121-15,-9-8-344 16,1-12-595-16</inkml:trace>
  <inkml:trace contextRef="#ctx0" brushRef="#br0" timeOffset="98315.8996">24168 5243 1283 0,'0'0'922'0,"0"0"-610"0,0 0-79 16,0 0-41-16,0 0-62 15,0 0-70-15,0 0-12 16,74-10 8-16,-37 5-34 15,-1 0-13-15,4-2-9 16,-6 2-30-16,-4 1-141 16,0-4-104-16,-8 3-322 15,-10-1-528-15</inkml:trace>
  <inkml:trace contextRef="#ctx0" brushRef="#br0" timeOffset="98500.455">24115 5436 1780 0,'0'0'291'16,"0"0"-18"-16,0 0-26 15,0 0-33-15,0 0-1 16,100 3-22-16,-47-4-92 16,10-9-65-16,16-2-34 15,21-2-49-15,-15 1-243 0,-16 2-594 16</inkml:trace>
  <inkml:trace contextRef="#ctx0" brushRef="#br0" timeOffset="99407.8524">22079 6350 1702 0,'0'0'396'0,"0"0"-139"16,0 0-102-16,0 0-64 15,0 0 37-15,-39 80 1 16,27-41-37-16,4 0-45 15,2-1-25-15,2-5-11 16,0-5-5-16,4-9-6 16,0-7 0-16,0-12-6 15,0 0 0-15,0-17 6 0,0-14 5 16,0-25-5 0,4 0-1-16,-1-8 1 15,1 0 1-15,4 14 5 0,3 4-4 16,8 12-1-16,0 16 1 15,3 14-2-15,8 4-6 16,3 14-6-16,4 11 6 16,1 7 6-16,-5 3-1 15,-4 4 1-15,-8-1 0 16,-10-2 0-16,-8-4 0 16,-3-9 1-16,0-9 0 15,0-8 12-15,-3-6 81 16,-2-6 61-16,-1-19-94 15,3-8-34-15,3-8-17 0,0 0 1 16,15 2-1-16,8 10 4 16,3 8-2-16,3 10-3 15,0 11 1-15,1 0-4 16,0 15-6-16,-3 9 1 16,-2 4 7-16,-4 6-8 15,-3 0-1-15,-4 2 0 16,-4-1-88-16,2-6-134 15,0-14-125-15,0-8-449 16,-5-7-872-16</inkml:trace>
  <inkml:trace contextRef="#ctx0" brushRef="#br0" timeOffset="99708.4019">22759 6176 411 0,'0'0'1518'0,"0"0"-1192"16,0 0-126-16,0 0-108 15,0 0 42-15,-28 73-33 16,25-40-21-16,3 1-33 16,0-2-15-16,0-3-11 15,13-9-2-15,2-4-11 16,4-9-7-16,-1-7 6 16,0-1 16-16,-1-19 6 15,-5-9-15-15,-3-5-7 16,-7-2-5-16,-2-5 4 15,-4 2-5-15,-13 4 0 16,-4 4 0-16,-1 10-1 16,2 9-18-16,4 9-59 0,6 3-49 15,10 6-132-15,6 8-270 16,12 0-74-16</inkml:trace>
  <inkml:trace contextRef="#ctx0" brushRef="#br0" timeOffset="100079.1581">23015 6131 1866 0,'0'0'287'0,"0"0"-31"16,0 0-174-16,0 0-57 0,0 0 33 16,0 0 19-1,25 98-28-15,-8-66-22 0,-4-2-10 16,1-4-10-16,-5-2-6 15,-3-8 0-15,-2-3 1 16,-4-8-1-16,0-5 8 16,0 0 10-16,0-20-1 15,0-8-17-15,0-8 11 16,0-4 3-16,0 1 33 16,11 5-2-16,2 8 1 15,4 11-13-15,-1 7-13 16,2 8-7-16,1 3-13 15,1 17-1-15,2 6 1 16,-1 4 1-16,-1 3 4 16,0 0-6-16,0-3-20 0,9 7-112 15,-7-8-148 1,1-10-476-16</inkml:trace>
  <inkml:trace contextRef="#ctx0" brushRef="#br0" timeOffset="100895.0695">23563 6131 1633 0,'0'0'570'15,"0"0"-376"-15,0 0-1 16,0 0-64-16,-81 26-47 16,71-2-37-16,3-1 12 15,2 5-21-15,5-1-20 16,0-1-10-16,0-2-5 15,12-3 0-15,3-7-1 0,4-5-57 16,-1-7-30-16,0-2-14 16,1-7-70-16,-5-10 37 15,-1-5 39-15,-2-4 39 16,-4-2 35-16,-1 2 21 16,-3 0 17-16,-1 5 53 15,-2 5 29-15,0 7 32 16,0 3 27-16,0 6-55 15,0 0-51-15,0 6-37 16,0 11-14-16,0 8 10 0,4 3 0 16,6 3-1-16,4 0-8 15,4-3-1 1,4-2 7-16,-1-6-7 0,0-8-1 16,-2-8-1-1,-4-4-5-15,0-7-9 0,-6-18-13 16,-3-12 2-16,-6-19 19 15,0-30 6-15,-17-34 1 16,-6-16 0-16,-5 9 12 16,7 33 29-16,5 42 6 15,6 26 60-15,4 16 30 16,2 7-31-16,-2 3-54 16,-1 10-52-16,5 31-18 15,2 29 18-15,9 25 0 16,22 16-7-16,14-2 6 0,0-24-17 15,-8-27 10-15,-4-22-65 16,-1-16-58-16,7-4 27 16,0-10-10-16,1-6 38 15,-8-8 13-15,-9-23 20 16,-7-6 24-16,-5-6 19 16,-5 4 0-16,-1 5 43 15,-5 10 21-15,3 8 13 16,-3 9 23-16,0 6-36 15,0 1-33-15,1 7-23 16,6 12-8-16,3 10 6 16,5 8 3-16,4 2 1 15,2 1 1-15,-2 1 5 16,2-7-5-16,-7-5-10 0,2-7 1 16,-7-5-1-16,-2-7-1 15,-4-5-32-15,-1-5-39 16,-2-10-61-16,0-6-353 15,0-5-820-15</inkml:trace>
  <inkml:trace contextRef="#ctx0" brushRef="#br0" timeOffset="101083.1621">24091 5917 1842 0,'0'0'552'15,"0"0"-301"-15,0 0-50 16,0 0-48-16,0 0-38 0,0 0-66 16,0 0-40-16,-25-31-9 15,29 17-111-15,5 1-253 16,-3-4-596-16</inkml:trace>
  <inkml:trace contextRef="#ctx0" brushRef="#br0" timeOffset="123628.2321">7744 13850 713 0,'0'0'286'15,"0"0"-122"-15,0 0 8 16,0 0 27-16,0 0-17 16,0 0-34-16,-14-13-30 15,14 13-31-15,0 0-37 16,4 0-31-16,12 0 3 16,10 10 25-16,7 2 36 15,7 3 0-15,6 2-13 16,2-2-26-16,4 3-17 15,0-4 3-15,4-4-1 16,2 0 10-16,0-3 3 0,5-2-6 16,1-4 1-16,-7-1-12 15,2 0-2-15,-5 0 0 16,-2-6 1-16,-3 1-7 16,2 0-4-16,-4 0-5 15,0 1 1-15,-1-1-3 16,-1 3-5-16,-1-1 1 15,0 1 5-15,-2-2 2 16,-1 0-3-16,0-1 3 16,-2-4-2-16,-1-1 8 15,-2-3-3-15,-3-1-1 16,0 0-1-16,-4-1 5 16,0-1 2-16,-4 1 2 0,2-2 1 15,-6-1 8-15,0-1 6 16,-2-4 8-16,-4-1 3 15,1-3-16-15,-5-2-4 16,-2-3-2-16,-2 3-8 16,-7 0-3-16,0 0 0 15,-2 5 9-15,-12 2-4 16,-6 2 1-16,-2 3-7 16,-6 0-10-16,-2 3 7 15,-3 2-7-15,-5 0 0 16,-4 2 1-16,-2 2-1 15,-5 0-1-15,-1 2 1 16,-2 1 5-16,-1 1-6 0,-4 2-10 16,1 2 10-16,-2 0 0 15,-3 0-1-15,1 0-1 16,-3 0 1-16,-4 0 0 16,0 5 1-16,-5 1 0 15,-1 0 0-15,0 2 0 16,0-2 6-16,6 4-5 15,6-4-1-15,10 0 0 16,9-1 0-16,11 0 0 16,5-1 0-16,6 1 0 15,5-2-1-15,-2 2-8 16,2 0-8-16,-5 2 5 0,3 2 3 16,-4-1-2-1,-3 2 0-15,-1 2 2 0,0-1 8 16,-1 0-5-16,2 3 4 15,-1-2 1-15,4 0 1 16,5 0-1-16,1-2-1 16,3 2-5-16,6 0 6 15,-1-3-1-15,5 4 1 16,2 1-7-16,0 3 3 16,0 3 5-16,12 2 0 15,3 2-1-15,7-1 1 16,3 1 0-16,7-5 0 15,4 1-6-15,3-3 6 16,4-2 0-16,-3-1 1 16,2-4-1-16,-2 0 0 0,-6-1 0 15,-1-1-1 1,-6-3 1-16,-3-2-1 0,-6-2-5 16,-3-1-102-16,-3 0-55 15,2-6-73-15,-5-9-256 16,-1-4-375-16</inkml:trace>
  <inkml:trace contextRef="#ctx0" brushRef="#br0" timeOffset="123775.0803">8112 13799 686 0,'0'0'0'0</inkml:trace>
  <inkml:trace contextRef="#ctx0" brushRef="#br0" timeOffset="125445.1087">14467 11913 485 0,'0'0'955'0,"0"0"-639"0,0 0-3 15,0 0-89 1,0 0-31-16,0 0-38 0,45-8-61 16,-6 4-11-1,9 1 4-15,8 3-15 0,8-1 10 16,5 1 9-16,-1 0-31 16,3 0-21-16,-4 0-18 15,-3 0-10-15,-7 0-4 16,-7 0-6-16,-5-3-1 15,-6-2 0-15,-10 2-37 16,-6-3-100-16,-10 1-41 16,-7-1-80-16,-6 0-116 15,-13 3-314-15,-10 1-662 0</inkml:trace>
  <inkml:trace contextRef="#ctx0" brushRef="#br0" timeOffset="125715.221">14412 11973 1343 0,'0'0'380'0,"0"0"-131"16,0 0-115-16,0 0-10 15,0 0 60-15,0 0-19 16,121 2-53-16,-65-2-42 0,7 0-32 16,21-5-21-16,14-3-9 15,-5-1-8-15,8 0-55 16,-33 2-283-16,-33 3-716 16</inkml:trace>
  <inkml:trace contextRef="#ctx0" brushRef="#br0" timeOffset="127255.3327">16115 12562 522 0,'0'0'680'0,"0"0"-426"16,0 0-43-16,0 0-11 15,0 0 18-15,0 0-39 16,0 0-50-16,30 2 35 15,7-2-6-15,25 0-49 16,28 2 3-16,20-1-14 16,-3 0-16-16,-23-1-10 15,-25 2-20-15,-17-2-17 16,7 0-17-16,0 0 0 16,-1 0-11-16,-13 0-6 15,-13 0-1-15,-18 0-68 16,-4 0-235-16,-13 0-670 0</inkml:trace>
  <inkml:trace contextRef="#ctx0" brushRef="#br0" timeOffset="127855.3795">13890 13051 867 0,'0'0'583'16,"0"0"-354"-16,0 0-28 16,0 0-10-16,0 0-4 15,0 0-39-15,0 0 15 16,52 2 9-16,8-2-32 15,28 0-25-15,22-5-6 16,10-7-17-16,-9-1-26 16,-21 2-17-16,-26 2-15 0,-15 3-10 15,-7 2-13 1,1 1-10-16,0 0-1 0,-8 3-50 16,-19 0-224-16,-16 0-752 0</inkml:trace>
  <inkml:trace contextRef="#ctx0" brushRef="#br0" timeOffset="140373.0238">21712 11612 464 0,'0'0'1068'0,"0"0"-833"16,0 0-29-16,0 0-14 15,0 0-66-15,0 0-79 16,19-86-23-16,7 77-12 16,0 1-5-16,0 5-6 15,-4 3 0-15,-7 1-1 16,-3 15 0-16,-9 9 1 16,-3 6 7-16,0 5-2 15,-15 1 8-15,-3 0 6 16,-1-4 2-16,2-8-6 0,7-7 4 15,4-5 2-15,6-4 5 16,0-4-2-16,0 0-4 16,15 2 32-16,6-1 0 15,7 2-1 1,3 0-24-16,2 2-9 0,-1 1-10 16,-4 2-7-16,-6-4-1 15,-8 5 0-15,-8-3 7 16,-6 1-8-16,0 3 2 15,-8-3 4-15,-14 2 1 16,-8 1 1-16,-6-4 5 16,-6-3 2-16,-5 0-7 15,-1-4-8-15,0-3 0 16,8-1-12-16,10 0-23 16,12 0-32-16,12-4-100 0,14-16-81 15,16 2-307-15,4-4-435 0</inkml:trace>
  <inkml:trace contextRef="#ctx0" brushRef="#br0" timeOffset="140719.3389">22237 11595 808 0,'0'0'757'15,"0"0"-557"-15,0 0 66 16,0 0-83-16,0 0-52 16,-87 26-37-16,77-1-4 0,2 5-2 15,7-2-34-15,1-2-25 16,0-2-12-16,9-7-8 16,6-3 3-16,3-5 1 15,2-3-4-15,0-6 2 16,2 0-5-16,2-8 1 15,0-9-1-15,-3-4-5 16,-3-4 0-16,-8-3 0 16,-5-1 0-16,-5 4-1 15,-3 3-19-15,-15 5-32 16,-22 10-98-16,4 7-150 16,3 0-396-16</inkml:trace>
  <inkml:trace contextRef="#ctx0" brushRef="#br0" timeOffset="141468.2543">22847 11560 637 0,'0'0'1283'16,"0"0"-1066"-16,0 0-146 15,0 0 23-15,0 0 56 0,-66 83-61 16,54-57-49-16,2 1-23 15,2-7-8-15,4-4-8 16,-1-6 5-16,4-8-6 16,-1-2 0-16,2 0 6 15,0-17-6-15,0-9-22 16,0-8 10-16,0-4 10 16,9-2 2-16,6 5 15 15,5 4 10-15,0 8 14 16,0 10 4-16,-1 9-18 15,2 4-4-15,-3 4-1 16,1 19 3-16,-2 7 6 16,2 2 7-16,-1 4-8 0,-2-5-10 15,1-6-9 1,-4-7 0-16,1-7-3 0,-2-11 3 16,0 0 16-16,6-17 19 15,2-13-20-15,3-10-17 16,-1-6-1-16,-2-4-5 15,-5-4 1-15,-4 3-2 16,-2 5-13-16,-4 11-7 16,-3 11-5-16,-2 13-41 15,0 11-78-15,0 0-171 16,-5 36 20-16,2 0-225 16,3-3-554-16</inkml:trace>
  <inkml:trace contextRef="#ctx0" brushRef="#br0" timeOffset="141808.9106">23406 11385 371 0,'0'0'1296'0,"0"0"-1002"16,0 0 13-16,0 0-156 15,0 0-18-15,0 0 4 16,-40 73-33-16,34-34 0 15,1 3-50-15,5-5-3 16,0-5-15-16,0-7-18 16,8-7-17-16,0-8 5 15,6-7 0-15,0-3 9 0,2-12 2 16,1-12-7-16,2-11-4 16,-3-3 0-16,-4-3-6 15,-4-2-8-15,-7 2-25 16,-1 5-5-16,0 10-3 15,-12 9-20-15,-5 8-51 16,0 9-113-16,2 2-77 16,6 13-202-16,6-2-278 0</inkml:trace>
  <inkml:trace contextRef="#ctx0" brushRef="#br0" timeOffset="142151.6843">23667 11289 1756 0,'0'0'362'0,"0"0"-147"16,0 0-102-16,0 0 79 15,0 0-56-15,54 87-24 16,-37-52-36-16,2 1-9 15,-2-3-10-15,-3-7 28 16,-1-6-44-16,-4-7-20 16,-3-9 1-16,1-4 4 15,6-4 51-15,3-18-17 16,3-9-43-16,4-7-7 16,1-9-9-16,-3-3 13 15,-2-4-7-15,-3 3-7 0,-1 5-9 16,-1 10-70-16,-2 14-114 15,-3 9-288-15,-6 7-538 0</inkml:trace>
  <inkml:trace contextRef="#ctx0" brushRef="#br0" timeOffset="144397.0986">21549 12455 808 0,'0'0'637'15,"0"0"-419"-15,0 0-6 0,0 0-22 16,0 0-76-16,0 0-54 16,0 0-26-16,3 0-15 15,15-7-7-15,3 2 9 16,3-2-8-16,-4 1-4 15,0 2-7-15,-8 0-1 16,-3 3 0-16,-6-1 1 16,-3 2 8-16,0 0 11 15,-7 0 14-15,-10 0-8 16,-7 0-15-16,-4 0-12 16,-6 3 0-16,-2 5 0 15,0 3-1-15,0-2-14 16,8 1-34-16,9-3-65 0,12-2-190 15,7-5-450-15</inkml:trace>
  <inkml:trace contextRef="#ctx0" brushRef="#br0" timeOffset="145441.3408">21976 12329 836 0,'0'0'803'0,"0"0"-641"16,0 0 76 0,0 0-8-16,0 0-107 0,0 0-87 15,0 0-30-15,7-49-6 16,2 62 6-16,-3 4 0 16,-4 6 30-16,-2 2 10 15,-5 3 0-15,-14 2-4 16,-5 1-10-16,-5-1-12 15,0-6-11-15,0 0-3 16,4-7-6-16,6-8 1 16,7-4 5-16,6-5 9 15,3 0 55-15,3-8-22 16,0-2-14-16,0 1-7 16,6 1-14-16,7 5-5 15,6 3-7-15,2 0 7 0,3 7-1 16,3 8-1-16,3 4-4 15,-2 1-1-15,2-3 5 16,0 0-6-16,3-5-13 16,16-12-135-16,-9 0-177 15,-4-5-410-15</inkml:trace>
  <inkml:trace contextRef="#ctx0" brushRef="#br0" timeOffset="145754.4567">22304 12278 1698 0,'0'0'300'15,"0"0"-133"-15,0 0 27 16,0 0 10-16,-25 93-84 0,25-62-49 16,0-2-10-16,11-5-26 15,2-4-17-15,0-8-9 16,-1-8-2-16,0-4 9 15,1-6 22-15,1-17-4 16,0-8-16-16,0-9-9 16,-1-5-9-16,-4-5 0 15,-3 1-27-15,-3 8-29 16,-3 7-5-16,0 13 12 16,0 11-21-16,0 10-106 0,0 0-109 15,35 13-56 1,0 1-148-16,9-2-252 0</inkml:trace>
  <inkml:trace contextRef="#ctx0" brushRef="#br0" timeOffset="146250.3913">22985 12135 1781 0,'0'0'311'16,"0"0"-232"-16,0 0-32 15,0 0 88-15,-58 81-53 16,50-50-42-16,-1 1-2 16,1-1-18-16,-1-5-13 15,-1-4-6-15,2-5 0 0,2-7 0 16,2-7 5-16,1-3 11 16,3-13-17-16,0-14-19 15,0-9 4-15,3-5 9 16,7-2 5-16,5 4 0 15,2 8 1-15,0 8 12 16,-2 11 19-16,3 12-3 16,-3 0-17-16,1 18-1 15,0 9 24-15,0 6 27 16,-1 3-19-16,1-1-12 16,-1-4-12-16,0-4-2 15,-1-9 8-15,-1-8-10 16,-3-9-7-16,2-1 21 0,3-13 32 15,0-16-34-15,3-8-13 16,0-6-11-16,-6-5-1 16,-2 0 1-16,-1 3-2 15,-6 8-8-15,-2 9-6 16,-1 12-16-16,0 9-16 16,0 7-99-16,0 4-194 15,0 29 26-15,0-2-223 16,0-3-324-16</inkml:trace>
  <inkml:trace contextRef="#ctx0" brushRef="#br0" timeOffset="146566.4711">23384 12079 54 0,'0'0'1584'0,"0"0"-1305"15,0 0-36-15,0 0-130 16,0 0-5-16,0 0 12 15,-30 75 14-15,28-39-48 16,2 0-41-16,0-4-15 16,6-8-9-16,7-6-9 15,3-8-5-15,0-10 4 16,2 0 8-16,3-13-2 16,0-12-7-16,0-7-4 15,-4-7-6-15,-4-2 0 16,-7-1 0-16,-5 4-27 15,-1 6 5-15,0 10-1 0,-10 11 8 16,-7 8-49-16,2 3-115 16,-2 16-64-16,6 4-74 15,5-2-289-15</inkml:trace>
  <inkml:trace contextRef="#ctx0" brushRef="#br0" timeOffset="146867.1586">23685 11953 1491 0,'0'0'605'15,"0"0"-505"-15,0 0-46 16,0 0 84-16,0 0 52 0,53 95-47 16,-33-53-41-1,1 0-7-15,-3-4-44 0,0-7-4 16,-6-11-25-16,0-6 0 15,-5-11 1-15,2-3 34 16,4-11 64-16,2-18-59 16,3-7-46-16,-1-11-1 15,1-4-15-15,-5-5 0 16,0 4-2-16,-3 9-38 16,-3 9-56-16,6 13-95 15,-4 10-272-15,3 7-403 0</inkml:trace>
  <inkml:trace contextRef="#ctx0" brushRef="#br0" timeOffset="147003.8918">24501 11944 1906 0,'0'0'547'0,"0"0"-310"0,0 0-62 16,0 0-84-16,0 0-91 15,0 0-111-15,0 0-493 16,-106 29-909-16</inkml:trace>
  <inkml:trace contextRef="#ctx0" brushRef="#br0" timeOffset="147460.5331">21409 12971 1270 0,'0'0'297'0,"0"0"-91"16,0 0 27-1,0 0-30-15,140 32 54 0,39-42-8 16,63-25-45-16,53-15-35 16,23-8-23-16,-7 7-27 15,0 3-35-15,-22 2-36 16,-37 4 6-16,-47 4-13 15,-51 0-19-15,-54 7-11 16,-37 5-5-16,-27 7-5 16,-15 0 5-16,-6-1-6 15,-6-2-16-15,-27-12-104 16,-18 6-346-16,-16-1-809 0</inkml:trace>
  <inkml:trace contextRef="#ctx0" brushRef="#br0" timeOffset="151923.4358">22114 13196 1832 0,'0'0'470'16,"0"0"-207"-16,0 0-17 15,0 0-112-15,0 0-84 16,0 0-34-16,-7 34 14 16,14 0 40-16,-2 2-29 15,-2 5-22-15,0-5-7 16,-2-2-7-16,4-3-5 15,-4-6-69-15,4-4-81 16,4-9-139-16,0-4-261 16,1-8-309-16</inkml:trace>
  <inkml:trace contextRef="#ctx0" brushRef="#br0" timeOffset="152257.5349">22432 13164 1547 0,'0'0'603'16,"0"0"-434"-16,0 0 7 15,0 0 18-15,0 0-21 16,-21 80-66-16,17-46-11 16,4-1-18-16,0-1-29 15,0-8-19-15,9-4-12 0,3-6-9 16,3-7-8-16,0-7 6 15,7 0 5-15,0-11-1 16,-1-14-4-16,0-4 1 16,-6-6-8-16,-3-2 0 15,-9-2 0-15,-3 3 0 16,0 7-15-16,-12 7-36 16,-9 6-29-16,-3 8-65 15,-2 8-91-15,-9 0-241 16,7 11-90-16,8 0-560 0</inkml:trace>
  <inkml:trace contextRef="#ctx0" brushRef="#br0" timeOffset="153257.5925">23460 13264 466 0,'0'0'1210'16,"0"0"-940"-16,0 0 48 15,0 0-16-15,0 0-81 16,0 0-73-16,-95-42-48 16,65 50-16-16,-2 9 1 15,0 7-5-15,8 2-22 16,7 5-16-16,5-1-20 15,11-2-9-15,1-1-13 16,8-5 0-16,14-5-2 0,5-7 1 16,5-10 0-1,3 0 0-15,2-22-18 0,-5-9-31 16,0-12 4-16,-4-23 18 16,-7-21 8-16,-7-20 10 15,-8-6 4-15,-6 9 6 16,0 26 0-16,0 32 9 15,-3 17-8-15,0 17 8 16,-2 6 18-16,-3 6 37 16,1 4-46-16,-6 34-17 15,-2 27-1-15,4 4 0 16,4 0-7-16,7-8 1 16,0-12-5-16,15 8 10 15,10 1-7-15,10-10 6 16,3-13-12-16,6-15-31 0,-1-18-40 15,0-5 14-15,-4-26 8 16,-7-9 22-16,-4-6 18 16,-8-5 16-16,-5 3 7 15,-6 5 0-15,-3 12 22 16,-4 10 38-16,-2 11 27 16,0 8-18-16,-4 0-21 15,-10 13-30-15,-4 11-11 16,0 9 7-16,0 2 4 15,3 2 2-15,5-2-8 16,5-3-10-16,5-9-2 16,0-5 0-16,2-8-1 0,11-6 0 15,2-4 1 1,5-7 1-16,-2-11 0 0,2-6-1 16,0-2-6-1,-4 1 6-15,-1 4 0 0,-4 6-1 16,-4 4 2-16,-1 5-2 15,-3 6 1-15,1 0-9 16,2 10-7-16,3 11 16 16,2 4 9-16,-1 5-8 15,-1-2 1-15,1-3-1 16,0-2-1-16,-2-8 0 16,2-5-135-16,0-10-76 15,3 0-11-15,4-38-159 0,-1 1-239 16,-4-2-213-16</inkml:trace>
  <inkml:trace contextRef="#ctx0" brushRef="#br0" timeOffset="153916.8245">24075 13006 85 0,'0'0'713'16,"0"0"-440"-16,0 0 93 15,0 0-88-15,0 0-108 16,0 0-116-16,0 0-1 16,-3 1 1-16,3 15-13 15,5-2 3-15,9-5-10 16,4-1-5-16,1-7 1 15,4-1-11-15,-1-4-6 16,-1-13-2-16,-2-5-1 16,-3-6 26-16,-3 2 33 15,-4 1 54-15,-2 5 1 16,-4 5 7-16,-3 8-20 0,0 7-13 16,0 0-65-1,0 14-24-15,3 15-1 0,3 12 5 16,4 10 12-16,2 7 11 15,-3 5-10-15,-5 2-4 16,-4 0-4-16,0 1-6 16,-13-4-12-16,-11-1 0 15,-6-7-15-15,-3-10-54 16,2-13 7-16,1-14-13 16,7-17 34-16,2-3 16 15,9-24-8-15,6-11 2 16,6-6 23-16,3-6 7 15,19 1 1-15,11 0 1 0,7 2-1 16,8 2-1 0,4 3 1-16,3 0 0 0,4 0 0 15,-1 1 0-15,0-2-1 16,-5-3 1-16,-4 0 0 16,-12-1 0-16,-10 3 0 15,-7 5 6-15,-12 7 17 16,-8 8 29-16,0 7 26 15,-5 11-5-15,-8 6-9 16,-6 0-38-16,-4 19-17 16,4 4 0-16,0 5-3 15,9 3 3-15,9-3-2 16,1-1 4-16,7-1-5 16,13-1 3-16,4 2-3 0,3-3 1 15,-1 2 2-15,0-4-7 16,-7 1-1-16,-8 0-1 15,-11 2-35-15,-42 13-136 16,-14-4-199-16,-15-6-803 0</inkml:trace>
  <inkml:trace contextRef="#ctx0" brushRef="#br0" timeOffset="154274.0862">22277 13671 1217 0,'0'0'283'0,"0"0"-97"16,0 0 46-16,0 0-37 15,0 0-44-15,0 0-45 16,0 0-8-16,18 5 50 16,16-6-34-16,11-6-48 15,4-1-41-15,2 2-25 16,-5-2-24-16,-4 5-211 0,-15 1-297 15,-14-1-543-15</inkml:trace>
  <inkml:trace contextRef="#ctx0" brushRef="#br0" timeOffset="154413.7649">22286 13839 1790 0,'0'0'238'15,"121"-29"-179"-15,-11 1-40 16,-6 1-19-16,-20 9-288 0</inkml:trace>
  <inkml:trace contextRef="#ctx0" brushRef="#br0" timeOffset="163642.0198">6238 14562 337 0,'0'0'925'0,"0"0"-709"15,0 0-94-15,0 0 11 16,0 0 44-16,0 0-31 16,67-16-30-16,-40 13-14 15,3-1-12-15,1-2-33 16,1-1-23-16,-2 3-21 16,-1-2-4-16,-5 2-9 15,-3 1-23-15,-6 1-135 16,-11 2-77-16,-2 0-293 15,-2 0-183-15</inkml:trace>
  <inkml:trace contextRef="#ctx0" brushRef="#br0" timeOffset="163824.2888">6308 14645 1328 0,'0'0'273'15,"0"0"-13"-15,0 0-55 16,0 0-3-16,0 0-20 15,0 0-94-15,91-17-40 16,-48 2-21-16,5 0-16 16,8-2-11-16,42-13-59 15,-13 4-287-15,-2-6-680 0</inkml:trace>
  <inkml:trace contextRef="#ctx0" brushRef="#br0" timeOffset="165132.6626">7994 16113 544 0,'0'0'958'0,"0"0"-705"0,0 0-40 16,0 0-12-1,0 0-19-15,0 0-25 0,-33 0-68 16,51-1-34-16,12-4 53 15,8-1-7-15,9 0-23 16,5-2-29-16,3 0-7 16,3 2-3-16,2 1-15 15,-2 2-12-15,-3 3-11 16,-3 0 0-16,-8 0-1 16,-8 0-40-16,-7 0-72 15,-9 0-82-15,-10-4-122 16,-6-4-45-16,-4-2-354 0</inkml:trace>
  <inkml:trace contextRef="#ctx0" brushRef="#br0" timeOffset="165412.5583">7951 16436 1540 0,'0'0'316'15,"0"0"-223"-15,0 0-36 16,0 0 101-16,111-7 30 16,-54-6-31-16,6-8-55 15,5-1-35-15,1-1-26 0,-5 0-21 16,-3 4-16-1,-3 4-4-15,8 5-170 0,-17 3-177 16,-10 4-398-16</inkml:trace>
  <inkml:trace contextRef="#ctx0" brushRef="#br0" timeOffset="189389.5854">21971 14899 804 0,'0'0'868'0,"0"0"-613"16,0 0-22-16,-3-90 32 15,-6 72-36 1,-5 4-67-16,-5 8-50 0,-9 6-73 16,-8 5-28-16,-8 16-4 15,-1 12-1-15,0 6-4 16,9 3-1-16,9 0 5 16,12-4-6-16,8-2 0 15,7-6-1-15,1-8 0 16,18-4-7-16,6-6 2 15,5-5-16-15,3-7-19 16,-1 0-18-16,0-19 11 16,-1-5 24-16,-7-8 16 15,-9-4 7-15,0-3 1 0,-9 2 0 16,0 4 2 0,-5 7-1-16,-1 8 12 0,0 7 20 15,0 6 8-15,0 5-19 16,0 0-22-16,0 11-30 15,-1 11 24-15,1 6 6 16,0 4-2-16,3 1 1 16,8-1-11-16,5-4-15 15,0-3-13-15,0-6-68 16,2-2-36-16,-4-3 13 16,2-3-18-16,-2-3 10 15,0-4-24-15,-2-4 1 16,6 0-7-16,-3-11-148 15,-3-1-556-15</inkml:trace>
  <inkml:trace contextRef="#ctx0" brushRef="#br0" timeOffset="190140.8084">22350 14849 1211 0,'0'0'584'16,"0"0"-391"-16,0 0 60 16,0 0-77-16,0 0-21 15,0 0-75-15,-94-38-45 16,78 42-18-16,1 10-6 16,2 4-4-16,3 1 2 0,7 2-3 15,3-1 0-15,0-2-5 16,6-4-1-16,6-3-5 15,5-9-47-15,-1-2-33 16,1 0 49-16,2-16 20 16,-4-4 10-16,-2 0 6 15,-5 1 13-15,-2 6 16 16,-5 10 47-16,1 3-24 16,-1 11-25-16,2 29-26 15,6 27 11-15,2 24 12 16,1 9 19-16,-2-2 10 15,-7-9-9-15,-3-24-14 16,0-12-13-16,-13-15-10 16,-4-6-1-16,-4-4-5 0,-1-3 0 15,-1-3 0-15,1-14 0 16,1-8 7-16,6-12-1 16,2-18 1-16,7-13-8 15,6-6-5-15,0-4-26 16,22 1-1-16,7 5-2 15,5 7-18-15,6 1 10 16,3 8 9-16,2-1 14 16,0 2 1-16,-3 3 6 15,-5-1 4-15,-6 0 7 16,-5 2 1-16,-6-1 0 0,-7 1 0 16,-6 4 15-1,-4 5 37-15,-3 6 19 0,0 5 11 16,0 6-10-1,0 0-33-15,-12 21-39 0,-3 10 0 16,-1 9 11-16,4 3 8 16,10-1 7-16,2-1 28 15,9-7-6-15,13-5-17 16,3-7-8-16,0-5-2 16,2-7-3-16,0-6-6 15,0-4-6-15,5 0-6 16,12-27-73-16,-7 4-239 15,-6-6-612-15</inkml:trace>
  <inkml:trace contextRef="#ctx0" brushRef="#br0" timeOffset="190412.1066">23209 15051 1290 0,'0'0'1066'0,"0"0"-833"15,0 0-17-15,0 0-86 0,0 0-76 16,0 0-54-16,0 0-29 15,100-11-137-15,-68 8-319 16,-5 0-369-16</inkml:trace>
  <inkml:trace contextRef="#ctx0" brushRef="#br0" timeOffset="190553.204">23144 15190 1075 0,'0'0'655'0,"0"0"-568"16,0 0-27-16,191-29-60 16,-78 6-111-16,5 1-581 0</inkml:trace>
  <inkml:trace contextRef="#ctx0" brushRef="#br0" timeOffset="191791.8193">23956 14887 1493 0,'0'0'311'0,"0"0"-51"16,0 0-30-16,0 0-107 16,0 0-17-16,-85 65 29 15,78-30-36-15,7 3-35 16,6-2-24-16,18-2-14 0,6-3-1 16,5 1-9-16,-2-3-7 15,-6-6-7-15,-10-1-2 16,-9-6 0-16,-8-2 0 15,-10-2-34-15,-20-3-41 16,-10-6-66-16,-9-3-120 16,-2-6 2-16,6-16-34 15,8-9 53-15,12-6-27 16,16-5 154-16,9 1 113 16,5 3 126-16,24 6 8 15,7 3-21-15,4 5-28 16,8 6-18-16,4 2 15 15,1 2-6-15,3 1-6 16,1 6 15-16,-2-1-13 16,-6 4 12-16,-10 1 20 0,-11 3 1 15,-13 0-2-15,-6 0-3 16,-9 1-32-16,0 13-38 16,0 8 61-16,-12 5 5 15,-1 3-2-15,-2 3-13 16,3-2-17-16,3-2-23 15,5-1-10-15,4-3-8 16,0-5-8-16,7-4-8 16,6-3 2-16,7-7-7 15,1-6 11-15,6 0-1 16,2-13-2-16,4-11-8 0,-3-9 8 16,-3-7-4-16,-6-9 5 15,-11-4-2-15,-10 5-8 16,-1 9 8-16,-29 19-9 15,-33 20-87-15,-67 36-162 16,9 12-366-16,-2 0-1089 0</inkml:trace>
  <inkml:trace contextRef="#ctx0" brushRef="#br0" timeOffset="195351.9616">21953 15875 679 0,'0'0'846'0,"0"0"-693"16,0 0-13-16,0 0 44 15,-94-16-74-15,66 40-54 16,-2 9-10-16,3 6 28 16,5 1-16-16,11-1-18 0,10-3 9 15,1-7 13 1,11-4-19-16,12-1-15 0,6-5-7 16,0-1-4-16,1 1-5 15,-7-3-4-15,-2 1-7 16,-11-4 10-16,-6 1-10 15,-4 1 0-15,-4-1 1 16,-12-2 7-16,-8 0 0 16,-6-2-8-16,-1-4 6 15,-1-3-7-15,4-3-87 16,7 0-112-16,18-19-132 16,3 2-223-16,7-3-517 0</inkml:trace>
  <inkml:trace contextRef="#ctx0" brushRef="#br0" timeOffset="196027.9663">22059 16065 1438 0,'0'0'351'15,"0"0"-51"-15,0 0-115 16,0 0-82-16,0 0-63 16,0 0 55-16,-12 72 5 15,11-42-39-15,1-1-18 16,0-2-7-16,0-4-16 15,6-6-12-15,4-6-7 16,4-4 0-16,-2-7 1 16,4 0 4-16,1-8 1 15,2-11-5-15,-1-9 5 16,-3-4-6-16,-6-4-1 0,-5-2 0 16,-4 3-1-16,0 6 0 15,-1 7-5-15,-10 10 5 16,-1 12-8-16,-4 0-7 15,2 14 3-15,4 8-2 16,5 5-35-16,5 0-115 16,17-2-25-16,16-5 16 15,13-3-115-15,8-7 115 16,4-6 5-16,-3-4-134 16,-12 0-64-16,-10-11 179 0,-14-4 119 15,-11-4 69 1,-8 0 542-16,0 2-173 0,0 4-50 15,-5 4-57-15,2 6-46 16,0 3-119-16,2 2-77 16,-2 13-20-16,3 6 2 15,-3 4 21-15,-4 4 3 16,2-2-4-16,-1-3 2 16,-3-5-6-16,3-2-5 15,0-7-7-15,5-5-6 16,1-5 29-16,0-3 100 15,0-16-54-15,3-10-51 16,10-5-15-16,4 1-9 16,3 3 2-16,3 6-1 15,-4 7 1-15,1 12-1 16,-3 5-1-16,0 5 0 16,1 12-1-16,-3 5 1 0,-3 0 1 15,1 1-1-15,-1-3-1 16,1-5-53-16,13-5-182 15,-4-6-119-15,1-4-564 0</inkml:trace>
  <inkml:trace contextRef="#ctx0" brushRef="#br0" timeOffset="196193.3848">22945 15973 1538 0,'0'0'405'0,"0"0"-251"0,0 0-87 15,0 0-37-15,0 0-17 16,81-15-13-16,-59 15-17 16,-4 0-187-16,-5 0-114 15,-7 4-366-15</inkml:trace>
  <inkml:trace contextRef="#ctx0" brushRef="#br0" timeOffset="196310.6335">23027 16131 1075 0,'0'0'525'0,"0"0"-415"16,0 0 7-16,123 0 58 16,-3-13-90-16,-8-1-85 15,-12-3-293-15</inkml:trace>
  <inkml:trace contextRef="#ctx0" brushRef="#br0" timeOffset="196664.99">23846 15821 1829 0,'0'0'291'15,"0"0"-128"-15,0 0-104 16,0 0 82-16,0 0-19 16,0 0-27-16,37 92-28 15,-38-60-33-15,-17 2-17 16,-7-1-16-16,-2-4 7 15,0-5-8-15,3-7-18 16,6-12-23-16,5-5 26 0,8-2-6 16,5-13-12-16,0-4 8 15,6 2 17-15,9 6 8 16,0 5-1-16,5 6 1 16,0 0 1-16,2 14 21 15,6 4 12-15,2 3-11 16,2 0-14-16,4-3-3 15,4-6-6-15,18-10-28 16,-11-2-227-16,-1-3-402 0</inkml:trace>
  <inkml:trace contextRef="#ctx0" brushRef="#br0" timeOffset="196921.6591">24310 15775 1347 0,'0'0'666'16,"0"0"-516"-16,0 0 52 15,0 0-17-15,0 0-57 16,-78 92-55-16,74-59 4 16,4 1-10-16,0-2-4 15,10-3 5-15,8 1-9 16,0-6-21-16,2 2-19 16,-2-5-8-16,-4-1-5 15,-5-5-6-15,-2-1 0 16,-7-4-9-16,0 0-14 15,-2-3-31-15,-13-5-46 16,-18-2-87-16,2-12-334 16,-1-10-458-16</inkml:trace>
  <inkml:trace contextRef="#ctx0" brushRef="#br0" timeOffset="197063.9251">24251 15850 742 0,'0'0'1338'15,"0"0"-1183"-15,168-88 113 16,-46 48-153-16,10 8-48 16,-21 10-67-16,-39 13-287 15,-42 4-1184-15</inkml:trace>
  <inkml:trace contextRef="#ctx0" brushRef="#br0" timeOffset="198196.6707">22217 16706 1761 0,'0'0'331'0,"0"0"-120"16,0 0-73-16,-80-4-21 15,56 18-18-15,5 3-38 16,8 3-25-16,8 4-17 0,3 1-7 16,2 5 1-1,11 2-4-15,5 6-1 0,-3 4-7 16,0 1 0-16,-11 3 0 15,-4-2 0-15,-3 2-1 16,-20-4-16-16,-9-8-54 16,-5-6-172-16,-14-21-47 15,11-7-107-15,5-2-246 0</inkml:trace>
  <inkml:trace contextRef="#ctx0" brushRef="#br0" timeOffset="198526.8993">22137 16765 595 0,'0'0'574'0,"0"0"-336"16,0 0 41-16,106-32-10 0,-78 32-80 15,-4 0-46-15,-3 5-24 16,-3 9 7-16,0 5-8 16,-3 4-23-16,2 1-16 15,0-1-40-15,-1 0-9 16,2-6-15-16,-3-3-5 15,1-7-1-15,1-7 2 16,-1 0-2-16,-1-13 4 16,0-10-5-16,0-10 1 15,-6-9-9-15,-3-4 7 0,-6-3-6 16,0 1-1-16,-2 4-13 16,-9 11-11-16,-3 16-13 15,-5 12-35-15,-3 5-122 16,-3 21-88-16,-9 30-21 15,10-4-83-15,3-2-525 0</inkml:trace>
  <inkml:trace contextRef="#ctx0" brushRef="#br0" timeOffset="198775.5324">21920 17425 1987 0,'0'0'326'0,"0"0"-151"0,0 0-64 16,0 0 99-16,168-11-51 15,-44-9-41-15,19-5-13 16,-4-3-33-16,-14 3-27 16,-21 6-24-16,-22 2-11 15,-22 7-10-15,-25 5-76 16,-16 1-137-16,-12 4-102 15,-7 0-337-15,0 0-298 0</inkml:trace>
  <inkml:trace contextRef="#ctx0" brushRef="#br0" timeOffset="199173.0601">22177 17488 1850 0,'0'0'335'0,"0"0"-240"15,0 0-24-15,0 0-21 16,0 0-16-16,0 0 21 16,0 0 33-16,-3 82-32 15,-18-45-23-15,-6 1-2 16,-1-2-11-16,-2-4-10 15,5-8 2-15,2-7-10 16,7-12-2-16,6-5 10 16,5-10 13-16,5-12-12 15,0 0-3-15,6 1 8 0,9 5 14 16,3 6-10-16,4 6-5 16,2 4 4-16,3 0-1 15,3 11-3-15,1 3-8 16,0 5 1-16,-1 3-8 15,-3-5-3-15,2-2-87 16,14-15-122-16,-7 0-264 16,-6-6-323-16</inkml:trace>
  <inkml:trace contextRef="#ctx0" brushRef="#br0" timeOffset="199422.5765">22428 17498 1495 0,'0'0'587'0,"0"0"-503"0,0 0 90 16,0 0-5-16,0 0-14 16,-20 75-71-16,35-52-13 15,6 1-15-15,0 1-10 16,0 0-27-16,-3-1-8 16,-4-2-10-16,-3 2 7 15,-7-4-8-15,-4 0-11 16,-1-3-26-16,-17-4-41 15,-4-8-68-15,-4-5-99 16,-14-32-73-16,7-5-302 16,4-4-447-16</inkml:trace>
  <inkml:trace contextRef="#ctx0" brushRef="#br0" timeOffset="199541.5389">22384 17503 772 0,'0'0'676'0,"0"0"-487"16,88-25 118-16,-22 8-138 15,28-7-70-15,30-7-92 16,-15 2-7-16,-15 4-548 0</inkml:trace>
  <inkml:trace contextRef="#ctx0" brushRef="#br0" timeOffset="200059.3993">23264 17217 1119 0,'0'0'922'0,"0"0"-704"15,0 0-6-15,0 0-41 16,0 0-68-16,0 0-60 0,0 0-28 15,56-12-15-15,-27 6-4 16,3 0-102-16,1-4-166 16,-8 1-324-16,-10 2-453 15</inkml:trace>
  <inkml:trace contextRef="#ctx0" brushRef="#br0" timeOffset="200224.4409">23218 17336 1542 0,'0'0'319'16,"0"0"-229"-16,0 0-23 15,0 0-22-15,100-8-11 16,-12-9-34-16,21-6-51 16,-13 3-305-16,-21 0-943 0</inkml:trace>
  <inkml:trace contextRef="#ctx0" brushRef="#br0" timeOffset="200652.1725">24094 16818 1855 0,'0'0'325'0,"0"0"-166"15,0 0 88 1,0 0-89-16,30-73-61 0,-3 61-38 16,1 6-17-16,3 3-18 15,-3 3-12-15,-1 2 0 16,-7 13-1-16,-4 6 1 16,-8 8 9-16,-8 8 11 15,-4 6 3-15,-18 5-4 16,-9 3 1-16,-6 2 5 15,1-2-5-15,1-2 1 16,9-12 0-16,6-4 1 16,10-11-3-16,8-10 10 15,2-4-8-15,17-8-2 16,32 0 31-16,36-13 14 0,30-11-35 16,13-1-20-16,-4 4-5 15,-29 4-10-15,-29 8-6 16,-18 6-16-16,0-8-76 15,-8 5-188-15,-11-2-515 0</inkml:trace>
  <inkml:trace contextRef="#ctx0" brushRef="#br0" timeOffset="215314.0983">14103 14497 538 0,'0'0'22'15,"0"0"342"-15,0 0-129 16,0 0 0-16,0 0-56 16,0 0-45-16,-1 3-44 15,1-1-31-15,12 3-20 16,9 0 111-16,11 3-31 0,23-2-29 16,36 0-26-1,39-6 23-15,23 0-7 0,6-6-22 16,-6-4-28-16,-18 0-12 15,-13 4-6-15,-28 3 0 16,-28 3-11-16,-26 0-1 16,-22 0-60-16,-5 3-217 15,-10 2-593-15</inkml:trace>
  <inkml:trace contextRef="#ctx0" brushRef="#br0" timeOffset="218709.36">14151 15015 322 0,'0'0'112'16,"0"0"-112"-16,0 0 0 15,0 0 87-15,0 0 8 16,0 0-41-16,0 0 11 16,1 0 44-16,7 0-29 15,-1 0-12-15,5 0 17 16,0-3-23-16,6-1 6 16,3 1 9-16,7-1 30 15,7 1 4-15,8-1-29 16,3 1-23-16,8-1-11 15,1 0-9-15,3 0-8 16,-3 0-12-16,-4 0-6 0,-5-1-12 16,-9 4 1-1,-8-2-2-15,-10 3-7 0,-10 0-139 16,-7 0-362-16</inkml:trace>
  <inkml:trace contextRef="#ctx0" brushRef="#br0" timeOffset="219311.8045">13729 15404 1071 0,'0'0'322'0,"0"0"-199"16,0 0-85-1,0 0-31-15,0 0 0 0,113-10-1 16,-13 3-6-16,48-5-57 16,-14 3-205-16,-10-5-458 0</inkml:trace>
  <inkml:trace contextRef="#ctx0" brushRef="#br0" timeOffset="219695.9967">15407 15487 388 0,'134'-12'0'0,"25"0"-75"16,-9 0-34-16,-5 2 108 0,-40 5-20 15</inkml:trace>
  <inkml:trace contextRef="#ctx0" brushRef="#br0" timeOffset="407688.7363">9216 16087 1185 0,'0'0'608'0,"0"0"-365"16,0 0-17-16,0 0-60 15,0 0-62-15,0 0-12 16,-1 56-31-16,-2-24-22 15,0 1-18-15,0-6-15 16,0-5-6-16,3-6-18 16,0-13-142-16,0-3-173 15,0 0-406-15</inkml:trace>
  <inkml:trace contextRef="#ctx0" brushRef="#br0" timeOffset="407917.2854">9375 15565 1787 0,'0'0'281'0,"0"0"-104"15,0 0 8-15,0 0-83 16,0 0-26-16,0 0-6 16,0 0-21-16,52 84 2 15,-40-47-14-15,-2-1-22 16,-4 0-7-16,-4-3-8 15,-2-3-56-15,0-1-167 16,0-9-137-16,-8-7-408 0</inkml:trace>
  <inkml:trace contextRef="#ctx0" brushRef="#br0" timeOffset="408097.8148">9279 15698 1644 0,'0'0'320'0,"0"0"-210"16,0 0-57-16,0 0-28 15,96-44-8-15,-54 32-17 16,19-1-17-16,-12 4-348 16,-6 0-983-16</inkml:trace>
  <inkml:trace contextRef="#ctx0" brushRef="#br0" timeOffset="408351.7526">9837 15712 1084 0,'0'0'1063'0,"0"0"-867"16,0 0-28-16,0 0-100 15,0 0-16-15,0 0-30 0,0 0-22 16,111-29-134-16,-88 17-174 16,-2 1-454-16</inkml:trace>
  <inkml:trace contextRef="#ctx0" brushRef="#br0" timeOffset="408575.6752">10134 15342 1920 0,'0'0'341'0,"0"0"-146"15,0 0-35-15,101 33-14 16,-54 3-34-16,2 7-11 0,-4 7-25 15,-12 5-29 1,-17-2-23-16,-16 3-19 0,-16-5-5 16,-43 7-144-16,-42 1-107 15,7-16-296-15,-1-11-361 0</inkml:trace>
  <inkml:trace contextRef="#ctx0" brushRef="#br0" timeOffset="408869.4772">8975 15405 1594 0,'0'0'378'15,"0"0"-59"-15,0 0-60 16,0 0-136-16,0 0 49 16,-28 143 9-16,36-51-24 15,22-3-52-15,9-16-61 16,27-9-20-16,32-10-9 16,30-5-15-16,31-8-69 15,-39-22-217-15,-33-19-467 0</inkml:trace>
  <inkml:trace contextRef="#ctx0" brushRef="#br0" timeOffset="409590.2058">10935 16046 1491 0,'0'0'507'0,"0"0"-271"0,0 0 15 16,0 0-107-16,0 0-46 15,0 0-2-15,-2 80-25 16,-1-46-30-16,-2-3-25 16,0-2-7-16,2-5-9 15,2-7-45-15,1-17-164 16,0 0-391-16,9-7-645 0</inkml:trace>
  <inkml:trace contextRef="#ctx0" brushRef="#br0" timeOffset="409986.0786">11550 15441 1761 0,'0'0'306'0,"0"0"-161"15,0 0 17-15,0 0-44 16,0 0 7-16,-96 68-42 16,66-35-32-16,0-1-8 0,1-1-15 15,5-4-10-15,5-7-9 16,8-4-1-16,8-5-7 15,3 0 5-15,6-1 5 16,15 2-2-16,9 1 4 16,8 0 0-16,5 0-4 15,4-3-8-15,0-3 1 16,-3-2-2-16,-5-3-57 16,2-2-134-16,-12-2-76 15,-8-8-509-15</inkml:trace>
  <inkml:trace contextRef="#ctx0" brushRef="#br0" timeOffset="410280.3875">11714 15491 1315 0,'0'0'763'0,"0"0"-637"15,0 0 35-15,0 0-23 16,0 0-16-16,0 0-51 15,27 78-44-15,2-70-4 16,1-3-17-16,-1-4 0 16,-6-1-5-16,-3 0-1 15,-10 0 1-15,-5 0-1 16,-5 0 0-16,0 4-6 16,-5 5 0-16,-13 4 6 0,-3 4 1 15,-1 2 1 1,0 1-2-16,4-2-20 0,6-3-162 15,6-6-100 1,4-7-532-16</inkml:trace>
  <inkml:trace contextRef="#ctx0" brushRef="#br0" timeOffset="410514.6712">12043 15280 1854 0,'0'0'311'16,"0"0"-163"-16,0 0 33 0,111 65 3 15,-69-22-68 1,-3 6-53-16,-7 6-26 0,-17 1-11 16,-15-1-13-16,-8-4-13 15,-29-3-85-15,-52 8-170 16,10-15-275-16,-5-12-394 0</inkml:trace>
  <inkml:trace contextRef="#ctx0" brushRef="#br0" timeOffset="410753.2774">11010 15507 1800 0,'0'0'322'0,"0"0"-38"0,0 0-76 16,0 0-98-16,-8 88 60 15,8-7-11-15,14 18-33 16,24 6-54-16,10-16-42 16,33-14-17-16,11-18-13 15,5-17-171-15,-10-6-338 16,-31-21-1275-16</inkml:trace>
  <inkml:trace contextRef="#ctx0" brushRef="#br0" timeOffset="411713.3206">9830 17031 844 0,'0'0'1279'0,"0"0"-952"16,0 0-111-16,0 0-97 15,0 0-47-15,0 0-31 16,0 0-18-16,69-16-7 16,-32 8-16-16,-4 0-31 15,-2 1-124-15,-6 2-146 16,-11 1-316-16,-7 1-488 0</inkml:trace>
  <inkml:trace contextRef="#ctx0" brushRef="#br0" timeOffset="411869.1489">9796 17217 1470 0,'0'0'366'0,"0"0"-133"0,0 0-70 15,0 0-62-15,0 0-39 16,0 0-37-16,86 41-25 16,-19-51-41-16,37-28-213 15,-14 4 42-15,-6 0-593 0</inkml:trace>
  <inkml:trace contextRef="#ctx0" brushRef="#br0" timeOffset="412294.4102">10864 16903 1957 0,'0'0'381'0,"0"0"-203"16,0 0-63-16,0 0-69 16,0 0 0-16,101-31-23 15,-58 20-13-15,0 2-10 16,-7-2-39-16,-9 5-96 15,-7-1-63-15,-10 4-127 16,-3 1-260-16,-7 2-42 0</inkml:trace>
  <inkml:trace contextRef="#ctx0" brushRef="#br0" timeOffset="412456.1176">11010 16958 1031 0,'0'0'484'0,"0"0"-197"15,0 0-28-15,0 0-55 16,0 0-46-16,0 0-40 15,0 0-23-15,67 41-37 16,-30-57-34-16,3-4-14 16,-5-2-10-16,-6 1-59 15,-9-4-206-15,-10 5-310 16,-7 3-578-16</inkml:trace>
  <inkml:trace contextRef="#ctx0" brushRef="#br0" timeOffset="412687.1411">10977 16757 1393 0,'0'0'646'0,"0"0"-491"0,0 0 76 16,0 0-127-16,0 0 0 15,0 0 8-15,0 0-14 16,24 104-20-16,-6-67-44 15,4 2-14-15,0-3-4 16,2-3-16-16,-1-5 0 16,11 3-121-16,-9-9-201 15,-1-10-481-15</inkml:trace>
  <inkml:trace contextRef="#ctx0" brushRef="#br0" timeOffset="412890.6166">11420 16591 2172 0,'0'0'320'0,"0"0"-225"15,0 0 63-15,107 94-12 16,-59-28-29-16,-12 20-75 16,-30 21-26-16,-17 8-16 15,-53-11-6-15,-29-13-130 16,-21-24-132-16,23-22-291 15,4-14-522-15</inkml:trace>
  <inkml:trace contextRef="#ctx0" brushRef="#br0" timeOffset="413230.742">9346 17073 1540 0,'0'0'398'15,"0"0"-123"-15,0 0-100 0,-67 83-3 16,60-4-8-16,7 0-61 16,7-2-36-16,41-4-22 15,40-11-23-15,48-1-8 16,32-7-14-16,16-28-80 16,-48-19-207-16,-32-7-362 0</inkml:trace>
  <inkml:trace contextRef="#ctx0" brushRef="#br0" timeOffset="416281.173">10030 13526 857 0,'0'0'810'15,"0"0"-543"-15,0 0-23 16,0 0-61-16,0 0-34 16,0 0-61-16,-11 2-48 15,-11 26 36-15,-11 8 15 16,-7 5-28-16,-5-1-22 0,-3 1-18 15,6-7-10-15,10-8-5 16,8-11 2-16,10-6 19 16,9-7 17-16,5-2-12 15,0 0-16-15,0 0-12 16,16 0-5-16,8 0-1 16,5 0 0-16,4 5 0 15,3 5-2-15,0 0-5 16,-2 4-80-16,1-4-47 15,5-5-163-15,-7-3-353 16,-10-2-549-16</inkml:trace>
  <inkml:trace contextRef="#ctx0" brushRef="#br0" timeOffset="416603.2116">10204 13648 1807 0,'0'0'332'0,"0"0"-193"16,0 0-81-16,0 0 6 15,0 0 26-15,0 0-38 16,97 53-24-16,-69-45-14 16,-1-4-8-16,-6-1-5 15,-4-1-1-15,-7 1 1 16,-4-3 0-16,-2 2 0 0,-4 1 0 15,0 4-1-15,0 6 1 16,-8 3 8-16,-7 5-8 16,-2 4 10-16,-1 1-11 15,0 1 1-15,3-3-1 16,2-4-22-16,6-1-108 16,2-9-164-16,3-3-455 0</inkml:trace>
  <inkml:trace contextRef="#ctx0" brushRef="#br0" timeOffset="416838.3971">10662 13455 1913 0,'0'0'239'0,"0"0"-136"15,0 0 0-15,112 43 11 16,-73-12-37-16,-10 8-37 16,-10 7-20-16,-15 3-4 15,-4 6-16-15,-67 23-10 16,0-15-247-16,-9-10-631 0</inkml:trace>
  <inkml:trace contextRef="#ctx0" brushRef="#br0" timeOffset="417198.4709">9742 13443 1280 0,'0'0'366'16,"0"0"-19"-16,0 0-69 0,0 0-29 16,0 0-82-1,0 0-72-15,-84 41-28 0,60 6 20 16,2 10 16-16,8 8-36 15,10 0-26-15,4 0-22 16,23-4-12-16,35-1-7 16,44-9 0-16,49-22-123 15,-12-9-226-15,-17-20-943 0</inkml:trace>
  <inkml:trace contextRef="#ctx0" brushRef="#br0" timeOffset="418136.6374">11381 13522 1555 0,'0'0'488'0,"0"0"-236"15,0 0 31-15,-87 12-93 16,49 32-49-16,-7 26 4 0,-2 25-16 16,12-5-16-1,14-17-36-15,14-24-29 0,7-23-21 16,0 5-12-16,11 2-7 16,6-2-7-16,7-7-1 15,1-11-59-15,17-13-144 16,-6-8-125-16,-5-13-402 0</inkml:trace>
  <inkml:trace contextRef="#ctx0" brushRef="#br0" timeOffset="418326.6119">11417 13741 1879 0,'0'0'490'16,"0"0"-319"-16,0 0-55 15,0 0-83-15,0 0-18 16,0 0-14-16,92 3 0 16,-59-3-1-16,4 0-147 15,-8-3-175-15,-12-1-398 0</inkml:trace>
  <inkml:trace contextRef="#ctx0" brushRef="#br0" timeOffset="418482.6793">11394 13943 1185 0,'0'0'493'0,"0"0"-309"0,0 0-46 15,0 0-71 1,0 0-28-16,101 32-39 0,-6-39-10 16,-10-6-158-16,-8-8-961 0</inkml:trace>
  <inkml:trace contextRef="#ctx0" brushRef="#br0" timeOffset="418723.8905">11981 13754 1892 0,'0'0'352'0,"0"0"-147"15,0 0-78-15,0 0 17 16,111-13-57-16,-70 5-54 16,-2-1-26-16,-3 1 4 15,-4 1-11-15,-4-1-63 16,-2-3-141-16,-5 3-156 16,-8 1-400-16</inkml:trace>
  <inkml:trace contextRef="#ctx0" brushRef="#br0" timeOffset="418924.5069">12014 13938 1646 0,'0'0'273'0,"0"0"-68"16,0 0-47-16,0 0 53 15,114 8-84-15,-62-8-64 16,-2-8-30-16,-3-5-24 15,-8 0-9-15,-9-3-42 16,-11-9-181-16,-10 4-351 16,-9 1-698-16</inkml:trace>
  <inkml:trace contextRef="#ctx0" brushRef="#br0" timeOffset="419143.3655">12100 13617 1943 0,'0'0'344'16,"0"0"-136"-16,0 0-107 15,0 0 51-15,40 73-22 16,-13-28-27-16,2 5-33 16,-3 1-40-16,-3-4-19 15,-7-5-11-15,-4-9-1 16,-5-4-159-16,-4-12-328 15,-3-10-726-15</inkml:trace>
  <inkml:trace contextRef="#ctx0" brushRef="#br0" timeOffset="419352.0486">12318 13355 2174 0,'0'0'333'0,"101"25"-177"16,-1 28 26-16,11 14 41 16,-12 13-87-16,-34 7-50 15,-46-4-33-15,-29 4-42 16,-56 2-5-16,-47-1-6 16,11-26-172-16,-4-11-480 0</inkml:trace>
  <inkml:trace contextRef="#ctx0" brushRef="#br0" timeOffset="421598.8259">9441 11223 1500 0,'0'0'503'0,"0"0"-274"0,0 0-45 15,0 0-88 1,0 0-51-16,0 0-21 0,0 0 12 16,121-8-14-16,-71 2-15 15,-2-3-7-15,-6 1-129 16,-10-2-79-16,-9 4-266 16,-14 1-199-16</inkml:trace>
  <inkml:trace contextRef="#ctx0" brushRef="#br0" timeOffset="421750.8446">9400 11364 1147 0,'0'0'321'0,"0"0"-131"0,0 0-61 16,0 0 33 0,0 0-40-16,118 8-79 0,-16-39-43 15,-10 3-289-15,-6-3-730 0</inkml:trace>
  <inkml:trace contextRef="#ctx0" brushRef="#br0" timeOffset="422600.2757">10198 11217 788 0,'0'0'1142'0,"0"0"-922"15,0 0-32-15,0 0-117 16,0 0-41-16,0 0 2 16,88 0 13-16,-36-5-33 15,4-3-12-15,-4 0-68 16,0-3-123-16,-12 0-182 16,-14 2-382-16</inkml:trace>
  <inkml:trace contextRef="#ctx0" brushRef="#br0" timeOffset="422765.1919">10270 11327 1144 0,'0'0'386'0,"0"0"-194"16,0 0-109-16,0 0 11 0,0 0 7 15,83-2-62-15,-33-19-39 16,-7 0-186-16,-11 1-393 0</inkml:trace>
  <inkml:trace contextRef="#ctx0" brushRef="#br0" timeOffset="423097.128">10283 11057 1375 0,'0'0'377'15,"0"0"-26"-15,0 0-153 16,0 0-95-16,0 0-51 15,0 0 72-15,7 87 5 16,6-42-50-16,-1-1-34 0,4-1-18 16,-1-1-15-16,0-6-12 15,0-4 0-15,-4-5-12 16,2-5-126-16,-4-6-337 16,-4-12-496-16</inkml:trace>
  <inkml:trace contextRef="#ctx0" brushRef="#br0" timeOffset="423308.8803">10510 11070 1664 0,'0'0'319'0,"0"0"-215"15,0 0 30-15,0 0 24 16,39 103-21-16,-22-61-63 0,3-2-34 15,-2 1-28-15,-3-5-11 16,-2-4-1-16,-3-6-159 16,-2-8-443-16,-5-12-1054 0</inkml:trace>
  <inkml:trace contextRef="#ctx0" brushRef="#br0" timeOffset="423514.1636">10776 10856 1971 0,'0'0'307'15,"0"0"-231"-15,0 0 35 0,134 116 72 16,-61-27-48 0,-9 18-61-16,-22 7-46 0,-42-13-18 15,-27-24-10-15,-57-14-117 16,11-19-410-16,-3-16-689 0</inkml:trace>
  <inkml:trace contextRef="#ctx0" brushRef="#br0" timeOffset="423931.27">9209 10910 1446 0,'0'0'299'0,"0"0"-53"0,0 0-42 16,-102 93-18-1,63-13 6-15,10 22-72 0,20 2-43 16,18-3-30-16,33-24-26 15,37-8-12-15,17-9-4 16,18-10-5-16,19-10-84 16,-41-21-278-16,-19-19-801 0</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07:04.160"/>
    </inkml:context>
    <inkml:brush xml:id="br0">
      <inkml:brushProperty name="width" value="0.05292" units="cm"/>
      <inkml:brushProperty name="height" value="0.05292" units="cm"/>
      <inkml:brushProperty name="color" value="#FF0000"/>
    </inkml:brush>
  </inkml:definitions>
  <inkml:trace contextRef="#ctx0" brushRef="#br0">18553 2527 1252 0,'0'0'524'15,"0"0"-461"-15,0 0 65 16,0 0 74-16,0 0-60 15,0 0-51-15,-63-29-29 16,43 44-19-16,1 9 2 0,0 8 1 16,2 8 1-16,5 5 1 15,4 2-17-15,5-2-8 16,3-3-10-16,0-7-4 16,14-6-8-16,1-10 5 15,2-6-5-15,-4-8 8 16,3-5 4-16,-1-1 50 15,2-18 27-15,-1-11-42 16,1-9-29-16,-4-4-2 16,-1-5-8-16,-8-3-2 15,-4 2-6-15,0 2 0 16,-14 8-1-16,-6 9 0 16,-2 10-11-16,-3 14-7 0,3 6-8 15,2 0-35 1,3 21-23-16,13 19-108 0,4-1-114 15,0-4-307-15</inkml:trace>
  <inkml:trace contextRef="#ctx0" brushRef="#br0" timeOffset="261.5051">18854 2859 1906 0,'0'0'522'0,"0"0"-272"15,0 0-161-15,0 0-43 0,0 0 8 16,0 0-6-16,-24 75-14 16,18-51-14-16,-1-2-14 15,1 1-6-15,1-1 1 16,3-2 0-16,1-2-1 15,1-2-104-15,0-6-276 16,3-8-584-16</inkml:trace>
  <inkml:trace contextRef="#ctx0" brushRef="#br0" timeOffset="471.9177">19060 2512 1416 0,'0'0'724'16,"0"0"-569"-16,0 0-94 16,0 0-42-16,0 0 77 15,0 0 38-15,11 105-62 16,-4-68-41-16,-1 1-24 16,0 2-6-16,4 8-1 15,-3-10-45-15,1-9-483 0</inkml:trace>
  <inkml:trace contextRef="#ctx0" brushRef="#br0" timeOffset="728.1033">19415 2257 2013 0,'0'0'256'0,"0"0"-55"16,0 0-12-16,77 123-34 16,-40-45-34-16,1 20-20 15,-5 13 18-15,-16-6-65 16,-17-21-36-16,-1-26-16 16,-20-16-2-16,-9-10-25 15,-44 11-185-15,2-10-286 16,-7-6-459-16</inkml:trace>
  <inkml:trace contextRef="#ctx0" brushRef="#br0" timeOffset="1002.8714">17786 2326 1119 0,'0'0'654'0,"0"0"-307"15,0 0-63-15,0 0-156 16,-98 145 6-16,68-28-24 0,6 22-37 16,13-2-15-16,11-13-7 15,17-21-15-15,27-9-21 16,25-10-13-16,32-15-2 15,-11-23-51-15,1-22-516 0</inkml:trace>
  <inkml:trace contextRef="#ctx0" brushRef="#br0" timeOffset="1860.3834">20332 2581 757 0,'0'0'637'0,"0"0"-389"0,0 0 40 16,0 0 30-16,0 0-144 15,-46-72-3-15,29 69-37 16,-2 3-46-16,-2 6-50 16,-4 17-20-16,0 11 10 15,6 9 11-15,3 5-15 16,10 1-6-16,6-1-12 16,0-5-5-16,11-7 0 15,11-9 0-15,3-12 0 16,2-10-1-16,0-5 1 15,0-15 1-15,-2-15 4 16,-2-10-5-16,-6-6 8 0,-6-7-8 16,-5-2 7-16,-5 1-7 15,-1 8 1-15,0 8-1 16,-4 11 7-16,-4 12-8 16,0 9 2-16,2 6-2 15,1 0-1-15,1 13-10 16,1 6 10-16,1 3-5 15,2-2 0-15,3-1 5 16,12-5 0-16,7-8 0 16,5-4-8-16,2-2-15 15,0-4-18-15,-2-13-2 16,-6 0 12-16,-9-3 16 0,-7 1 10 16,-5-1 5-16,0 0 1 15,-10 2 1 1,-1 3-1-16,2 1 0 0,1 7 1 15,4 1 0-15,4 4-1 16,0 2-1-16,0 5-17 16,9 12 12-16,7 6 4 15,1 9 1-15,4 3 1 16,1 1-1-16,0 3 0 16,2-3 0-16,4-2 0 15,5-5 0-15,28 0-172 16,-7-9-329-16,-2-9-470 0</inkml:trace>
  <inkml:trace contextRef="#ctx0" brushRef="#br0" timeOffset="2145.6239">21382 2157 2046 0,'0'0'272'15,"0"0"65"-15,0 0-104 16,0 0-102-16,-80 56-41 16,50-10 16-16,-3 12-13 15,2 7 4-15,5 3-22 16,7 0-15-16,9 1-9 16,7-3-16-16,3-6-8 15,3-4-12-15,11-10-9 0,2-8-5 16,4-10-1-1,-1-9-12-15,1-11-124 0,7-16-246 16,-5-15-303-16,-5-8-853 0</inkml:trace>
  <inkml:trace contextRef="#ctx0" brushRef="#br0" timeOffset="2319.58">21348 2506 1955 0,'0'0'487'0,"0"0"-325"16,0 0-4-16,0 0-76 16,0 0-26-16,88-10-30 0,-56 6-19 15,1 0-7 1,9-5-1-16,-9 2-193 0,-5-1-414 0</inkml:trace>
  <inkml:trace contextRef="#ctx0" brushRef="#br0" timeOffset="2542.7583">21652 2276 1998 0,'0'0'592'0,"0"0"-415"16,0 0-14-16,0 0-93 0,0 0 9 15,0 0 107 1,0 0-48-16,3 94-53 0,0-67-40 15,0-1-30-15,0 2-14 16,0 0-1-16,0 2 0 16,0 13-85-16,0-7-272 15,-2-5-575-15</inkml:trace>
  <inkml:trace contextRef="#ctx0" brushRef="#br0" timeOffset="2786.9425">21936 2724 1255 0,'0'0'1200'0,"0"0"-989"16,0 0-65-16,0 0 61 16,0 0-32-16,0 0-61 15,0 0-55-15,4 91-24 16,-1-70-20-16,-3 0-9 15,0-1-6-15,0-2 0 16,0-2-34-16,0-6-210 16,0-6-346-16,0-4-571 0</inkml:trace>
  <inkml:trace contextRef="#ctx0" brushRef="#br0" timeOffset="3035.6576">22068 2297 2318 0,'0'0'511'15,"0"0"-355"-15,0 0 53 16,0 0-108-16,0 0-55 16,0 0 54-16,0 0-17 15,28 83-41-15,-14-57-23 16,-3 5-17-16,-1-1-1 15,-4 1 0-15,3 2-1 16,-3 3-33-16,-2 3-253 16,-1-8-405-16,0-11-1024 0</inkml:trace>
  <inkml:trace contextRef="#ctx0" brushRef="#br0" timeOffset="3256.5315">22326 1872 2102 0,'0'0'318'16,"0"0"-149"-16,0 0 10 16,120 41-65-16,-50 19-26 15,13 34-13-15,-11 41 14 0,-32 26-39 16,-47 15-34-1,-80-3-16-15,-8-49-154 0,-9-29-955 16</inkml:trace>
  <inkml:trace contextRef="#ctx0" brushRef="#br0" timeOffset="5111.753">18365 3399 810 0,'0'0'305'0,"0"0"-206"15,0 0-36-15,0 0 156 16,0 0-26-16,135 24-76 16,-42-22-9-16,28-2-8 15,12 0-8-15,2-8-16 16,-2-3-4-16,4-3-7 15,12 0-21-15,12-2-23 16,14 1-10-16,8 1-4 0,13-2 2 16,8 3-3-16,-1 0-6 15,-5-1 2-15,-5 3 7 16,-10 0-2-16,-8 0 8 16,-10-2 4-16,-8-1 1 15,-13-1 6-15,-8-4 17 16,-7 1-2-16,-6-3 0 15,-3 0-5-15,-5-1 6 16,-8 0-12-16,-7-1 10 16,-20 4-18-16,-19 2 7 15,-17 0-10-15,-8-1 1 16,7-7 9-16,2-7 16 16,8-12 6-16,-2-8-15 0,-2-8-5 15,0-2-2-15,-4-2-7 16,0-1-2-16,-5 1-5 15,1 2-5-15,-3 4-1 16,-4 2-7-16,-8 3 5 16,-9 2 10-16,-11 1 11 15,-6-2-1-15,-3 2-13 16,-24-1-2-16,-11 0-5 16,-12-2-6-16,-22-3 5 15,-24-5-6-15,-23-3 0 16,-12 5 1-16,0 10 0 15,2 9 0-15,4 6 7 0,-8 5-7 16,-7 2-1-16,-1 1 0 16,0 4-1-16,0 4 0 15,2 1 1-15,0 3-2 16,-1 5 2-16,1-1 6 16,-1 4-6-16,3 2-1 15,3 2-1-15,4 0 1 16,1 2 0-16,4 0-7 15,3 0 7-15,2 4 1 16,6 2-6-16,2 5 0 16,4-1 6-16,-4 3-10 15,4 4-1-15,-4 1 10 16,-6 4-11-16,-3 5-3 16,-6 4-14-16,-1 5 14 15,1 1 9-15,0 4-7 0,8-3 5 16,12-1-5-16,4 0 4 15,12-1 8-15,16-7-5 16,14-3 5-16,15-6 1 16,2 1 0-16,-8 4 1 15,-10 8-1-15,-22 9 1 16,-14 11 1-16,-15 5-1 16,-11 2 5-16,5-5 1 15,26-11-7-15,21-11 0 16,19-7 0-16,8-2 0 15,-6 5 0-15,0 4 0 16,5 4 1-16,10-3-1 16,11 7 0-16,7 2-2 0,7 6 1 15,8 9 0 1,3 5 1-16,10 1 11 0,12 2-5 16,9-5-5-16,7-2 1 15,4-4 4-15,8-2-5 16,5 0-1-16,6-4 2 15,7-5-1-15,13 2 11 16,21-4-3-16,22-5 6 16,11-6 8-16,0-15 7 15,-5-10-9-15,-9-6 3 16,-4 0-1-16,-5-1 4 16,-8-6-6-16,-18 1-4 15,-19 1 2-15,-17 3-7 16,-9-1-3-16,0 1-8 15,0-1 5-15,-5 0-4 0,-8 2-1 16,-12-2 5-16,-8 0 0 16,-4 3 12-16,-2 0 14 15,-2 0-5-15,0 0-11 16,0 0-9-16,0 0-6 16,0 0-1-16,0 0 0 15,0 0-83-15,0-1-165 16,-5-2-252-16,-9-4-521 0</inkml:trace>
  <inkml:trace contextRef="#ctx0" brushRef="#br0" timeOffset="18312.736">10689 6357 570 0,'0'0'52'0,"0"0"160"16,0 0-106-16,0 0 15 16,0 0-8-16,0 0-9 15,-15-9 56-15,12 8-28 16,0 1-13-16,3-1-2 16,0 1 41-16,0 0-19 15,0 0-46-15,0 0 2 16,0 0-27-16,0 0-26 0,0 0-16 15,0 0-12 1,8 0-4-16,8 0 24 0,4 4 55 16,8 3-7-16,6-1-21 15,5-2-16-15,4 3 1 16,4-2-13-16,3 1-4 16,2-2 0-16,2 1 0 15,1-2 1-15,0 0-2 16,2 0-1-16,3 0 3 15,1-1 1-15,-3-2 2 16,2 0 0-16,-1 0-6 16,-2 0 0-16,-2 0 5 0,2 0-7 15,-4 0-5 1,1-2-5-16,-2 0-3 0,0 1-3 16,-2 0 7-16,0-1 3 15,3 1 4-15,-5-1 5 16,-2 1-1-16,-3 0-6 15,-4 0-4-15,-3-2-2 16,-1 1-3-16,-2-1 0 16,-1 1-2-16,-2-1 1 15,2 0 1-15,-4 0-6 16,1 0 3-16,-1 1 1 16,0-1 2-16,1 0-3 15,0-1 0-15,1 1 0 16,0-1 3-16,0-1-1 15,-3 1-1-15,-2 1-2 0,-1-2-7 16,-3 2 7-16,-3 0-2 16,-3 0-5-16,-7 2 5 15,-1-1 2-15,-4 2-7 16,-3 0 5-16,3 0-5 16,-3 0 0-16,0 0 1 15,0 0-1-15,0 0 0 16,0 0 0-16,0 0 1 15,0 0-2-15,0 0 1 16,0 0 0-16,0 0-1 16,0 0-1-16,0 0-7 15,0-3-11-15,-8-4-62 16,-4 0-298-16,-4-4-733 0</inkml:trace>
  <inkml:trace contextRef="#ctx0" brushRef="#br0" timeOffset="20069.9724">14685 6341 560 0,'0'0'335'0,"0"0"-13"0,0 0-75 16,0 0-32-16,0 0-6 15,0 0-14-15,0 0-82 16,-7-5-17-16,7 5-41 15,7 0-21-15,18 0 20 16,13 0 79-16,31 5 4 16,35 1-34-16,37 0 14 15,17-2-11-15,5-3-15 16,-6-1 20-16,-14 0-22 16,-2 0-27-16,-5-8-8 15,-3 1-21-15,-9 0-9 16,-15-1-4-16,-21 4-1 15,-26 0-7-15,-19 1-10 0,-8 2-1 16,1-1 17-16,-1 2-4 16,-2-1-1-16,-7 1-5 15,-7 0-7-15,-2-2 1 16,-1 2-1-16,-3 0 5 16,4-1-6-16,-1 1 1 15,2 0 1-15,-3-1-1 16,-2-1 7-16,-2 2-2 15,-5 0 0-15,-2-3-5 16,-3 3 5-16,-1 0-5 16,0 0 5-16,0 0-4 15,-5 0 4-15,-19-2-6 16,-66 2-136-16,2 0-432 0,-16 0-653 16</inkml:trace>
  <inkml:trace contextRef="#ctx0" brushRef="#br0" timeOffset="23142.5073">13914 9509 538 0,'0'0'29'16,"0"0"384"-16,0 0-128 16,0 0-56-16,0 0-18 15,0 0 26-15,-5 2-53 16,5-2-49-16,0 0-28 16,0 0 1-16,0 0 7 15,0 0-24-15,9 0-21 16,10 0 27-16,6 0 4 0,3 1-38 15,3-1-15-15,1 0-3 16,0 0-2-16,1 0 10 16,-2 0-16-16,-5 0-14 15,2 0-4-15,-5 0-4 16,0 0-7-16,-6-3-7 16,-1 0 7-16,-5 3-7 15,-8-3 0-15,2 3 0 16,-3 0 0-16,-2 0-1 15,0 0-47-15,6-7-166 16,0 0-242-16,2-1-436 0</inkml:trace>
  <inkml:trace contextRef="#ctx0" brushRef="#br0" timeOffset="23749.0483">14961 9523 1024 0,'0'0'611'16,"0"0"-411"-16,0 0 8 0,0 0 7 16,0 0-34-16,0 0-43 15,0 0-71-15,-2 3-34 16,4 0 0-16,11 0 61 15,4 0 4-15,5-1-11 16,2-2-18-16,3 0-12 16,1 0 7-16,0 0-17 15,-4 0-14-15,0 0-14 16,-5 0-7-16,-5-2-11 16,-2 2 1-16,-6 0-1 15,-3-2-1-15,-3 2 0 0,0 0-43 16,-8 0-188-1,-9-1-335-15,-11 0-691 0</inkml:trace>
  <inkml:trace contextRef="#ctx0" brushRef="#br0" timeOffset="27082.5024">3814 6079 687 0,'0'0'72'0,"0"0"-63"15,0 0 12-15,0 0 8 16,0 0-17-16,0 0-11 15,0 0 105-15,81 95 132 16,-45-56 17-16,4-8-61 16,5-7-51-16,14-10 4 15,19-14-24-15,29-11-21 16,35-45 17-16,17-26 3 16,1-15-30-16,-8-7-46 15,-19 11-27-15,-2-5-10 16,-9-2-9-16,-8-4-6 15,-11 3-73-15,-25 17-39 16,-20 23-11-16,-20 19-35 0,-12 13-35 16,-1 2 36-1,-6 2 29-15,-3 9 71 0,-12 12-92 16,-4 4-42-16,-27 60-92 16,-6-1-31-16,-8 3 131 0</inkml:trace>
  <inkml:trace contextRef="#ctx0" brushRef="#br0" timeOffset="34004.0673">7339 7728 449 0,'0'0'110'16,"0"0"-75"-16,0 0-35 15,0 0 0-15,0 0 199 16,0 0-99-16,0 0-39 0,0 0 1 15,0 0-3-15,0 0 3 16,0 0-23-16,0 0-21 16,0 0-10-16,0 0-6 15,0 0 8-15,0 0-1 16,0 0 5-16,0 0 8 16,0 0-3-16,0 0-6 15,0 0-6-15,0 0-7 16,0 0 0-16,0 0-34 15,0 0-144-15,0 0-228 0</inkml:trace>
  <inkml:trace contextRef="#ctx0" brushRef="#br0" timeOffset="35180.8689">7373 7766 940 0,'0'0'249'16,"0"0"-59"-16,0 0 12 16,0 0-16-16,0 0 9 15,0 0-53-15,0 0-77 16,46 2 35-16,-6 2 44 15,28 1-15-15,35-1 5 0,41-2-21 16,16 0 11-16,3-2-22 16,-13 0-26-16,-17 1-5 15,-9-1-5-15,-14 4-3 16,-20-4-10-16,-25 0-9 16,-19 0-16-16,-11 0-1 15,-1 0-9-15,-3 0-4 16,-2 0-4-16,-10 0-1 15,-7 0-8-15,-4 0 10 16,-6 0-11-16,3-2 1 16,-5 0-1-16,0 2 0 15,0 0-88-15,0 0-266 16,-10 0-521-16</inkml:trace>
  <inkml:trace contextRef="#ctx0" brushRef="#br0" timeOffset="35900.0384">10895 7792 1088 0,'0'0'599'0,"0"0"-381"16,0 0-82-16,0 0-37 16,0 0 130-16,0 0 41 15,91 57-53-15,16-45-35 16,60-10 47-16,33-2-55 15,16-10-66-15,-5-10-30 16,-25 3-24-16,-11 0-17 0,-24 4-1 16,-40 4-15-1,-35 3 2-15,-32 1-13 0,-19 3 5 16,-3-1 2-16,-4 2 2 16,-4-1 4-16,-8 2-8 15,-5 0-3-15,-1 0 1 16,0 0-13-16,0 0 0 15,0 0 0-15,-17 0-13 16,-64 8-110-16,0 8-209 16,-17 1-540-16</inkml:trace>
  <inkml:trace contextRef="#ctx0" brushRef="#br0" timeOffset="38558.1366">17849 7914 990 0,'0'0'488'0,"0"0"-293"16,0 0-94-16,0 0-9 15,0 0 15-15,0 0 109 16,143 31-21-16,-8-16 7 16,33-3-41-16,19-5-50 15,4-7-11-15,-20 0 9 16,0 0-16-16,-11-5-9 16,-13-4-38-16,-17 1-4 0,-29 0 4 15,-32 1-17 1,-26 1-14-16,-14 1 1 0,-4-1-1 15,-1 0-1-15,-6 1-4 16,-8 2-2-16,-7-1-8 16,-3 2 0-16,-7-3-22 15,-63-5-276-15,4 2-384 16,-16 0-838-16</inkml:trace>
  <inkml:trace contextRef="#ctx0" brushRef="#br0" timeOffset="42111.8333">9299 9701 517 0,'0'0'705'16,"0"0"-342"-16,0 0-73 15,0 0-48-15,0 0-100 16,0 0-81-16,0 0-44 16,-23 30-8-16,16-1 36 15,-2 0 14-15,0 4-22 0,3-1-15 16,2-8-10-1,2-4-6-15,-1-6-5 0,3-7 1 16,0-4-2-16,0-3 6 16,0 0 19-16,0-10 75 15,-5-13-33-15,0-12-49 16,3-8-12-16,1-2-6 16,1 2 0-16,0 5-1 15,0 7 0-15,1 12 1 16,6 8-2-16,1 8-4 15,3 3 5-15,5 3-13 16,4 12 8-16,3 5 5 16,1 6 2-16,-2-1-1 15,-5 0 1-15,-2-3-1 16,-8-7-1-16,-1-2 0 0,-4-9-1 16,-1-4 2-1,-1 0 9-15,0-3 12 0,0-14 8 16,0-9-21-16,0-5-6 15,2 1-1-15,5 2 0 16,-2 8 6-16,2 7-7 16,-2 6 0-16,2 5 0 15,5 2-7-15,1 5 6 16,8 9 1-16,1 6-6 16,-2 3-1-16,-1 2-5 15,-5-1-123-15,4-1-123 16,-8-6-306-16,-4-8-361 0</inkml:trace>
  <inkml:trace contextRef="#ctx0" brushRef="#br0" timeOffset="42487.5452">9631 9457 649 0,'0'0'809'16,"0"0"-662"-16,0 0-73 15,0 0-1-15,0 0 48 16,-37 82-5-16,30-53-19 16,5 0-25-16,2-2-28 15,0-5-16-15,0-7-11 0,0-3-6 16,0-6-3 0,2-5 2-16,1-1 17 0,2 0 56 15,3-15 22-15,1-4-72 16,2-3-24-16,-1 3-8 15,-1 4-1-15,-5 3 1 16,-2 7 0-16,1 5-1 16,3 0 0-16,-2 5-24 15,2 10 23-15,3 4 1 16,1 6 0-16,-1 3-1 16,1-2 0-16,-4 1-7 15,-1-2-119-15,-5-3-189 16,0-8-251-16,0-8-229 0</inkml:trace>
  <inkml:trace contextRef="#ctx0" brushRef="#br0" timeOffset="42920.7417">9703 9553 977 0,'0'0'299'0,"0"0"-61"0,0 0-91 15,0 0-39-15,0 0-39 16,0 0-11-16,0 0 27 15,76-27-28-15,-69 40 9 16,-2 1-2-16,-5 4-20 16,0 1-17-16,0 1-10 15,0 1-8-15,-6-3-7 16,0-4-1-16,0-4 0 0,5-6 0 16,1-4 1-16,0 0-2 15,0-14 0-15,0-10-51 16,3-5-2-16,5-8 30 15,-2-4 9-15,2-5 13 16,-3 3 1-16,2 3 7 16,-4 9 17-16,-2 10 63 15,1 9 64-15,-2 12-38 16,0 0-63-16,0 10-9 16,0 14-22-16,-6 14 88 15,2 7-2-15,-1 5-11 16,3-2-21-16,2-4-15 15,0-5-19-15,9-6-19 0,12-4-13 16,14-10-6 0,23-6-1-16,51-13-42 0,-9-7-248 15,-2-15-780-15</inkml:trace>
  <inkml:trace contextRef="#ctx0" brushRef="#br0" timeOffset="43911.5568">12342 10087 519 0,'0'0'1232'16,"0"0"-901"-16,0 0-37 15,0 0-74-15,0 0-83 16,0 0-84-16,0 0-39 15,-38 14-13-15,38 5 0 16,0 5 7-16,0-2-7 16,0-3 0-16,0-3 0 15,6-7-1-15,0-3 0 16,4-6-13-16,3 0-19 16,0-15 3-16,3-10-48 15,1-5-44-15,-3-4 38 0,-1-2 37 16,-2 5 18-16,-3 6 26 15,-3 8 1-15,-2 8 1 16,-3 5 16-16,0 4 0 16,0 0-9-16,4 16-7 15,2 4 33-15,1 5 6 16,1 1-10-16,3 3-9 16,3-5-10-16,0-5 0 15,2-2-9-15,-1-5 5 16,0-8-6-16,2-4 0 15,-1 0 0-15,-1-6-6 16,0-10-34-16,-3-1-7 16,-1-1 23-16,-3 0 8 15,-4 6 10-15,-1 3 5 0,-1 4 0 16,-1 1 0 0,1 4 0-16,1 0 0 0,4 0-21 15,4 0 13-15,5 4 7 16,4 2 1-16,2-1 1 15,3-1-6-15,-4-4-22 16,2 0-5-16,-7 0 15 16,-5-6 6-16,-1-3 12 15,-4 0 0-15,-3-1 6 16,-2 5 65-16,0 1 27 16,-1 2 8-16,0 2-56 15,0 2-50-15,0 12-10 16,2 5 10-16,-2 2 12 0,0 4-11 15,0-3 1 1,0-3-2-16,-2-4-68 0,-11-10-125 16,1-5-341-16,0 0-518 0</inkml:trace>
  <inkml:trace contextRef="#ctx0" brushRef="#br0" timeOffset="44056.1233">12734 9763 1275 0,'0'0'221'0,"0"0"-90"16,0 0-107-16,0 0-18 15,0 0-6-15,0 0-87 16,72 93-293-16</inkml:trace>
  <inkml:trace contextRef="#ctx0" brushRef="#br0" timeOffset="44399.1113">13031 10056 1145 0,'0'0'290'0,"0"0"-83"16,0 0-76-16,0 0-10 15,0 0-36-15,0 0-34 16,0 0-2-16,-11 62-21 15,11-62-2-15,0 0 39 0,0 0 150 16,0-9 14-16,0-11-158 16,0-5-48-16,6-3 1 15,5-1 10-15,2 5-12 16,0 8 8-16,3 5-10 16,0 11-13-16,2 0 1 15,6 6-8-15,1 14 6 16,3 5 5-16,-1 6-5 15,0 3-5-15,-2 1-1 16,-12 15-85-16,-6-9-290 16,-7-4-812-16</inkml:trace>
  <inkml:trace contextRef="#ctx0" brushRef="#br0" timeOffset="48715.4329">22649 7915 1348 0,'0'0'824'15,"0"0"-639"-15,0 0-35 16,0 0 94-16,0 0-81 15,0 0-48-15,0 0-43 16,-1 0-33-16,10 0-24 16,15 0-5-16,9 0-2 15,6-4-8-15,3-5 1 16,2-1-1-16,-3-1-2 16,-4-2-86-16,3-6-121 15,-10 1-167-15,-10 1-334 0</inkml:trace>
  <inkml:trace contextRef="#ctx0" brushRef="#br0" timeOffset="49010.0155">22926 7661 1699 0,'0'0'357'0,"0"0"-256"0,0 0-25 15,0 0 57-15,0 0 45 16,92 21-51-16,-54-15-44 16,1-3-37-16,-5 2-10 15,-3-1-10-15,-4 3-8 16,-3 1-2-16,-5 5-4 16,-8 5-11-16,-2 7 21 15,-9 6 8-15,-9 8-12 16,-26 6-9-16,-32 16-9 15,-73 23-15-15,13-13-370 16,-16-5-1115-16</inkml:trace>
  <inkml:trace contextRef="#ctx0" brushRef="#br0" timeOffset="53838.2293">10156 8540 270 0,'0'0'133'15,"0"0"-70"-15,0 0-37 16,0 0-17-16,0 0-1 16,0 0-8-16,0-33 0 15,0 27 1-15,0 2 23 16,0 1 21-16,-3-1-16 15,-1 1-23-15,-2 1 0 16,-1 0 105-16,-1 0 19 16,4-1 21-16,0 2 52 15,3-1-3-15,1 2-4 0,0 0-25 16,0 0 3-16,0 0-25 16,0 0-31-16,0 0-23 15,0 0-2-15,0 0-26 16,0 0-10-16,3 0 8 15,9 0 4-15,6 0 23 16,4 0-28-16,2 0-8 16,6 0-6-16,6 0-8 15,4 0 2-15,4 0 23 16,5-5-3-16,3 0 1 16,-1-1-22-16,-2 3-17 0,0-2-2 15,-5 2-6-15,-1 2 4 16,-2-2-10-16,-2 1 7 15,-2 1-1-15,0-1 2 16,1-1-2-16,-2 0 0 16,-2 1-6-16,0-1 6 15,-2 0-5-15,-2 0 2 16,0-2-1-16,0 0 1 16,-1 0 6-16,-2 0 4 15,-2-2-4-15,-1 1-4 16,-3 0-1-16,0 1-2 15,-2-1 7-15,-2 0-8 16,-1 1 1-16,-4 0 5 16,4 1-11-16,-2 1-1 15,-1-1 2-15,-1 1 0 0,0 0 5 16,-2 0-13-16,-1 0 13 16,-4 2-14-16,1-2 2 15,-4 3-1-15,-1 0 5 16,-1 0-5-16,0 0-1 15,0 0 7-15,0 0-7 16,0 0 0-16,0 0-1 16,0 0 1-16,0 0 0 15,0 0-1-15,0 0-29 16,-4 0-50-16,-9 0-103 16,-16 0-283-16,2 3-200 15,0-2-1141-15</inkml:trace>
  <inkml:trace contextRef="#ctx0" brushRef="#br0" timeOffset="57833.627">12513 8104 1249 0,'0'0'315'0,"0"0"-88"0,0 0 35 16,0 0-178-16,0 0-58 15,0 0 16-15,-33 99-1 16,32-57 12-16,-2-1-16 16,3-4-16-16,0-2 1 15,0-5-7-15,0-8-7 16,0-5-8-16,0-8 2 16,0-6-1-16,0-3 0 0,3 0 6 15,-2-8 2-15,1-16 2 16,1-10-10-16,0-7-1 15,0-5 1-15,0 6 0 16,0 5 0-16,-2 9-1 16,2 9 1-16,-1 7 0 15,-2 8 0-15,1 2 0 16,1 0-1-16,2 0-2 16,4 12-5-16,2 6 6 15,2 2 0-15,4 0 1 16,-2 0-1-16,1-3 1 15,0-4 0-15,0-4 0 16,-2-4 0-16,2-5 0 0,0 0 0 16,0-1-15-1,-2-11-29-15,-1-2-4 0,-1 0 4 16,-4 1 10 0,0 1 6-16,-4 3 10 0,0 2 8 15,-3 3 7-15,1 1 2 16,-1 3-5-16,4 0-9 15,-1 0-5-15,3 9 14 16,4 2 5-16,-1 0 0 16,2 0-5-16,2-4 6 15,-1-3 0-15,-1-1 0 16,0-3-12-16,-2 0-8 16,-3 0 6-16,2-4 13 15,-4-3-5-15,-1 1 4 16,-2 2 2-16,1 3 9 0,-2 1 10 15,2 0 0-15,-1 1-18 16,3 13 9-16,1 5 30 16,0 3-1-16,2 1-17 15,-3-2-16-15,-1-4-5 16,1-3-1-16,-4-7-10 16,0-5-335-16,-2-2-775 0</inkml:trace>
  <inkml:trace contextRef="#ctx0" brushRef="#br0" timeOffset="58005.4556">12783 7945 1204 0,'0'0'175'0,"0"0"-134"15,0 0-27-15,0 0-8 16,0 0-5-16,34 75 1 15,-11-49-2-15,-4-4-631 0</inkml:trace>
  <inkml:trace contextRef="#ctx0" brushRef="#br0" timeOffset="58356.2345">13068 8201 1079 0,'0'0'158'0,"0"0"-59"16,0 0 24-16,0 0-18 15,0 0-60-15,0 0-26 16,0 0-3-16,-37 42 1 16,37-42 60-16,-2-7-12 15,2-10-24-15,0-3-12 16,0-8 3-16,9 3 2 15,3 1 7-15,1 6 10 16,1 9-16-16,1 7-19 16,3 2-10-16,0 9 10 0,2 13 17 15,0 10 8 1,-1 3-10-16,-2 6-18 0,-1 1-11 16,-1 2-1-16,-2-1-1 15,3 7-44-15,-3-10-250 16,-4-10-583-16</inkml:trace>
  <inkml:trace contextRef="#ctx0" brushRef="#br0" timeOffset="59159.9538">18511 9048 1585 0,'0'0'473'15,"0"0"-329"-15,0 0 92 0,118-9-21 16,-43 1-36 0,25 1-23-16,26 0-31 15,1 0-41-15,-23 1-40 0,-32 4-25 16,-30 2-11-16,-12 0-8 15,-2 0 0-15,-5 0-10 16,-6 0-161-16,-23-4-128 16,-17 0-231-16,-16-3-737 0</inkml:trace>
  <inkml:trace contextRef="#ctx0" brushRef="#br0" timeOffset="59498.779">18652 8744 1661 0,'0'0'333'0,"0"0"-157"16,0 0-99-16,0 0 38 15,0 0-46-15,0 0-17 16,0 0 125-16,-35 87-54 15,11-49-36-15,2 3-12 16,3-1-9-16,8-3-20 16,6-2-16-16,5-4-20 15,15-2 4-15,19-4-1 16,33-4 13-16,48-6 19 16,49-13-17-16,26-2-8 0,-2 0-19 15,-30-7-2-15,-51 6-6 16,-26 1-173-16,-35 0-378 15,-30 0-996-15</inkml:trace>
  <inkml:trace contextRef="#ctx0" brushRef="#br0" timeOffset="60018.6591">17142 9578 1245 0,'0'0'731'0,"0"0"-425"15,0 0-75-15,0 0-59 16,0 0-37-16,0 0-35 16,92-19 19-16,-1 7 18 15,25-3-29-15,-4-2-30 16,-21 3-23-16,-28 2-10 16,-21 2-24-16,5 0-15 15,-3 2-6-15,-4 0 0 16,-13 3 0-16,-15 4-54 15,-12 1-117-15,-40 6-113 16,-9 10-289-16,-15-1-490 0</inkml:trace>
  <inkml:trace contextRef="#ctx0" brushRef="#br0" timeOffset="60250.5729">16961 9757 1713 0,'0'0'303'0,"0"0"-120"16,0 0 91-16,101-2 34 16,-10-13-71-16,32-7-41 15,13-3-45-15,-7 0-46 16,-14 3-32-16,-34 8-26 16,-19 1-20-16,-17 4-26 0,-9 4-1 15,-1 0 0-15,-5 0 0 16,-13 5-90-16,-12 0-265 15,-7 0-378-15</inkml:trace>
  <inkml:trace contextRef="#ctx0" brushRef="#br0" timeOffset="180615.5733">6600 6749 451 0,'0'0'105'0,"0"0"-60"16,0 0 0-16,0 0-45 15,0 0 340-15,0 0-202 16,-4-4-15-16,4 2 39 0,0 2-20 16,0 0 10-16,0 0-29 15,0 0-49-15,0 0-33 16,0 0-25-16,0 0-8 16,6 4-1-16,8 8 110 15,6 3-18-15,6-1-31 16,5 3-6-16,6 2-7 15,6-1-6-15,1 1-3 16,3 2-9-16,3-1-12 16,0-2 0-16,2 0-2 0,0-3-5 15,3-1 1 1,-3-2 2-16,-4-2 4 16,1-3 4-16,-2-1-7 0,-3-2 3 15,-2-2-4 1,-1-2 4-16,-2 0-4 0,0 0-3 15,-1 0-4-15,0-5 2 16,2-3 1-16,0-1 9 16,4-2-6-16,-2 0-2 15,1-4-5-15,-3 2 4 16,2-2 8-16,-2 0-8 16,-3-1-4-16,-1-1 10 15,-6 0-1-15,1-1-3 16,-4-2 11-16,-5-1 2 15,-2-2 4-15,-2-2-6 16,-1-1 0-16,-4-4 4 0,-4-1-14 16,-2-2-7-16,-4-1 14 15,-3-2-3-15,0-1 1 16,-9-2-10-16,-6-2 2 16,-3 2-5-16,-1 2-3 15,-4-2 3-15,3 1 6 16,1 1-5-16,0 2-1 15,0 0-1-15,-1 2-1 16,-2 2 4-16,-2 3-7 16,-7 3-1-16,-5 2-4 15,-7 5 4-15,-8 1-6 16,-7 8 0-16,-5 1 0 0,-4 4 0 16,-3 2-1-16,-3 2 0 15,4 0 1-15,-2 0-1 16,4 2 1-16,1 4 0 15,5 2 1-15,4-1-1 16,5 4 0-16,6 0-1 16,4 1 1-16,5 0 0 15,0 2 0-15,7 1 0 16,-2 2 0-16,-1 0 1 16,2 0-1-16,-3 4 0 15,1 1 0-15,0 0 0 16,-2 0 0-16,3-1 0 15,1-1 0-15,7 4 0 16,0-2-1-16,3 2 0 16,2 3 0-16,7 4 1 0,1 5 0 15,3 0 0-15,5 3 1 16,3 3 0-16,0 0 5 16,0 2 1-16,11-1 4 15,6-1-1-15,7-1-1 16,4-7-1-16,3-2-1 15,7-3 5-15,2-6 2 16,0-3-8-16,2-3 4 16,-2-5 2-16,-1-5-4 15,-3-1-7-15,-2-4 0 16,-4-2 0-16,-6 0 0 16,-8 0-1-16,-4 0 0 0,-6 0-30 15,-4 0-48 1,-2 0-95-16,0 0-190 0,-5 0-336 15</inkml:trace>
  <inkml:trace contextRef="#ctx0" brushRef="#br0" timeOffset="182935.8512">9032 6925 608 0,'0'0'704'16,"0"0"-550"-16,0 0 3 15,0 0-11-15,0 0 1 16,0 0-25-16,0 0 6 16,113-16 24-16,-27 23-29 0,25-1-1 15,11 1-30-15,-4-3-2 16,-12-4-19-16,-28 0-21 15,-17 0-12-15,-14 0-8 16,-5-8 0-16,6 0-6 16,3-5 0-16,1-2-1 15,-3-5 3-15,-7-3 6 16,-6-5 2-16,-3-6 5 16,-5-4 0-16,-1-6-13 15,-6-6-7-15,-5-1-4 16,-4-1 3-16,-8-1 14 15,-4 2 8-15,-1-2-10 16,-18 2-11-16,-11 1 1 0,-11-3-5 16,-9 3-6-16,-8 0-3 15,-9 5-5-15,1 5 0 16,-4 7 0-16,0 5 0 16,1 4 1-16,5 7 5 15,0 7-6-15,1 3 5 16,2 7-5-16,0 0 0 15,1 0 0-15,0 11 0 16,5 3 0-16,2 2 0 16,5 4 5-16,-1 5-6 15,8 0 2-15,-2 3-1 16,4 5 0-16,0 2 0 0,5 2-1 16,-1 0 1-16,7-1-1 15,3 2 0-15,4 1 1 16,8 3 5-16,3 1 0 15,5 1 2-15,5 2-1 16,0 0 4-16,6 0-1 16,9 2-1-16,1-3 0 15,5 0 2-15,1-1-2 16,0-4 3-16,4-2-12 16,1-5 1-16,0-4 7 15,1-2-7-15,-1-4 6 16,3-6-6-16,1-2 1 15,2-5 7-15,1-6-3 16,1-4-6-16,2 0 1 16,-1-5-1-16,-5-9-43 0,-1-2-89 15,-7 3-143-15,-6 4-176 16,-12 3-424-16</inkml:trace>
  <inkml:trace contextRef="#ctx0" brushRef="#br0" timeOffset="302571.808">9269 11047 521 0,'0'0'107'16,"0"0"-16"-16,0 0-14 0,0 0-24 15,0 0 193 1,-2-52-148-16,-1 41-41 0,-5-1-10 15,5-2 80-15,-5 2-11 16,-1-1-7-16,-1 0-32 16,0 1 12-16,-1 1 1 15,-6-3-5-15,-1 2-20 16,-7 1-18-16,-4 0 11 16,-3 1 5-16,-3 1-18 15,-3 1-13-15,2 3 8 16,0 2 2-16,2 1-5 15,3 2-13-15,-2 0-2 16,-3 0-3-16,2 0 6 16,0 5-5-16,1 0 2 15,1 5 11-15,1 0 13 0,1 1-19 16,0 5-9 0,1 4 1-16,-3 2-3 0,2 6 2 15,1 0-3-15,0 3 3 16,0 3-6-16,9 1-3 15,-4 3 1-15,8 1 2 16,4 2 2-16,6 0-2 16,4 2-3-16,2 2 16 15,2 2-1-15,13 2 3 16,7 2 1-16,2-2-2 16,4 1-5-16,0-4 3 15,4-2-5-15,-2-6-4 0,4-5 0 16,2-7 16-16,4-2 11 15,5-8 0-15,0-3 9 16,5-6-15-16,1-6 6 16,3-1 3-16,2-3 3 15,1-12-14-15,0-7 5 16,-2-3-7-16,-4-4-11 16,-2-4 6-16,-7-1-2 15,-2 0 1-15,-4 1-5 16,-6 1-5-16,-5 3-4 15,-7 2-4-15,0 0 4 0,-8 1 4 16,-1-3-5 0,-5-1-4-16,-4 0-6 0,0-2 5 15,0-3-5 1,-11-2 1-16,-7 1-2 0,0-2 0 16,-6 1-14-16,0 2 4 15,-3-1-7-15,-1 4-1 16,-2-1-7-16,-1 3-5 15,-1 4-3-15,-2 1 4 16,-4 1 1-16,-3 5-7 16,-8 4-5-16,-7 5-16 15,-6 6-20-15,-19 4-5 16,-32 39 14-16,18 2-20 16,4 2-467-16</inkml:trace>
  <inkml:trace contextRef="#ctx0" brushRef="#br0" timeOffset="322124.3725">8925 5554 552 0,'0'0'294'16,"0"0"-294"-16,0 0-36 15,0 0-113-15</inkml:trace>
  <inkml:trace contextRef="#ctx0" brushRef="#br0" timeOffset="323549.0509">9118 11207 1433 0,'0'0'0'0,"0"0"-155"15,0 0-214-15,0 0 27 0</inkml:trace>
  <inkml:trace contextRef="#ctx0" brushRef="#br0" timeOffset="323992.5771">8195 12605 1322 0,'0'0'119'0,"0"0"-119"0,0 0-74 15,0 0 24-15,0 0-45 16,0 0-202-16,0 0-392 0</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19:52.299"/>
    </inkml:context>
    <inkml:brush xml:id="br0">
      <inkml:brushProperty name="width" value="0.05292" units="cm"/>
      <inkml:brushProperty name="height" value="0.05292" units="cm"/>
      <inkml:brushProperty name="color" value="#FF0000"/>
    </inkml:brush>
  </inkml:definitions>
  <inkml:trace contextRef="#ctx0" brushRef="#br0">2690 7693 550 0,'0'0'124'16,"0"0"19"-16,0 0-6 15,0 0 73-15,-93 48 27 16,74-37 5-16,8-2-25 15,4-5 10-15,4-3-67 16,3-1-30-16,0 0-16 16,1-2-25-16,13-10-20 15,5-2-2-15,8-4-19 0,6-3-19 16,3 0-11-16,1-3-12 16,6 6 3-1,-4 3-8-15,-4 4-1 0,-3 7 0 16,-7 4-71-1,-5 0-162-15,-14 15-82 0,-6 4-70 16,0-2-258-16</inkml:trace>
  <inkml:trace contextRef="#ctx0" brushRef="#br0" timeOffset="203.0371">2636 7925 910 0,'0'0'271'0,"0"0"-121"15,0 0 14-15,0 0-17 16,0 0-23-16,0 0-29 16,91-33-33-16,-57 18-18 15,5-4-16-15,0 0-18 16,-2-1-10-16,-2-2 0 16,-3-9-135-16,-9 7-228 15,-10 2-506-15</inkml:trace>
  <inkml:trace contextRef="#ctx0" brushRef="#br0" timeOffset="427.2749">2751 7579 851 0,'0'0'278'16,"0"0"-93"-16,0 0-17 0,0 0-1 15,0 0-64 1,0 0-8-16,0 0-16 0,100-40 1 15,-62 43 4-15,0 15-6 16,-7 9-9-16,-7 9-26 16,-12 9-19-16,-12 19-12 15,-5 25-5-15,-45 23-7 16,2-14-224-16,-9-18-836 0</inkml:trace>
  <inkml:trace contextRef="#ctx0" brushRef="#br0" timeOffset="11526.941">2297 8649 1098 0,'0'0'790'15,"0"0"-610"-15,0 0 6 16,0 0-63-16,0 0-12 16,0 0-32-16,-6 2-43 15,8-4-21-15,10-11-8 16,6-3-6-16,1-1-1 15,2 0 1-15,0 1-1 0,-2 2 0 16,-1 3-136-16,-2 3-124 16,-5 5-216-16,-5 2-156 0</inkml:trace>
  <inkml:trace contextRef="#ctx0" brushRef="#br0" timeOffset="11710.1072">2324 8839 1128 0,'0'0'194'16,"0"0"-32"-16,0 0 10 15,0 0-1-15,0 0-10 16,0 0-62-16,84-64-62 16,-50 32-24-16,-1-4-13 0,2-15 0 15,-9 7-279-15,-8 7-595 0</inkml:trace>
  <inkml:trace contextRef="#ctx0" brushRef="#br0" timeOffset="11972.5052">2309 8349 1607 0,'0'0'312'16,"0"0"-192"-16,0 0-54 15,0 0-14-15,0 0 72 16,82-31-29-16,-43 31 6 0,1 0 10 16,-1 7-32-16,-3 12-25 15,-8 5-23-15,-5 5-10 16,-11 6-5-16,-10 6-4 16,-2 7-3-16,-8 5-7 15,-16 5-2-15,-21 28-89 16,3-15-168-16,1-7-426 0</inkml:trace>
  <inkml:trace contextRef="#ctx0" brushRef="#br0" timeOffset="14979.2207">11817 8126 955 0,'0'0'767'0,"0"0"-519"0,0 0-128 15,0 0 97-15,0 0 7 16,92-68-38-16,-47 41-76 16,8-5-25-16,3 0-23 15,-1 0-22-15,-1-1-13 16,-2 3-15-16,-5 2-6 16,-3 1-5-16,-11 6-1 15,-4 3-34-15,-9 1-99 16,-16-2-189-16,-4 2-297 0,0 3-491 15</inkml:trace>
  <inkml:trace contextRef="#ctx0" brushRef="#br0" timeOffset="15238.7805">12100 7679 899 0,'0'0'852'0,"0"0"-665"15,0 0-27-15,0 0 16 16,102-54-24-16,-56 37-40 16,4 5-13-16,-2 3-20 0,-3 8-35 15,-11 1-22-15,-7 6-10 16,-12 13-3-16,-10 10 0 16,-5 12 1-16,-8 3-2 15,-17 8-8-15,-2-2 2 16,-1-5-2-16,2-9-160 15,5-9-332-15,10-19-512 0</inkml:trace>
  <inkml:trace contextRef="#ctx0" brushRef="#br0" timeOffset="15839.7368">12921 7210 1283 0,'0'0'896'16,"0"0"-653"-16,0 0-72 15,0 0-80-15,0 0 47 16,45 85-32-16,-20-42-16 16,3 2-11-16,0-1-32 15,1-4-28-15,-4-3-8 16,0-5-10-16,-4-5 0 0,-8-5 0 16,-2-8-1-16,-8-6-72 15,-3-7-11-15,-3-1 27 16,-17-13-42-16,-9-17-37 15,-7-11 37-15,-4-10 35 16,-1-5 19-16,5-3 23 16,5 7 21-16,7 6 0 15,7 6 24-15,9 7 34 16,7 3-9-16,1 0 6 16,9 2-21-16,13 3-10 15,5 4-6-15,4 6-5 16,-1 8-2-16,-2 7-10 15,-4 0 1-15,-6 9 4 0,-5 12-5 16,-7 7 10 0,-6 5 2-16,0 4 4 0,-6 2-10 15,-13 1 1-15,-5-3-8 16,-2-4 1-16,1-3-1 16,0-10-7-16,5-9-45 15,9-11-97-15,1-12-184 16,9-6-406-16</inkml:trace>
  <inkml:trace contextRef="#ctx0" brushRef="#br0" timeOffset="16131.6549">13326 6961 1498 0,'0'0'344'0,"0"0"-99"16,0 0-34-16,0 0-39 16,0 0 0-16,-57 101-45 15,53-64-13-15,4 3-13 16,0-1-14-16,0-1-14 16,12-5-20-16,1-5-26 15,4-6-17-15,2-6-8 16,4-6-1-16,0-7 0 15,4-3-1-15,0-7-42 16,7-32-150-16,-5 0-287 0,-7 0-469 16</inkml:trace>
  <inkml:trace contextRef="#ctx0" brushRef="#br0" timeOffset="16575.6386">13566 6970 2011 0,'0'0'284'0,"0"0"-208"15,0 0 23-15,0 0 102 16,55 84-73-16,-35-60-63 16,-4 1 5-16,1-2-18 0,-5 0-16 15,-2-2-16-15,-4-4-6 16,-5-6-3-16,-1-6-4 15,0-4 1-15,0-1 7 16,-13-11 0-16,-5-19-14 16,-7-20 0-16,1-6 0 15,3-6 1-15,2-4-1 16,10 17 1-16,4 1 8 16,5 10 46-16,0 14 1 15,9 8-24-15,8 9-17 16,6 7-5-16,9 0 1 15,2 10 14-15,5 10-2 0,-2-1-7 16,-3 3-7-16,-2 2-1 16,-6 2-8-16,-7-2 0 15,-5 4 0-15,-6-3-1 16,-5-3-25-16,-3-5-115 16,-3-7-100-16,-12-7-120 15,-3-3-408-15</inkml:trace>
  <inkml:trace contextRef="#ctx0" brushRef="#br0" timeOffset="16781.3546">13617 7093 932 0,'0'0'1283'0,"0"0"-1073"0,0 0-141 16,0 0 2-16,0 0 96 15,0 0-61-15,86-43-54 16,-50 14-22-16,-1-1-24 16,8-13-6-16,-11 9-227 15,-10 3-523-15</inkml:trace>
  <inkml:trace contextRef="#ctx0" brushRef="#br0" timeOffset="23761.5447">13832 6931 590 0,'0'0'24'15,"0"0"181"-15,0 0 22 16,0 0-71-16,0 0-50 16,0 0-6-16,4 0 6 0,-1 0-14 15,3 0-2-15,0 0-13 16,5 0-25-16,5 2-6 16,3 12 7-16,7 4-12 15,4 4-1-15,1 4-14 16,2-1 2-16,-2-1-21 15,-1-1-5-15,-3-2-2 16,-1 5-25-16,-5-5-281 16,-12-4-559-16</inkml:trace>
  <inkml:trace contextRef="#ctx0" brushRef="#br0" timeOffset="24405.9822">13639 7106 555 0,'0'0'368'0,"0"0"-152"16,0 0-72-16,0 0 10 16,0 0 50-16,0 0-55 15,0 0-32-15,-5-21-41 16,5 21-38-16,0 1-22 16,10 16-10-16,10 3 30 15,0 9 20-15,4 2 18 16,-2 5-24-16,-2-1-7 15,-1-3-19-15,-4-3-15 16,-3-5-8-16,-2-3 0 16,-1-3-1-16,-6 2-5 15,-3-5-256-15,0-6-356 0</inkml:trace>
  <inkml:trace contextRef="#ctx0" brushRef="#br0" timeOffset="24799.2047">13674 7092 443 0,'0'0'785'16,"0"0"-566"-16,0 0-111 15,0 0 19-15,0 0 5 16,0 0 2-16,0 0-29 15,55-35-27-15,-40 20-15 16,2 4-14-16,-1-5-16 16,0 5-20-16,-5 1-7 15,2 0-6-15,-7 5-1 16,-3 3-201-16,-3 2-407 0</inkml:trace>
  <inkml:trace contextRef="#ctx0" brushRef="#br0" timeOffset="51123.5713">8080 7696 1273 0,'0'0'514'16,"0"0"-408"-16,0 0 26 16,0 0 9-16,0 0-3 15,0 0-60-15,11-19-21 16,5 4-13-16,5-2-11 16,10-3-12-16,5-1-6 15,7-1-14-15,4-2 9 16,0 2-10-16,2-2 1 0,-5 4-1 15,-4 6-128 1,-10 5-190-16,-12 4-342 0</inkml:trace>
  <inkml:trace contextRef="#ctx0" brushRef="#br0" timeOffset="51352.2092">8164 7807 1568 0,'0'0'187'16,"0"0"-139"-16,0 0-7 15,0 0 57-15,0 0 33 16,91-26-14-16,-51 6-32 16,6 1-38-16,3-2-31 0,2 2-14 15,-6 3-2-15,8 7-57 16,-11 3-280-16,-13 6-451 0</inkml:trace>
  <inkml:trace contextRef="#ctx0" brushRef="#br0" timeOffset="53513.4393">7868 10011 1124 0,'0'0'272'16,"0"0"-93"-16,0 0-19 15,0 0-42-15,0 0-44 16,0 0-41-16,0 0-21 0,6 0-11 16,3-2 1-1,6-7 8-15,3-2-4 0,1 0-5 16,2 0 1-16,-3 2-1 15,3 2-1-15,-3 6 0 16,1 1-122-16,-2 0-162 16,-8 6-303-16</inkml:trace>
  <inkml:trace contextRef="#ctx0" brushRef="#br0" timeOffset="53731.1069">7851 10253 396 0,'0'0'894'0,"0"0"-795"0,0 0-73 16,0 0 49-16,89-77 55 15,-49 41-70-15,6-1-37 16,17-6-22-16,-10 11-1 15,-10 7-276-15</inkml:trace>
  <inkml:trace contextRef="#ctx0" brushRef="#br0" timeOffset="69147.6349">8158 12244 1305 0,'0'0'365'0,"0"0"-155"15,0 0-125-15,0 0 40 16,0 0 10-16,0 0-62 16,10-9-47-16,-1 1-18 15,6-5-1-15,5-3-5 0,5-2-1 16,1 1 0-16,3 0 0 15,-2 1-1-15,-3 4-7 16,-4 4-119-16,-2 7-149 16,-7 1-98-16,-5 0-309 0</inkml:trace>
  <inkml:trace contextRef="#ctx0" brushRef="#br0" timeOffset="69371.4586">8250 12458 992 0,'0'0'716'16,"0"0"-544"-16,0 0-107 0,0 0 64 16,0 0 49-16,0 0-58 15,0 0-49-15,85-102-29 16,-47 54-26-16,9-10-12 15,25-35-4-15,-11 14-213 16,-6 2-479-16</inkml:trace>
  <inkml:trace contextRef="#ctx0" brushRef="#br0" timeOffset="94374.8551">10960 14668 2352 0,'0'0'306'16,"0"0"-221"-16,0 0-64 15,0 0-13-15,0 0 8 16,0 0-3-16,11-48-1 16,1 32-11-16,7-1 6 15,-2-2-5-15,2-1-2 16,-3 1-17-16,-4-1-72 15,-3 4-108-15,-4-1-68 16,-3 7-132-16,-2 3-291 0</inkml:trace>
  <inkml:trace contextRef="#ctx0" brushRef="#br0" timeOffset="94564.1059">11075 14804 2009 0,'0'0'311'0,"0"0"-231"16,0 0-56-16,0 0 40 16,0 0 37-16,54-89-45 15,-30 50-18-15,4-5-21 16,5-7-17-16,20-30-93 16,-8 9-184-16,-9 5-567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21:44.417"/>
    </inkml:context>
    <inkml:brush xml:id="br0">
      <inkml:brushProperty name="width" value="0.05292" units="cm"/>
      <inkml:brushProperty name="height" value="0.05292" units="cm"/>
      <inkml:brushProperty name="color" value="#FF0000"/>
    </inkml:brush>
  </inkml:definitions>
  <inkml:trace contextRef="#ctx0" brushRef="#br0">17250 4322 1167 0,'0'0'146'16,"0"0"-108"-16,0 0-38 16,-94-4 0-16,50 27 0 15,-19 25-1-15,-20 38 1 16,-5 35 0-16,10 15 50 16,26-1 110-16,37-16 15 15,18-23-23-15,25-21 34 16,9-19-65-16,1-15-16 15,6-1-65-15,6 8-28 16,6 7-5-16,2 9-6 16,-8-2 1-16,-13-3-1 15,-10 0 0-15,-14-4 0 16,-13-2 0-16,0-3 0 16,-21-4-1-16,-11-5 1 15,-4-5-1-15,-2-11 0 0,3-11 1 16,3-9 8-1,7-5 1-15,6-2-1 0,9-8 0 16,5 5-3-16,5 2-6 16,0 3-15-16,9 8-3 15,15 21 11-15,11 21 6 16,8 28 0-16,4 33 1 16,-5 25 0-16,-8 11 21 15,-13 2 18-15,-9-4 17 16,-6 9 7-16,-6 3-10 15,0 4 7-15,0 1-1 16,-11-2-23-16,-1-8-6 0,3-3-11 16,3-4 4-16,1-2-1 15,1-8-14-15,4-1-2 16,0-6-6-16,0 0 8 16,0-2-7-16,0 2 0 15,0-2 8-15,4 2 2 16,-4-2-11-16,2 2 0 15,-2-4 0-15,0 2 0 16,0-3 1-16,0-1-1 16,0-2 2-16,-6-3-1 15,1-4 13-15,-3 3-14 16,-3 0-1-16,1-2 1 16,1 2 0-16,-1-3 1 0,3-1 0 15,0-6-1-15,1-2 6 16,3-10 0-16,-1-7-6 15,4-7-5-15,-3-15 5 16,1-13 0-16,0-15 0 16,0-3 1-16,1 2-1 15,-2 3 0-15,1 0 0 16,1-6 0-16,1-9 0 16,0 0 0-16,0-4 0 15,0-2 0-15,0-2 0 16,-4 3 0-16,2-3 1 15,-1 4-1-15,-2-4 1 16,0 2-1-16,1-1 6 0,1 0-6 16,2-3 0-16,1 1 0 15,0-3 6-15,0 0-5 16,0 3-1-16,0 0 2 16,4 1-1-16,3 0-1 15,1-1 2-15,-2-1-2 16,0 0 0-16,3 0 2 15,-2 0-2-15,2-2 2 16,-2 4-2-16,1-5 0 16,-2-1 1-16,0-1 0 15,-3-2 0-15,2-1-1 16,-4-2 1-16,2-1-1 16,1-3 0-16,-1 0 0 15,2 0 0-15,1 0 0 16,0 0 1-16,0 0 0 0,6 0 1 15,-2 0 4-15,4-8-6 16,1-1 1-16,1 1 0 16,-1-1 0-16,0 1 0 15,-3 1-1-15,2 1 0 16,-4 2 1-16,-4 2-1 16,0-3 0-16,-3 5 0 15,-3 0-24-15,0 0-24 16,0 0-18-16,0-2-86 15,0-3-98-15,-9-2-349 16,-2-2-585-16</inkml:trace>
  <inkml:trace contextRef="#ctx0" brushRef="#br0" timeOffset="196.5973">17186 12312 1955 0,'0'0'226'16,"0"0"-226"-16,0 0-150 16,0 0-1-16,0 0-458 0</inkml:trace>
  <inkml:trace contextRef="#ctx0" brushRef="#br0" timeOffset="5069.0063">17316 13046 1194 0,'0'0'349'16,"0"0"-264"-16,-85 33-61 16,52-8-18-16,5 5 47 15,3 4-8-15,8 3 9 0,4 2 0 16,7 4-7-16,4 0-9 15,2 2-3-15,3 2-5 16,13-3-1-16,1-1-6 16,4-3-5-16,1-4-11 15,-1-3 1-15,-1-3-7 16,-3-5 2-16,-3 1 3 16,-5-2-5-16,-6 1 9 15,-3 3 9-15,0 1 2 16,-17 5-11-16,-6-1-4 15,-7 0-5-15,-5-2 0 16,-1-3 1-16,2-5-1 0,4-6 0 16,10-5 0-1,5-5-1-15,10-4 2 0,5-3-1 16,0 0 1-16,5 0-2 16,14 0 0-1,5 0 1-15,6 6 14 0,-1 12 1 16,1 6 4-16,-4 10 9 15,-4 9 16-15,-4 10 8 16,-7 18 8-16,-4 18-12 16,-7 19-12-16,0 3-6 15,-10-6-4-15,-6-13-5 16,3-11-5-16,1-16-1 16,3-12 0-16,2-12-4 15,1-4 2-15,0 3-2 16,3 7-5-16,-3 3-6 0,1-3 1 15,1-3 0-15,1-4-1 16,-1 1 5-16,1-2-5 16,-2 0-1-16,0-3 0 15,2-1 1-15,2 0-1 16,-1-1 1-16,0-2-1 16,2 0 0-16,0-4-1 15,0-3 1-15,0-5-1 16,0-5 1-16,0-2-6 15,0-6-9-15,5-1-3 16,-3-3-7-16,1-3-20 16,0 0-2-16,0 0-19 15,0 0-20-15,3 0-47 0,3 0-68 16,6-7-77-16,-2 1-248 16,-2 0-217-16</inkml:trace>
  <inkml:trace contextRef="#ctx0" brushRef="#br0" timeOffset="5259.4435">17216 15838 1842 0,'0'0'181'16,"0"0"-181"-16,0 0-58 0,0 0 39 15,0 0-4 1,0 0-255-16,0 0-293 0</inkml:trace>
  <inkml:trace contextRef="#ctx0" brushRef="#br0" timeOffset="16963.0982">1401 15536 468 0,'0'0'618'0,"0"0"-469"16,0 0 205-16,0 0-202 16,0 0-45-16,0 0 8 15,-9 0-46-15,9 0-32 16,0 0-6-16,2 0-14 15,6 0 1-15,6 0-11 16,10 0 15-16,7 0 18 16,9 0-9-16,11 3 11 15,4-2 18-15,21 1-11 16,18-2 24-16,20 0-20 0,8-3 1 16,-1-7-12-16,-11-1 7 15,-10 4 7-15,-6-2 11 16,-6 4-23-16,-11 0-25 15,-17 4-1-15,-15 0 3 16,-2 1-5-16,2 0-2 16,-2-3-5-16,2 3 0 15,-11 0-8-15,-7 0-1 16,-7 0 0-16,-1-3 0 16,-1-1-31-16,28-13-141 15,-3 1-171-15,2-2-174 0</inkml:trace>
  <inkml:trace contextRef="#ctx0" brushRef="#br0" timeOffset="17894.257">8025 15663 1386 0,'0'0'275'0,"0"0"-205"0,0 0-57 16,0 0 8-16,95 15 115 16,-27-12 32-16,29-1-34 15,34-2-7-15,17 0-50 16,14 0 7-16,8 1 52 0,-3 3-27 15,14 3-39 1,1-4-38-16,-2-3-23 0,-7 0 4 16,-6 0 4-16,-13-8-4 15,-11-8-4-15,-15-2-8 16,-16-1 14-16,-31 2-15 16,-25 4 0-16,-23 4-1 15,-15 2 1-15,-7 3-1 16,-4 0-7-16,-6 0 2 15,-1-1-7-15,-8 2-83 16,-32 3-164-16,3 0-201 16,-7 0-296-16</inkml:trace>
  <inkml:trace contextRef="#ctx0" brushRef="#br0" timeOffset="19100.4128">1930 16627 750 0,'0'0'298'0,"0"0"-196"16,0 0-77-16,0 0-25 15,0 0 12-15,0 0 34 16,0 0 41-16,76-4-20 16,-35 4 27-16,9 0-27 15,6 4-25-15,2 5-7 16,8-1 21-16,-1-1-7 16,2 0-17-16,0-2-16 15,15 0 5-15,14 0 11 0,11-1-10 16,-7 4 4-1,-18-3-4-15,-1 4-1 0,2 5-5 16,17 2 1-16,15 2 3 16,0 1 51-16,-14-3 9 15,1 3-51-15,-1-2-8 16,-2-2 5-16,1 1-2 16,1-3-3-16,-5 0 8 15,2-2 4-15,-4-3-5 16,-3-2 6-16,1-3-9 15,-1 1-6-15,-3-4-2 16,-1 0 5-16,-2-5 14 16,-1-3 16-16,-1-3 10 15,3 2-14-15,-15-1-20 16,-10 3 0-16,9-1 4 0,-11 1-1 16,1 3 2-16,9 2-3 15,-11 1-11-15,7 1 16 16,6 0-12-16,-4 0-8 15,-6 0 3-15,-7 3-7 16,-10 4-11-16,-11 0 6 16,-8-2-5-16,-11-1 0 15,-3-1 11-15,-4-1-11 16,-6-2 0-16,1 0 1 16,-2 0 4-16,0 0-6 0,0 0-11 15,0-14-142 1,-3-1-336-16,-6 0-483 0</inkml:trace>
  <inkml:trace contextRef="#ctx0" brushRef="#br0" timeOffset="31850.3316">922 9898 584 0,'0'0'856'16,"0"0"-702"-16,0 0-2 15,0 0 54-15,0 0-18 16,0 0-20-16,-60-42-24 15,51 67-89-15,-2 21-39 16,3 5-2-16,2 11 41 16,2 5 10-16,4-10-25 0,7 1-14 15,10-3-16 1,5-10-9-16,5-6 0 0,4-3 0 16,0-6 0-16,2-2-1 15,-1-2 0-15,-4-2 0 16,0 2-1-16,-7-4 1 15,-6 0-2-15,-3-5-22 16,-8-2-41-16,-4-5 10 16,0-4 22-16,0-5 21 15,-13-1 6-15,1 0-3 16,0-9 9-16,0-2 0 16,4 4 14-16,4 2 2 15,3 2 26-15,1 3-23 16,0 0-19-16,0 1-13 15,5 18 1-15,15 9 12 16,1 12 40-16,7 24 35 16,1 28-9-16,-7 27 16 0,-5 12-14 15,-12 0 6-15,-5-8-3 16,-1-12 1-16,-17 1-15 16,3-4-6-16,-1-5-3 15,-2-7-3-15,4-8-9 16,4-18-12-16,3-15-5 15,3-18-1-15,3-8 0 16,1 0-7-16,0 0-5 16,0-3-5-16,5-5 1 15,5-7-1-15,0-6-1 16,1-2 0-16,5-5-1 16,3-1 0-16,7 0-50 15,4-15-105-15,28-36-136 0,-7 2-292 16,-8-6-762-16</inkml:trace>
  <inkml:trace contextRef="#ctx0" brushRef="#br0" timeOffset="32660.3518">3877 10380 1008 0,'0'0'587'15,"0"0"-438"-15,0 0-56 0,0 0-27 16,0 0-16-16,0 0-15 16,0 0 77-16,76 18 23 15,-9-10 4-15,32 1-27 16,21-4 57-16,10-3-42 15,-6-2-14-15,-9 0-23 16,-14 0-5-16,4-2 7 16,-2-5-5-16,-1-3-4 15,-1-2-2-15,-3 1-31 16,-18 0-13-16,-17 2 1 16,-14 1-2-16,-10 2-9 15,3-2-26-15,-1 0 8 0,-1 0-8 16,-10 0-1-16,-9 5 1 15,-10 0-1-15,-3 0 0 16,-5 2-16-16,1 1-92 16,-1 0-155-16,0 7-264 15,-3 3-287-15</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23:29.817"/>
    </inkml:context>
    <inkml:brush xml:id="br0">
      <inkml:brushProperty name="width" value="0.05292" units="cm"/>
      <inkml:brushProperty name="height" value="0.05292" units="cm"/>
      <inkml:brushProperty name="color" value="#FF0000"/>
    </inkml:brush>
  </inkml:definitions>
  <inkml:trace contextRef="#ctx0" brushRef="#br0">16919 4175 916 0,'0'0'763'0,"0"0"-658"15,0 0-7-15,0 0 3 16,0 0 55-16,0 0-54 16,-27 8-49-16,27 9-25 0,4 7 52 15,13 7 5 1,1-1-14-16,5-2-22 0,3-6 12 15,1-7-7-15,3-5-8 16,6-9 9-16,4-1 23 16,9-19 7-16,9-18 27 15,17-22-22-15,21-27-27 16,12-23-16-16,1-7-16 16,-25 20-4-16,-27 28-14 15,-26 27-4-15,-7 13-8 16,-4 3 0-16,-4 5-1 15,-2 4 0-15,-8 9-2 16,-6 7-41-16,0 9-189 16,0 10-227-16,-7 1-280 0</inkml:trace>
  <inkml:trace contextRef="#ctx0" brushRef="#br0" timeOffset="4217.8106">17177 4775 1279 0,'0'0'162'0,"0"0"-107"16,0 0 110-16,0 0 52 16,0 0-139-16,0 0-27 0,-13 39 14 15,40-10 14 1,4-5-10-16,3-7-15 0,4-6 6 15,-1-10 23-15,5-1-1 16,3-18 1-16,5-13-11 16,5-11-20-16,3-6-24 15,4-6-14-15,0-1-7 16,-1 0-6-16,-8 5-1 16,-3 8-1-16,-11 9-6 15,-13 15-1-15,-12 14-11 16,-12 6-47-16,-17 59-50 15,-13 0-105-15,-11 7-630 0</inkml:trace>
  <inkml:trace contextRef="#ctx0" brushRef="#br0" timeOffset="5040.5119">17076 5683 1219 0,'0'0'271'0,"0"0"-53"16,0 0 12-16,0 0-9 15,0 0-64-15,0 0-64 16,0 0-38-16,-12 32-3 0,24-1 72 15,6 5-21-15,1 5-26 16,7-3-29-16,0-4-14 16,6-7-7-16,4-8 14 15,3-10-1-15,3-9-4 16,5-4 18-16,2-22 52 16,3-16-20-16,3-8-33 15,7-21-26-15,-7 4-16 16,-3-3-4-16,-4 4-7 15,-14 18-1-15,-2 3-8 16,-8 10 3-16,-10 15 5 16,-6 9-17-16,-5 11-10 15,-3 0-19-15,0 14-176 0,-20 52-68 16,-7-3-373-16,-10 5-731 16</inkml:trace>
  <inkml:trace contextRef="#ctx0" brushRef="#br0" timeOffset="6043.9392">17090 6434 1166 0,'0'0'184'16,"0"0"-20"-16,0 0-16 15,0 0 61-15,0 0 5 16,0 0-77-16,0 0-53 16,-25-45-47-16,25 45-22 15,6 10-15-15,13 7 11 16,7 3 28-16,7-2-8 16,6-2 3-16,6-10 3 15,4-6 44-15,7-1 27 16,4-21-14-16,4-12-7 15,2-13-24-15,10-18-20 0,-10 0-16 16,-2-3-14-16,-8 3-13 16,-20 15 0-16,-2 8 0 15,-14 17-16-15,-11 17-124 16,-14 33-191-16,-17 16-277 16,-11 10-289-16</inkml:trace>
  <inkml:trace contextRef="#ctx0" brushRef="#br0" timeOffset="6629.8812">17007 7143 1075 0,'0'0'325'0,"0"0"-111"0,0 0 46 16,0 0-20-16,0 0-37 16,0 0-82-16,0 0-53 15,-20-30-41-15,25 46-21 16,13 9 66-16,4 8 30 15,4 4-30-15,3 1-8 16,3-8-13-16,0-4-15 16,2-8 3-16,-2-9 13 15,6-9 20-15,2-7 40 16,12-32-2-16,16-31-15 16,10-27-36-16,2-10-28 0,-14 15-13 15,-19 24-6-15,-20 25-6 16,-5 11-5-16,-4 2 0 15,-2 8-1-15,-3 7-39 16,-9 15-100-16,-4 34-183 16,-14 12-303-16,-11 12-407 0</inkml:trace>
  <inkml:trace contextRef="#ctx0" brushRef="#br0" timeOffset="7393.933">16966 7979 1358 0,'0'0'310'0,"0"0"-4"0,0 0-167 16,0 0-77-16,0 0-31 15,0 0 54-15,0 0 117 16,64 102-40-16,-23-71-69 16,5-5 5-16,10-11-4 15,7-15 11-15,4-2 40 16,7-27-22-16,1-15-17 16,8-22-32-16,1-21-29 15,-3-14-15-15,-16 5-17 16,-22 22-13-16,-19 24 0 0,-9 21 0 15,-2-1-1-15,0 6 1 16,-3 6-26-16,-6 14-71 16,-4 4-119-16,-7 49-140 15,-10 2-295-15,-11 12-506 16</inkml:trace>
  <inkml:trace contextRef="#ctx0" brushRef="#br0" timeOffset="8724.7649">16936 8770 760 0,'0'0'351'0,"0"0"-116"16,0 0-57-16,0 0 0 0,0 0 44 15,0 0-90-15,0 0-64 16,-23-13-42-16,23 13-24 16,8 11-1-16,12 6 6 15,5 6 30-15,5 0 53 16,4 3-28-16,0-9-14 15,-1-5 45-15,1-12 11 16,6 0-8-16,6-25-8 16,14-27 25-16,18-30-19 15,15-25-31-15,2-14-23 16,-10 10-13-16,-22 24-9 16,-24 31-5-16,-13 19-13 15,-5 14 0-15,-5 3 1 0,-5 8-1 16,-5 10-74-16,-11 38-174 15,-17 12-343-15,-9 13-571 0</inkml:trace>
  <inkml:trace contextRef="#ctx0" brushRef="#br0" timeOffset="15669.4213">21760 8540 1305 0,'0'0'298'0,"0"0"-138"0,0 0 19 16,0 0-5-16,0 0-42 15,0 0-54-15,-17 0-50 16,19 20-6-16,13 5 131 16,5 2-34-16,6 0-23 15,3-7-38-15,9-8 15 16,9-12 29-16,25-12 19 16,34-44 45-16,40-43-46 15,17-17-44-15,-2-10-23 16,-15 8-22-16,-20 23-4 15,-4 6-13-15,-24 16 2 16,-22 19-5-16,-26 17-11 16,-12 7-5-16,-2 4 3 15,-3 4 2-15,-6 2-6 16,-16 12-60-16,-11 13-122 0,-7 15-284 16,-20 6-461-16</inkml:trace>
  <inkml:trace contextRef="#ctx0" brushRef="#br0" timeOffset="29187.8367">17749 9075 694 0,'0'0'260'0,"0"0"-148"16,0 0-70-16,0 0 80 15,0 0 21-15,0 0-22 16,65 0-8-16,-42 0-22 0,3 0-2 15,4 0 4 1,5 0 5-16,1 0-19 0,5 0-18 16,2-3-8-16,3 0-12 15,1 2 21-15,2-2-9 16,-4 3-8-16,1-2-10 16,-5 1 8-16,2-1-10 15,0 0-2-15,0 0-7 16,2 2 6-16,1-3-8 15,2 1-7-15,4-1-6 16,3-2-7-16,7-2 18 16,3-1 10-16,1-3-7 15,1 1-22-15,0-2 8 16,2 3-9-16,-1-1 9 0,1 1-8 16,-1 1-1-16,-2 1 8 15,-2 2-8 1,-4-2 1-16,-3 3 1 0,-1 1 4 15,0 2 1-15,1 1 2 16,0 0 5-16,0 0-4 16,-2 0-2-16,2 0-7 15,-2 5 9-15,-1 2-3 16,2-2 4-16,-1 0-4 16,-1 0-5-16,0 0 8 15,0 0-9-15,1-2 7 0,-1-1 4 16,1-2-2-16,-1 0 10 15,2 0-3-15,-4 0-3 16,-2 0 1-16,-1 0 9 16,-3 0-15-16,2 0 0 15,-1-1 3-15,0-2-12 16,2 0 9-16,-3 0 0 16,2 3-7-16,-2-3-1 15,0 3 7-15,-3-4-2 16,4 1-5-16,-2-1 7 15,1-2 4-15,0 2-2 16,3-1 2-16,2 0 0 16,-2-2-11-16,5 3 20 15,-1 0-7-15,0 2-7 16,-1-1-6-16,-4 1 10 0,-2 0-4 16,-6 2-6-16,-4-3 6 15,-6 3-7-15,-5-3 8 16,-2 0-8-16,-3-3 6 15,0-1-6-15,-4-2 6 16,1-3-6-16,-2-5 8 16,1-3-8-16,-2-4 8 15,-1-1-7-15,-3-2 0 16,-2 1 5-16,-4-2-5 16,-1 0 5-16,-3 0-5 15,0 1 5-15,-7-1 0 16,-7 3-6-16,-5-2 11 15,-1 2-10-15,-5 3 17 0,-3 0 1 16,-4 2-8-16,-2 3 1 16,-9 0-3-16,-5 4-3 15,-20 2-5-15,-18 3 5 16,-21 2-5-16,-8 3 0 16,8 3 1-16,7 0-2 15,13 0 1-15,-2 0 5 16,1 0-6-16,1 0-1 15,1 2 0-15,14-2 0 16,11 0 0-16,11 0 0 16,2 0 1-16,-9 0 1 15,-7 0-1-15,-3-6 1 16,6-1 0-16,3-2-1 16,4 2 1-16,2-2 0 15,-2 3 0-15,2 0-1 0,1 2 5 16,-3 0-5-16,2 1 0 15,0 0-2-15,1-1 2 16,2 2-7-16,3 1 6 16,-2 0 2-16,3-1-2 15,-2 2 2-15,2 0-1 16,-3 0 0-16,0 0 0 16,-1 0 0-16,-5 0 0 15,-4 2 1-15,0 2 0 16,-2 4 0-16,2 1 0 0,6-2 0 15,-2 1-1 1,4 1 1-16,2-1-1 0,2 1-1 16,1-1 0-16,5 1 1 15,0-4 0-15,3 2-5 16,-4-2 4-16,0 0-4 16,-1-2 5-16,-3 0 1 15,-2-3-1-15,-2 0 0 16,-1 0-5-16,3 0 5 15,1 0 0-15,1 0 0 16,4 0 1-16,2 0-1 16,4 0 1-16,4 1 0 15,4 2 0-15,3 1-1 16,6-1 1-16,0 2-1 16,3 1 0-16,-2 2 0 0,-2 3 0 15,0 0 0 1,-3 3 0-16,-2 0 0 0,-1 0 0 15,2 2 0-15,-2-1 0 16,0 1 0-16,1 1 1 16,1-2-1-16,1 0 1 15,1 1-1-15,0 0 1 16,5-2-1-16,0-3 0 16,3 1 0-16,2-2 1 15,3 2-1-15,1 2 1 16,-1 5-1-16,0 4 0 15,3 7 0-15,2 3 0 16,3 2 0-16,0 1 7 16,0-1 0-16,13-1-1 0,4-5 10 15,5-2 5-15,3-5-3 16,2-4 2-16,1-2-1 16,1-4-2-16,-2-5 2 15,5-4 5-15,0-3 3 16,0 0 8-16,4-8 13 15,0-6-17-15,0-2-4 16,-3 0-3-16,-5 3-12 16,-7 2-12-16,-7 4 0 15,-4 1 6-15,-8 5-6 16,2-1 0-16,-3 2-8 16,1 0-69-16,1 0-100 15,3 0-304-15,-4 0-464 0</inkml:trace>
  <inkml:trace contextRef="#ctx0" brushRef="#br0" timeOffset="72178.781">2323 10000 691 0,'0'0'0'0,"0"0"-487"15</inkml:trace>
  <inkml:trace contextRef="#ctx0" brushRef="#br0" timeOffset="72695.1571">2323 10000 1340 0,'103'-27'280'0,"-108"24"-4"16,2 1 34-16,2 1-64 15,-1 1-45-15,2 0-76 16,0 0-38-16,0 10-34 16,5 13-39-16,12 13-2 15,5 10 27-15,6 7 40 16,2-2-19-16,0-2-12 15,-1-10 7-15,0-9 1 16,-4-10-14-16,6-13 14 16,2-7-9-16,7-15 22 15,14-33 48-15,19-38-47 16,18-31-23-16,3-12-11 0,-8 8-30 16,-12 16-5-16,-12 14-1 15,1 4 1-15,-11 13-1 16,-8 15 0-16,-13 13 6 15,-6 7-5-15,2-1 0 16,0-2-1-16,-2 0 0 16,-7 9 0-16,-4 11-6 15,-7 8 0-15,-4 6-1 16,0 5-4-16,-1 2-5 16,-2 1-8-16,1 0-35 15,-1 25-178-15,0 3-406 16,-1 6-606-16</inkml:trace>
  <inkml:trace contextRef="#ctx0" brushRef="#br0" timeOffset="77222.9836">2533 8385 499 0,'0'0'978'0,"0"0"-834"16,0 0-26 0,0 0 8-16,0 0 73 0,0 0-24 15,-24-13-28-15,23 10-27 16,-1 0-14-16,2 2-35 15,0 1-32-15,0 0-17 16,0 0-10-16,0 0-10 16,0 0-2-16,9 7 0 15,12 9 0-15,7 3 15 16,5 5 15-16,3 2 7 16,0-1 10-16,-1-3 5 15,-2-2-15-15,-6-4 5 16,-3-6-8-16,-3-3-4 15,-3-7 11-15,-2 0-11 16,5 0 7-16,3-21 7 0,7-12-5 16,12-26-8-16,17-29-19 15,12-22-6-15,13-7-4 16,-3 8-1-16,0 11 0 16,-12 15-1-16,-7 15 0 15,-16 15-7-15,-18 17 1 16,-10 11-1-16,0 0-2 15,-2 3 7-15,-2 2-4 16,-8 9 5-16,-2 5 0 16,-5 3 0-16,0 3 1 15,3-3-1-15,-3 3-5 0,0 0 0 16,0 0-12 0,0 0-3-16,0 0-12 15,0 0-6-15,3 0-18 16,0 0-46-16,4 9 14 0,5 17 43 15,-3-3-246-15,-3-2-644 0</inkml:trace>
  <inkml:trace contextRef="#ctx0" brushRef="#br0" timeOffset="84217.6507">10577 9729 535 0,'0'0'642'0,"0"0"-435"16,0 0-13-16,0 0 7 15,0 0 11-15,0 0-33 16,-26 0-58-16,30 0-32 16,13 0 6-16,25 0-28 15,39 0 82-15,41 0-22 16,24 0-26-16,14 0-6 15,-2 0-6-15,-7 0 10 16,7 0-18-16,12 0-11 16,9-6-19-16,12-6-1 15,13-5 1-15,11-1-3 0,6 1-8 16,10 1-1 0,-4 4-3-16,-4 2-18 0,-10 3-1 15,-14 3-11-15,-17 1 15 16,-22 0-5-16,-20 0-4 15,-37 0-3-15,-30 0-1 16,-28 1-2-16,-15-3 1 16,-4 2 1-16,-2 1-7 15,-5 0 8-15,-10-1 2 16,-3-1-4-16,-4 3-5 16,-2 1 4-16,0-2-6 15,0 2 0-15,0-3-26 16,0 0-62-16,-34-8-157 15,-6 1-565-15,-14-3-636 0</inkml:trace>
  <inkml:trace contextRef="#ctx0" brushRef="#br0" timeOffset="84997.4036">3496 10805 489 0,'0'0'267'0,"0"0"14"15,0 0-58-15,0 0 49 16,0 0-83-16,0 0-104 0,0 0-47 16,98 38 206-1,61-31 29-15,41-4-35 0,27-1-60 16,13-2 10-16,-11 0-6 15,6-4-47-15,1-8-9 16,-7-8-30-16,-14 0-21 16,-20-4-3-16,-22 0-29 15,-21 0-16-15,-26 4-1 16,-32 3-16-16,-30 4 2 16,-23 7-6-16,-18 0-5 15,-2 1 5-15,-9 2-6 16,3 1-1-16,-12 1 1 15,-3 1-26-15,0-2-34 0,0 1-72 16,0-3-119 0,-11-3-342-16,-6 1-592 0</inkml:trace>
  <inkml:trace contextRef="#ctx0" brushRef="#br0" timeOffset="112520.5867">5549 7458 728 0,'0'0'52'15,"0"0"206"-15,0 0-120 16,0 0-34-16,0 0 64 16,0 0 24-16,-7 0-50 15,5-2-11-15,-1 0 32 16,3 1-58-16,0 1-67 16,0 0-37-16,11 13-1 15,11 8 0-15,5 6 24 0,5 4 28 16,3 0 23-16,1-1-11 15,1-5-4-15,5-7 12 16,2-10-24-16,6-8 9 16,8 0 17-16,4-29-4 15,15-22-16-15,18-25-6 16,17-25-29-16,3-8-10 16,-24 16-3-16,-24 22-6 15,-26 29 9-15,-6 5-9 16,4-2-1-16,1 0-29 15,0 0 5-15,-9 10-2 16,-8 9 6-16,-7 6 0 16,-2 7-12-16,1 4-23 0,14 3-28 15,0 8-44 1,-4 1-494-16</inkml:trace>
  <inkml:trace contextRef="#ctx0" brushRef="#br0" timeOffset="123395.6509">5380 11506 591 0,'0'0'508'0,"0"0"-269"16,0 0-2-16,0 0 30 15,0 0 4-15,0 0-87 16,-30-45-9-16,30 40-7 16,0 2-28-16,13-5-66 15,9-2-44-15,9-3-2 16,11-1 11-16,9 2-5 15,4 1-8-15,6 2-8 16,0 4-3-16,2 1-5 16,-4 1-10-16,-8 3 0 0,-8 0 0 15,-10 0 1 1,-12 0-1-16,-10 0-1 0,-10 3-9 16,-1 3-6-1,-9 6-2-15,-18 8 18 0,-17 8 10 16,-25 14-8-16,-28 17 4 15,4-3-5-15,6-2 1 16,21-8-1-16,21-13 5 16,3 1-5-16,4-1 0 15,20-9 0-15,12-8 6 16,6-3 7-16,14-3 14 16,18-3 8-16,13-4 9 15,9-3-7-15,9 0-5 16,6-8-3-16,1-6-17 15,-1 1-2-15,-4-4-11 16,-8 0 1-16,-9 3-1 0,-8 2-1 16,-10-2-101-16,-12 2-80 15,-3 4-168-15,-11 0-404 0</inkml:trace>
  <inkml:trace contextRef="#ctx0" brushRef="#br0" timeOffset="123621.5551">6111 11569 1388 0,'0'0'766'16,"0"0"-614"-16,0 0-20 16,0 0-19-16,0 0 76 15,0 0-95-15,30 100-45 0,-21-70-27 16,-3-4-16-16,-3-3-4 15,-1-3-2-15,-2-3-66 16,0-8-241-16,-3-2-351 16,-3-7-804-16</inkml:trace>
  <inkml:trace contextRef="#ctx0" brushRef="#br0" timeOffset="123906.7724">6029 11269 1500 0,'0'0'264'0,"0"0"-36"0,0 0-12 16,0 0-59-16,-36 90-77 15,36-66-21-15,5-4-12 16,10-6-16-16,1-9-6 16,2-5-1-16,2 0 1 15,0-21-7-15,0-7-7 16,-5-4-5-16,-6-4-4 15,-5 3-2-15,-4 1 1 16,0 10-1-16,-11 8-16 16,-2 10-31-16,-6 4-27 15,4 14-51-15,0 27-36 16,6 1-154-16,3-2-377 0</inkml:trace>
  <inkml:trace contextRef="#ctx0" brushRef="#br0" timeOffset="124341.8107">6314 11536 1837 0,'0'0'297'16,"0"0"-150"-16,0 0 76 16,0 0-5-16,21 89-94 15,-12-52-32-15,2 2-20 16,-3-3-21-16,-3 0-21 15,-2-2-12-15,0-3-12 16,-3-5-6-16,0-6 0 0,0-7-59 16,-3-10-64-16,-3-3-32 15,-4-11-106-15,-2-18-11 16,-2-10 92-16,2-21 98 16,2 0 59-16,4-4 23 15,6 3 53-15,0 16 102 16,6 1-37-16,10 12-24 15,8 10-32-15,0 7 3 16,3 8-2-16,0 7-13 16,1 0-6-16,-5 8-23 15,-4 12 5-15,-8 5-5 16,-6 3-1-16,-5 6-5 16,-3 0-6-16,-15 4-1 15,-7-4-6-15,1-4-2 16,-2-3-8-16,-4-6-166 0,8-8-187 15,7-9-619-15</inkml:trace>
  <inkml:trace contextRef="#ctx0" brushRef="#br0" timeOffset="124589.8326">6967 11467 2067 0,'0'0'255'0,"0"0"-95"16,0 0 77-16,-81 37-39 0,61-8-82 15,4 6 2-15,5 3-7 16,5 2-38-16,6-2-37 16,0-3-17-16,6-3-8 15,15-6-4-15,9-6-7 16,27-9-72-16,-4-7-224 15,-2-4-466-15</inkml:trace>
  <inkml:trace contextRef="#ctx0" brushRef="#br0" timeOffset="124912.7261">7243 11472 1788 0,'0'0'364'16,"0"0"-73"-16,0 0-41 0,-65 76-86 15,47-39-67-15,6 1 3 16,7-1-29-16,5-7-32 16,0-4-17-16,8-7-7 15,10-10-1-15,1-7 1 16,4-2-3-16,2-10-5 16,-2-16 1-16,-3-5-8 15,-5-6 1-15,-10-4-1 16,-5 4 1-16,0 3-1 15,-7 7-1-15,-12 10-18 16,-3 11 2-16,-1 6-2 16,1 7-11-16,4 17-39 0,11 5-43 15,7 3-109 1,25 11-163-16,8-11-169 0,4-6-319 0</inkml:trace>
  <inkml:trace contextRef="#ctx0" brushRef="#br0" timeOffset="125565.7885">7479 11550 1508 0,'0'0'317'16,"0"0"46"-16,0 0-49 15,0 0-51-15,0 0-138 16,0 0-62-16,-82-14 7 16,67 38-9-16,5 9-17 15,5 3-16-15,5 0-4 16,0 1-3-16,15-3-7 0,5-6-7 15,2-7-6-15,2-9 7 16,1-9 2-16,-2-3-8 16,0-20-2-16,-2-13-10 15,-7-24 1-15,-9-27 3 16,-5-30 6-16,0-9 0 16,-9 19 0-16,-1 28 1 15,0 38 0-15,-2 13-1 16,0 6 15-16,-1 8 13 15,-1 5-2-15,1 6-14 16,4 22-12-16,3 17 6 16,6 11 3-16,0 9-3 15,16 8 0-15,17 0-5 16,6-1 1-16,7-9 4 16,6-10-6-16,0-13-1 0,-2-14-8 15,-4-16-51-15,-10-4-10 16,-6-17 8-16,-5-15 34 15,-10-2 16-15,0-4 11 16,-8 6 1-16,-5 7 1 16,-2 8 37-16,0 12 59 15,-6 5-29-15,-14 8-41 16,-5 20 8-16,-5 7 33 16,0 8-1-16,7 1-19 15,12-1-9-15,11-5-1 16,0-6-2-16,25-7 3 15,14-8 12-15,12-8 3 16,22-9-11-16,21-2-17 0,-8-15-14 16,-7-3-2-16,-16-3-10 15,-18 6 0-15,-7-1 1 16,-6 3-1-16,-20 5-12 16,-12 10-79-16,-57 13-88 15,-11 12-319-15,-9 4-275 0</inkml:trace>
  <inkml:trace contextRef="#ctx0" brushRef="#br0" timeOffset="127818.5781">9973 11428 519 0,'0'0'1231'0,"0"0"-1047"16,-40 76-16-16,23-30 27 16,4 2 14-16,1 0-84 15,3-6-55-15,6-8-26 16,0-9-19-16,0-8-10 15,3-10-8-15,0-7 5 0,0-6 48 16,-2-29 82 0,2-30-90-16,0-35-32 0,8-18 4 15,11-11 6-15,5 8-5 16,0 29 2-16,-5 24 0 16,-3 29-6-16,-5 13 47 15,0 9 9-15,-1 8-15 16,4 9-29-16,-2 9-23 15,9 41 1-15,5 28 4 16,-2 24 37-16,-4 7-10 16,-6-17-22-16,-6-27-12 15,-5-27-8-15,0-10-1 16,-1-2 1-16,1-2-1 16,-2-5-65-16,-1-9-120 0,-8-10-72 15,-9-16-105-15,-2-7-564 0</inkml:trace>
  <inkml:trace contextRef="#ctx0" brushRef="#br0" timeOffset="128008.2315">9779 11294 1647 0,'0'0'476'15,"0"0"-369"-15,0 0-43 16,81-28 41-16,-16 15-50 15,30 0-30-15,-5 3-16 16,-8 6-7-16,-14 1-2 0,-9 3-51 16,-10 6-240-1,-8 4-508-15</inkml:trace>
  <inkml:trace contextRef="#ctx0" brushRef="#br0" timeOffset="128928.5787">10295 11517 1026 0,'0'0'333'0,"0"0"-20"16,0 0-16-16,0 0-114 16,0 0 15-16,0 0-3 15,100-10-99-15,-55-22-54 16,-2-8-23-16,-3-5-8 16,-7-1-11-16,-10-1 1 0,-13 5 0 15,-10 8 0-15,0 6 1 16,-9 8-2-16,-3 7-1 15,-1 4 0-15,5 5 1 16,5 3 0-16,1 1-1 16,2 0-14-16,0 13 8 15,4 5 5-15,3 5 2 16,1 3 2-16,-1 5 19 16,-1 5 42-16,0 1 8 15,0 4-11-15,4-2-3 16,2-2-30-16,4-4-11 15,2-4-8-15,2-7-7 16,0-7 5-16,2-10-5 0,-1-5 7 16,-2-11-8-1,2-12-8-15,-3-14-30 0,-2-8-2 16,-2-4 17-16,-4-2 17 16,-2 3 5-16,-5 4 0 15,-3 10 1-15,0 7 1 16,0 9 6-16,0 8 23 15,-6 10 11-15,0 0-32 16,-3 11-9-16,-3 13 0 16,1 4-1-16,4 4 1 15,7 4-1-15,0-2 0 16,15 2 1-16,15-3-2 16,9-10-8-16,11-9-38 15,5-11-93-15,-1-3-177 0,-7-20-61 16,-6-10 67-16,-11-7 120 15,-11-4 192-15,-4 1 33 16,-9 1 179-16,-3 10 56 16,-3 5-7-16,0 12-21 15,-3 4-54-15,-8 8-89 16,-2 0-55-16,-3 8-17 16,-2 10 7-16,-1 8 1 15,4 3-15-15,1 5-7 16,5 1-3-16,8 2-2 15,1-3 1-15,0-3-1 16,5-6-4-16,9-8-1 16,-2-11 0-16,3-6-1 15,-3-4 0-15,2-18-12 0,0-7-31 16,-2-6 16-16,3-2 15 16,-4 2 6-16,0 4 6 15,-3 11 0-15,-5 6 0 16,0 8 1-16,-3 6 6 15,0 2-6-15,0 16-1 16,0 9 16-16,3 4 2 16,0 3-4-16,2 0-4 15,2-1-9-15,2-2 7 16,3-8-7-16,4-4-1 16,29-14-15-16,-2-5-247 15,2 0-718-15</inkml:trace>
  <inkml:trace contextRef="#ctx0" brushRef="#br0" timeOffset="130227.1931">11975 11196 400 0,'0'0'1566'0,"0"0"-1328"16,0 0-87-16,0 0-3 15,0 0 29-15,0 0-68 0,-79 93-57 16,68-64-32-16,1-3-5 16,1-1-15-16,3-5 6 15,3-6-5-15,0-7 0 16,1-7 7-16,2-2 10 15,0-20-4-15,9-12-14 16,12-10-2-16,7-4 1 16,7-1 0-16,1 6 1 15,-2 7-2-15,-4 14 2 16,-5 10 0-16,-7 12 11 16,-1 5 2-16,-4 17 17 15,0 7 2-15,0 7-7 16,3 3-11-16,1-3-7 0,0-3-6 15,4-4 5-15,2-12-5 16,2-7-1-16,3-10-49 16,2-7-62-16,1-22-82 15,2-9 36-15,-3-9 78 16,0-6 58-16,-6-2 8 16,-2 3 13-16,-9 8 83 15,-7 13 41-15,-6 11 26 16,0 11-42-16,-13 9-59 15,-11 3-29-15,-7 20 1 16,-2 10 18-16,1 6-13 16,3 6-2-16,12 2-9 15,4-2-6-15,13-6-3 0,0-5 2 16,16-8-2 0,8-11 3-16,6-9-8 0,1-6-1 15,-1-9-25-15,-3-17-60 16,-5-8 29-16,-2-6 7 15,-9-3 31-15,-3-2 6 16,-2 8 11-16,-6 11 1 16,0 6 0-16,0 12 10 15,0 8 0-15,-3 0-9 16,-1 14-1-16,1 12 0 16,3 5 0-16,0 2 1 15,1 0-1-15,14-2 0 16,6-6-1-16,3-11-14 15,3-7-64-15,1-7-103 16,-1-4-63-16,-4-20 44 0,-4-6 52 16,-5-9 101-16,-2-2 48 15,-3 2 33-15,-2 5 100 16,-2 7 27-16,-2 10 21 16,-1 11-13-16,-2 6-77 15,3 0-65-15,0 19-18 16,4 9 10-16,-1 9 3 15,-1 4-11-15,-2 1-1 16,-3-1-1-16,0-3-7 16,0-5 0-16,-8-12 0 15,-2-7 0-15,1-14 0 16,4 0 11-16,4-24-11 0,1-9 1 16,0-12 4-16,1-2-6 15,11 0 0-15,5 4 0 16,2 9 0-16,-2 9 0 15,4 12 0-15,2 7 0 16,3 6 0-16,2 11-1 16,0 10 0-16,1 11 0 15,-4 5 1-15,-6 1 0 16,-8 0 6-16,-8-3-5 16,-3-4 0-16,0-8 0 15,-6-9 0-15,-5-8 2 16,-1-6 7-16,2-10 5 15,1-17-3-15,3-11 17 0,6-8 71 16,0-7-31-16,19 2-42 16,4 3-11-16,3 11-14 15,3 14 7-15,-5 12-8 16,1 11 0-16,-1 14-1 16,-1 16 0-16,-3 7 2 15,-3 5-1-15,-7 3 0 16,-5-4 0-16,-4-4-1 15,-1-1-108-15,0-13-165 16,0-10-433-16</inkml:trace>
  <inkml:trace contextRef="#ctx0" brushRef="#br0" timeOffset="130656.8007">13511 10867 1655 0,'0'0'196'0,"0"0"-133"16,0 0 10-16,0 0 64 16,0 0-55-16,6 85-29 15,10-72-16-15,4-3 8 16,-1-4-13-16,-2-6-12 16,2 0-9-16,-2-6 0 15,0-9-1-15,-2-6 5 16,0-4 13-16,-6 2 17 15,-3 0 37-15,-4 5-8 16,-2 4 31-16,-5 8-11 0,-15 6-24 16,-12 0-21-1,-8 23 18-15,-4 7 1 0,1 12 5 16,6 5 10-16,10 2-10 16,12-2-10-16,15-1-6 15,0-9 7-15,25-3 4 16,13-9-14-16,11-9-17 15,24-4 2-15,-3-10-7 16,6-2-22-16,-1 0-1 16,-19-2-9-16,-1-6 0 15,-19 0-27-15,-36-3-93 16,-4 2-183-16,-34 3-595 0</inkml:trace>
  <inkml:trace contextRef="#ctx0" brushRef="#br0" timeOffset="131743.8752">5979 12190 629 0,'0'0'568'16,"0"0"-435"-16,-117 1 108 15,83 1 67-15,14-1-45 16,13 1-58-16,7 0-58 15,4 1-28-15,40 2-1 16,50-5 73-16,68 0-13 16,41-10-45-16,21-11-38 15,-9-4 3-15,-23 1-26 16,-10-5-19-16,-9 4-14 0,-13 1 0 16,-41 5 4-1,-36 8-31-15,-35 4-4 0,-22 3 1 16,-6 2-9-16,-4 0 0 15,-6 2-21-15,-10 0-110 16,-9 7-237-16,-11 8-291 16,1-1-1335-16</inkml:trace>
  <inkml:trace contextRef="#ctx0" brushRef="#br0" timeOffset="132352.8122">10450 11960 1480 0,'0'0'265'16,"0"0"32"-16,0 0-159 16,171-27 41-16,25-3 62 15,55-4-46-15,38 3-44 16,15 0-6-16,-13 4-10 15,9 2 2-15,0-1-27 16,-17 2-26-16,-22 3-12 0,-35-1-12 16,-36 4-26-16,-42 2 5 15,-44 1-12-15,-38 3 3 16,-33 4-6-16,-12 0-4 16,-6-2-7-16,0 0-1 15,-5-1-1-15,-10 4-10 16,0 0-1-16,-33 6-22 15,-74 1-137-15,1 8-318 16,-19 0-376-16</inkml:trace>
  <inkml:trace contextRef="#ctx0" brushRef="#br0" timeOffset="157022.867">6259 12684 1910 0,'0'0'298'0,"0"0"-201"16,-7 88 99-16,-2-33 50 15,-2 6-45-15,-1-1-65 16,5-1-22-16,-1-4-34 16,2-9-25-16,-1-9-15 15,1-11-4-15,3-12-3 16,-3-10-6-16,-2-4 27 15,-5-10 33-15,-5-23-48 0,0-24-22 16,2-35-4 0,4-34-11-16,12-4 4 0,0 21-6 15,12 37 0-15,0 40 0 16,1 13 2-16,7 8-2 16,5 8-1-16,9 3-5 15,5 19 5-15,4 20-5 16,4 21 0-16,-10 3 5 15,1 4 1-15,-8-2 0 16,-10-11-6-16,-2 1-17 16,-9-8-89-16,-8-8-107 15,-4-3-124-15,-12-12-149 0,-6-8-169 16</inkml:trace>
  <inkml:trace contextRef="#ctx0" brushRef="#br0" timeOffset="157203.1176">6177 12871 1453 0,'0'0'316'15,"0"0"-247"-15,0 0 82 16,0 0-27-16,88 42-60 16,-16-35-29-16,23-5-17 15,19-2-18-15,2-12-68 16,-33-4-184-16,-32 0-383 0</inkml:trace>
  <inkml:trace contextRef="#ctx0" brushRef="#br0" timeOffset="157938.9352">6850 12690 182 0,'0'0'1218'0,"0"0"-1010"16,0 0-23-16,-85 8 22 16,58 13-32-16,9 6-79 15,0 4-19-15,6 3-39 16,7-1-17-16,5-3-12 15,0-6-9-15,6-4 1 16,8-7-1-16,2-7 0 16,-2-6-1-16,-2-7 0 15,-2-18-7-15,-4-5 8 16,-1-7 0-16,-1 0 6 16,-3 4 22-16,-1 8 97 0,2 11 51 15,-2 11-46 1,4 3-72-16,4 25-45 0,4 11 19 15,9 12 28-15,6 20-11 16,7 16 8-16,0 18-9 16,-10 0-9-16,-16-18-11 15,-8-21-11-15,-5-26-2 16,-13-7-14-16,-1-5 4 16,-9-5-4-16,4-12 0 15,-3-8 11-15,6-32 7 16,0-13-10-16,12-11-9 15,7-3-7-15,2 1 5 0,14 7-8 16,14 9 1-16,8 6 0 16,9 8 3-1,3 3 5-15,2 8-1 0,2 1 1 16,-5 3-6 0,-8-1-11-16,-5-1-14 0,-10 0-1 15,-8-4 17-15,-4-2 15 16,-7-3 1-16,-4-3 0 15,-1 0 6-15,0 0 3 16,-6 5 11-16,-6 8 34 16,-1 7 17-16,-2 7-12 15,-6 10-26-15,-3 18 9 16,3 10 1-16,2 5-1 16,10 3-3-16,9-1 3 15,0-3-13-15,24-8-2 0,11-6 9 16,10-8 3-16,21-13 7 15,25-7-5-15,23-26-7 16,7-11-20-16,-21 1-4 16,-29 7-4-16,-33 10-4 15,-14 8-2-15,-7 2-11 16,-9 1-45-16,-8 5-25 16,-8 3-67-16,-55 11-228 15,3 8-344-15,-2-2-1062 0</inkml:trace>
  <inkml:trace contextRef="#ctx0" brushRef="#br0" timeOffset="160320.5597">10677 12643 1440 0,'0'0'319'0,"0"0"-24"16,0 0-75-16,-89-34-30 16,51 34-30-16,-4 3-70 15,-5 19-36-15,3 12-4 16,1 7 3-16,7 3 5 16,10 2-16-16,10-3-18 15,10-4-11-15,6-4-7 16,13-9-6-16,12-7 0 15,8-12-12-15,7-7 3 16,3-9 1-16,-1-20-8 16,-3-23-14-16,-8-27 10 0,-13-28 19 15,-15-15 0-15,-3-2 1 16,-16 10 0-16,-1 32 2 16,-1 22 4-16,3 27 1 15,2 17 26-15,1 6 32 16,-1 9 0-16,1 1-30 15,2 41-29-15,5 32 1 16,5 31 5-16,0 15 6 16,15-3-17-16,13-14-1 15,-1-29 0-15,1-22 0 16,0-18-1-16,4-16-13 16,6-4-49-16,9-9-34 15,5-4-31-15,-1-21-38 0,-4-16-23 16,-9-13 48-16,-13-3 74 15,-10 2 51-15,-7 9 16 16,-7 10 19-16,-1 9 61 16,0 13 80-16,-4 10 2 15,-8 0-93-15,-3 14-36 16,-2 11 15-16,1 6 17 16,2 5-9-16,5 3-20 15,4 0-11-15,5-5-12 16,0-4-5-16,13-5-8 15,2-8 0-15,4-9-17 16,2-8-8-16,-1 0-14 0,-1-11-9 16,-4-12-18-16,0-7 6 15,-5-3 14-15,-4-1 24 16,0 3 16-16,-5 4 6 16,-1 7 6-16,0 8 32 15,0 5 27-15,0 7 15 16,0 0-35-16,0 7-34 15,-3 15-5-15,-1 6 15 16,4 4-2-16,0 4-1 16,0-2-8-16,14-2-4 15,4-8-5-15,6-4 6 16,1-8-7-16,1-10-2 16,0-2-24-16,-2-14-22 0,-6-14-17 15,-6-15-2 1,-5-22 27-16,-7-31 20 0,0-19 8 15,0 8 11 1,-3 25 0-16,-1 34 1 0,-1 28 6 16,-1 5 35-16,-1 5 18 15,-2 7 1-15,-3 8-34 16,0 22-13-16,1 14 4 16,6 22 5-16,5 19-11 15,1-4-1-15,17-8-3 16,7-12-1-16,2-18-5 15,7-1-1-15,5-4-1 16,0-17-11-16,1-17-21 16,-5-5-3-16,-6-27 0 15,-2-9 14-15,-7-8 10 0,-2 1 10 16,-6 0 1-16,-2 7 1 16,-4 11 0-16,-3 8 7 15,-3 9 22-15,0 8 38 16,0 4-9-16,0 3-37 15,0 15-20-15,0 9 11 16,0 6 3-16,3 3 0 16,8 3 3-16,6-5-3 15,2-1-3-15,1-6-6 16,2-8-6-16,-2-4 0 16,-5-10-15-16,-2-5-95 15,-10-10-81-15,-3-11-186 16,0-5-758-16</inkml:trace>
  <inkml:trace contextRef="#ctx0" brushRef="#br0" timeOffset="160465.0215">10935 12530 1495 0,'0'0'366'16,"0"0"-270"-16,0 0-50 15,0 0-36-15,0 0 16 16,158 2-26-16,-42-23 0 15,7-1-536-15</inkml:trace>
  <inkml:trace contextRef="#ctx0" brushRef="#br0" timeOffset="161077.3039">12525 12375 1905 0,'0'0'227'0,"0"0"-68"15,0 0 22-15,-86-21 4 16,60 21-94-16,-3 0-48 16,-3 10-15-16,2 6-4 15,5 5-6-15,4 3-9 0,8-1-8 16,10 1-1-1,3-1 1-15,11-4-2 0,16-8 1 16,4-8-32-16,8-3-30 16,2-14-6-16,-1-16 3 15,0-7 31-15,-2-5 25 16,-7-4 8-16,-3 2 1 16,-4 5 9-16,-9 7 37 15,-5 12 33-15,-5 10 46 16,-5 10-26-16,0 9-54 15,-2 33-32-15,-12 32 53 16,-3 31 4-16,-1 21-4 16,3 2-15-16,5-13-6 15,7-32-18-15,3-25-12 16,0-19-8-16,2-9-6 0,5-2 0 16,3-3 0-16,-1-6-1 15,-3-15-43-15,1-4 14 16,-2-23 13-16,0-12-19 15,-4-9-10-15,-1 0 15 16,0-1 17-16,-11 8 1 16,-11 5 6-16,-6 11-9 15,-8 7 0-15,0 10 6 16,-1 4 3-16,10 0 4 16,10 9-5-16,16 4-50 15,2 0-97-15,67-6-64 16,-2-2-144-16,5-5-553 0</inkml:trace>
  <inkml:trace contextRef="#ctx0" brushRef="#br0" timeOffset="161746.3467">13099 12010 1987 0,'0'0'221'0,"0"0"-47"15,0 0-16-15,0 0-30 16,0 0-46-16,-80 88-27 16,80-29-16-16,0 5-6 15,10 6-4-15,2-2-15 16,-2 1-13-16,-1-5 1 16,-4-9-1-16,-2-11-1 0,-2-15-18 15,1-19-26-15,0-10 36 16,1-18 7-16,2-21 1 15,4-13-1-15,5-5 1 16,7-1 0-16,4 6 0 16,6 8 1-16,2 12-1 15,1 11 1-15,2 10-1 16,-3 8-1-16,-3 3 1 16,-5 8-1-16,-7 10 0 15,-12 9-5-15,-6 2-1 16,-9 2 6-16,-18 5 2 15,-11 0-1-15,-7-4 1 16,-3-1-1-16,8-7 1 16,8-6-1-16,13-6 1 15,12-7-1-15,7-4 2 0,0-1-1 16,19 0 7-16,11 0-7 16,9-3 0-16,4-7 0 15,5 0-1-15,-6-4-14 16,-3-3-15-16,-7-2-8 15,-8-1 13-15,-6 0 16 16,-8-1 8-16,-4 6 1 16,-4 2 14-16,-2 7 40 15,0 1 18-15,0 5-4 16,0 0-44-16,4 14-24 16,1 8 22-16,1 5 1 0,1 4-2 15,2 1-3 1,-3-6-11-16,-3-2-7 0,1-4-1 15,-2-7-1-15,-2-7-88 16,-2-6-97-16,-8-13-115 16,-5-8-558-16</inkml:trace>
  <inkml:trace contextRef="#ctx0" brushRef="#br0" timeOffset="161882.5328">13444 11973 340 0,'0'0'1155'16,"0"0"-950"-16,0 0-24 15,0 0-69-15,0 0-73 0,0 0-39 16,0 0-7 0,29 75 0-16,-6-16-150 0,-5-3-334 0</inkml:trace>
  <inkml:trace contextRef="#ctx0" brushRef="#br0" timeOffset="162401.8676">13593 12451 1164 0,'0'0'287'0,"0"0"-34"16,0 0-69-16,0 0-39 16,104-58-38-16,-65 26-58 15,2-4-9-15,-7-1 9 16,-9 1-18-16,-12 5 0 16,-11 6-6-16,-2 6 15 15,-19 5-19-15,-7 5-21 0,0 1 1 16,6 3 0-16,2 2-1 15,9 3 0-15,5 0-5 16,2 5-1-16,2 7 6 16,0 6 1-16,0 6 0 15,0 2 16-15,6 3 18 16,0 2 13-16,2-1 13 16,5-2-17-16,1-1-14 15,3-6-15-15,2-4-7 16,1-6-1-16,2-7-6 15,1-4-1-15,-4-9-5 16,1-15 5-16,-4-9 1 16,-1-10-1-16,-3-8-1 15,-2-6 1-15,-5 0 0 16,-4 4 19-16,-1 13 90 0,0 11 25 16,0 12 26-16,0 12-20 15,-1 5-68-15,1 8-57 16,0 18-15-16,0 10 2 15,9 8-1-15,6 6 5 16,0 1-5-16,-3-4-1 16,-5-2-11-16,-4-5-162 15,-3-7-81-15,-2-10-217 16,-6-12-501-16</inkml:trace>
  <inkml:trace contextRef="#ctx0" brushRef="#br0" timeOffset="162908.0773">13826 12204 1894 0,'0'0'253'16,"0"0"-73"-16,0 0-87 15,0 0-65-15,0 0-19 16,127-33-8-16,-68 22-1 16,-1 1 0-16,-3-8 0 15,-8-2-1-15,-6-9-15 16,-6-6 6-16,-7-6 2 15,-10-7 8-15,-6 0-1 16,-8 1 1-16,-4 9 14 16,0 12 91-16,-4 11 63 15,-6 13-62-15,-4 2-47 0,-4 21-25 16,2 15 5 0,-2 13-6-16,6 9-6 0,4 5-3 15,3 2-7-15,5 0-5 16,0-8-1-16,0-7-10 15,0-11-1-15,13-13 1 16,-1-16-1-16,6-10 1 16,4-3 19-16,4-20-7 15,4-8-11-15,0 1 4 16,-1 1 4-16,-7 8 34 16,-4 9 20-16,-6 9 7 15,3 3-30-15,-1 5 3 16,3 10 26-16,5 5-14 0,0 0-14 15,6-3-12-15,2 0-9 16,6-8-6-16,7-6-3 16,5-3-3-16,7-3-8 15,0-12-1-15,12-16-52 16,-15 2-167-16,-16 3-382 0</inkml:trace>
  <inkml:trace contextRef="#ctx0" brushRef="#br0" timeOffset="214955.387">15495 10638 2074 0,'0'0'308'0,"0"0"-58"16,0 0-137-16,0 0-44 15,0 0 29-15,-2 46 22 16,2-15-8-16,11 6-40 16,10 0-25-16,7-2-20 15,9-3 7-15,4-3 3 16,8-8-17-16,-2-8-14 16,-3-9 4-16,-7-4-4 0,-7-9-4 15,-6-13-2 1,-7-9 1-16,-4-6 9 0,-6-4-9 15,-2 1 7-15,-4 4-8 16,-1 8 7-16,0 9-7 16,0 10 18-16,0 7 22 15,0 2-16-15,0 15-16 16,-3 15 1-16,-1 11 16 16,1 7 20-16,3 5-13 15,0 4 7-15,7-2-6 16,9-2-3-16,1-5-8 15,1-7-1-15,1-2-3 16,-5-6-7-16,-4-8-10 0,-3-5 0 16,-4-6 0-16,-3-5 7 15,0-4-7-15,-11-2 0 16,-18-2 9-16,-26-1-9 16,-36 0-2-16,-30 0-18 15,5 4-83-15,2 8-132 16,43 1-427-16,25-2-1073 0</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30:45.864"/>
    </inkml:context>
    <inkml:brush xml:id="br0">
      <inkml:brushProperty name="width" value="0.05292" units="cm"/>
      <inkml:brushProperty name="height" value="0.05292" units="cm"/>
      <inkml:brushProperty name="color" value="#FF0000"/>
    </inkml:brush>
  </inkml:definitions>
  <inkml:trace contextRef="#ctx0" brushRef="#br0">8398 6786 568 0,'0'0'546'0,"0"0"-356"15,0 0-95-15,0 0-19 16,0 0 13-16,0 0 43 15,27 4 38-15,-8-4-52 16,11 0-15-16,3-8-35 16,7-4-23-16,2-1-27 15,3-4-12-15,1 2-5 16,0 1-1-16,-1-1-100 16,-11 5-284-16,-13 0-572 0</inkml:trace>
  <inkml:trace contextRef="#ctx0" brushRef="#br0" timeOffset="162.8463">8569 6902 1378 0,'0'0'279'16,"0"0"-92"-16,0 0-40 16,0 0-36-16,0 0 22 15,152-56-67-15,16-33-42 16,-9 0-24-16,-1-1-473 0</inkml:trace>
  <inkml:trace contextRef="#ctx0" brushRef="#br0" timeOffset="5773.778">7024 11682 1382 0,'0'0'373'0,"0"0"-248"16,-3-76 61-16,3 50-71 16,14 8 15-16,8 10-43 15,6 8-39-15,7 8-17 16,-1 22 19-16,2 11 23 0,-9 8-9 16,-10 1-9-1,-12-2-25-15,-5 0-7 0,-6-7 0 16,-18-2 4-16,-4-8 2 15,-2-6-7-15,3-9-4 16,6-9-5-16,8-7 8 16,7 0 17-16,4-17-7 15,2-10-20-15,3-5-11 16,15-7-1-16,7 1-12 16,7-2-23-16,-1 0 1 15,2-2 0-15,-3-2 6 16,-3-1 7-16,-5 1 4 15,-4 4 6-15,-10 4 11 16,-4 8 0-16,-4 7 1 0,0 6 1 16,-11 10 0-16,-5 5 5 15,-2 1-5-15,-6 20 0 16,2 15 0-16,1 9 9 16,3 10 17-16,9 3 8 15,6 0-1-15,3-6-9 16,3-5-7-16,17-7-9 15,5-4-8-15,5-6 0 16,7-8 1-16,5-7-2 16,-2-8 1-16,1-7-1 15,-4 0-15-15,-9-15-18 16,-7-8 16-16,-12-3 10 16,-3-4 7-16,-3 3 0 15,-3 5 1-15,0 5 36 16,0 10 41-16,-3 2 49 0,0 5-64 15,0 0-54-15,0 19-7 16,0 6-2-16,0 7 12 16,0 7 21-16,3-2 4 15,0 1-1-15,0-2-12 16,0-2-11-16,0-1-11 16,0-6-1-16,0-1-1 15,12-10-159-15,6-9-294 16,-3-7-450-16</inkml:trace>
  <inkml:trace contextRef="#ctx0" brushRef="#br0" timeOffset="6293.8907">8495 11465 2070 0,'0'0'536'16,"0"0"-472"-16,0 0-48 16,0 0 41-16,0 0 56 15,112 110-23-15,-73-59-5 16,-7 2-33-16,-8 3-28 16,-11-6-12-16,-13-1-1 15,-5-2-4-15,-18-5 5 16,-4-6-10-16,0-11-1 15,8-8 7-15,9-13-7 16,8-4 6-16,2-14-7 0,8-17-30 16,15-11-33-16,10-7-2 15,5-3-3-15,8-4 22 16,-4-1 16-16,-3-1 18 16,-6 1 11-16,-1-1 1 15,-13 7 0-15,-5 5 1 16,-10 10 29-16,-4 10 34 15,0 10 11-15,-16 11-1 16,-4 5-35-16,-5 8-27 16,-2 19-10-16,-1 12 16 0,4 9 16 15,6 5 7-15,7 5-4 16,11-2-10-16,0-3-9 16,21-3-9-16,11-6-8 15,6-9-1-15,10-7-20 16,20-18-228-16,-13-7-354 15,-7-3-789-15</inkml:trace>
  <inkml:trace contextRef="#ctx0" brushRef="#br0" timeOffset="6599.0347">9163 11671 1803 0,'0'0'328'16,"0"0"-87"-16,0 0-159 15,0 0 19-15,0 0-46 0,0 0 8 16,0 0-26-16,103 18-18 16,-85-2-8-16,-6 6 10 15,-11 2 4-15,-1 5 0 16,-8 2 19-16,-14 2 29 16,-3 3 39-16,-2-3 12 15,5-4-37-15,8-7-25 16,10-5-30-16,4-7-6 15,9-4-4-15,33-6 23 16,41-7 9-16,32-19-22 16,-3-3-24-16,-20 2-8 15,-25 0-114-15,-37 12-456 16,-13-2-1081-16</inkml:trace>
  <inkml:trace contextRef="#ctx0" brushRef="#br0" timeOffset="7479.5724">6271 12682 1392 0,'0'0'523'0,"0"0"-321"0,0 0-97 16,0 0-73-16,-24 73 45 16,9-24 30-16,0 4-18 15,-4-2-19-15,-4-8-9 16,2-10-13-16,5-8-17 15,2-8-13-15,7-10-3 16,3-7 21-16,2-7 61 16,2-22-15-16,0-12-61 15,2-12-15-15,14-9-5 16,11-4-1-16,3 7-1 16,7 9-1-16,0 11 1 15,-2 19 0-15,-1 17 0 16,-3 3-10-16,-1 28 10 0,-3 13-8 15,-2 10 7-15,-5 4-5 16,-4 0 1-16,-4-3 0 16,-3-4-48-16,-2-7-130 15,-2-12-280-15,3-11-178 16,-4-16-470-16</inkml:trace>
  <inkml:trace contextRef="#ctx0" brushRef="#br0" timeOffset="7795.2594">6605 12601 218 0,'0'0'1273'0,"0"0"-907"16,0 0 29-16,0 0-162 0,0 0-98 15,0 0-96-15,0 0 1 16,-27 48 37-16,27-7-15 16,0 2-12-16,0-1-9 15,9-6-15-15,6-6-14 16,-3-7-11-16,0-9 0 15,-5-8 5-15,-1-2-4 16,-3-4 4-16,0-2 1 16,-2-15 8-16,-1-10-7 15,0-7-8-15,0-3 1 16,-4-3-1-16,-8 5-16 16,-2 7 2-16,3 9 5 15,0 9-12-15,3 8-12 0,3 2-71 16,5 19-202-16,0 4-281 15,9-1-278-15</inkml:trace>
  <inkml:trace contextRef="#ctx0" brushRef="#br0" timeOffset="7938.7063">6823 12721 773 0,'0'0'911'0,"0"0"-668"15,0 0 59-15,0 0-127 16,0 0-62-16,0 0-107 15,0 0-6-15,1-31-220 16,8 31-292-16,3 4-101 0</inkml:trace>
  <inkml:trace contextRef="#ctx0" brushRef="#br0" timeOffset="8457.5315">7026 12528 1046 0,'0'0'589'0,"0"0"-519"16,0 0 160-16,0 0 34 15,0 0-100-15,0 0-73 16,0 0-14-16,-57-48 1 16,57 40-49-16,0 1-17 15,0 2-4-15,3 0-7 16,2 5 0-16,5 0-1 15,-1 6-1-15,2 17 1 0,3 9 54 16,-3 11 7-16,-4 7 5 16,2 9 13-16,-3 2-25 15,0 1 16-15,0-1-16 16,4-5-23-16,-1-8-13 16,0-4-12-16,0-8-5 15,0-10 1-15,-1-9-2 16,-2-7 1-16,-4-9 0 15,2-1 18-15,0-6-4 16,-1-17-15-16,-2-9-1 16,-1-4-16-16,0-1-13 15,-10 6 12-15,-5 3 11 0,-3 10 5 16,-1 5-4-16,-2 8 5 16,2 2 0-16,2 3-5 15,3 0 4-15,9 0 1 16,1 0-10-16,4 0-4 15,4 0-34-15,21-3-57 16,14-7 49-16,38-11-100 16,-8 1-196-16,-9 2-513 0</inkml:trace>
  <inkml:trace contextRef="#ctx0" brushRef="#br0" timeOffset="10368.8845">6120 13207 1480 0,'0'0'269'0,"0"0"-24"16,0 0-7-16,0 0-15 15,0 0-122-15,0 0-72 16,0 0-28-16,0 10 31 16,8 27 17-16,2 4 5 0,-1 3-27 15,2-2-15-15,-4-2-11 16,0-6-1-16,-4-6 0 15,-1-8 0-15,-1-8 0 16,-1-9 2-16,2-3 10 16,-1-10 56-16,1-14-26 15,7-5-27-15,1-5-9 16,4 2-6-16,5 6 0 16,1 6 0-16,2 6-1 15,3 9-8-15,-2 5 7 16,0 0-6-16,-6 9 2 15,-1 7 5-15,-7 5 0 0,-7 3 0 16,-2 3 1-16,-3 2 1 16,-18 0-1-16,1 0 1 15,-5-6 6-15,4-3-6 16,-1-9-1-16,10-5 1 16,4-3 11-16,5-3-2 15,3 0 5-15,0 0 3 16,0 0-6-16,8-9-11 15,14-5 0-15,2-5-1 16,8-2-2-16,3-3 1 16,-2-1-16-16,-3-1-5 15,-6-1 2-15,-5 1 19 16,-8-1-6-16,-3 4 6 0,-8 4 1 16,0 2 0-16,0 6 19 15,-1 3 28-15,-6 6-5 16,1 2-12-16,-2 0-12 15,-4 4-17-15,-2 13 0 16,1 6 0-16,2 6-1 16,5 4-1-16,6-1 1 15,0 0-1-15,10-2-6 16,12-5-25-16,8-6-67 16,5-10-33-16,3-9-71 15,-2 0 19-15,-3-17-37 16,-5-6 16-16,-9-5 79 15,-4-2 88-15,-7 1 38 0,-6 2 104 16,-2 4 64-16,0 4 9 16,0 5 44-16,-5 6 15 15,-1 2-94-15,0 4-31 16,0 2-54-16,-1 0-33 16,-1 11-15-16,-1 7-8 15,0 3 1-15,3 4 0 16,3 2-1-16,3-1-1 15,0-2 0-15,3-1-7 16,9-5 6-16,-1-6-35 16,-1-6-78-16,2-6-8 15,-3-3 46-15,3-22 33 16,0-11-60-16,-6-9 41 16,-6-16 44-16,0-23 17 15,-6 6 1-15,-5 3 23 0,1 14 48 16,4 22 45-16,-2 4-17 15,1 5 51-15,3 16 6 16,1 9-23-16,1 5-80 16,-1 8-50-16,2 20-3 15,1 13 0-15,0 8 0 16,0 6 1-16,0 6 1 16,7-4 4-16,5-3-6 15,0-5 1-15,1-9-1 16,2-10 0-16,-1-6-1 15,2-10 0-15,-2-8-5 16,0-4 6-16,2-2 0 0,1-8 1 16,1-13-1-16,3-7 0 15,-3-4-18-15,-6-3-2 16,-3 1 4-16,-3 8 5 16,-6 2 10-16,0 7 1 15,0 5 0-15,-6 4 0 16,0 4 0-16,-1 2 2 15,6 2 2-15,-2 0-4 16,2 9-27-16,-1 10 17 16,2 6 9-16,0 6 1 15,0 2-1-15,11-1-5 16,8-2-5-16,5-5 11 16,6-3-35-16,0-9-84 15,1-6-58-15,-1-7-55 16,-7-5-15-16,-1-14-83 0,-9-6 87 15,-4-4 64-15,-6 0 119 16,-3 3 60-16,0 0 121 16,0 7 76-16,-8 5 45 15,-1 7-35-15,4 2-32 16,0 3-22-16,1 2-79 16,1 0-50-16,-2 10-23 15,0 10 0-15,0 3 1 16,5 1-1-16,0 1 0 15,0-2 0-15,12-5-1 16,1-4 0-16,3-4-79 16,1-8-50-16,1-2 11 15,-3-4 16-15,0-11-7 0,-3-4 11 16,-3-5 47-16,-1 4 35 16,-3-1 15-16,1 3 1 15,-1 6 49-15,-4 4 60 16,-1 7 43-16,0 1-21 15,0 0-54-15,0 0-37 16,0 14-31-16,0 5 16 16,0 5 11-16,0 1-7 15,0 1-7-15,6-2-1 16,6-6-11-16,-2-6-8 16,3-3 4-16,1-8-5 15,1-1 0-15,-4-4 10 0,2-13-10 16,-3-5 0-1,-4-8 0-15,-5-2-1 0,-1-4 0 16,0 2-23-16,-7 0-25 16,-6 6 4-16,-2 8 4 15,-4 10-30-15,1 10-49 16,-3 3-130-16,6 11-229 16,6-2-412-16</inkml:trace>
  <inkml:trace contextRef="#ctx0" brushRef="#br0" timeOffset="10933.5826">7464 13254 1783 0,'0'0'269'0,"0"0"-205"15,0 0-35-15,0 0 97 16,0 0-51-16,13 80-5 15,-11-56-6-15,1-5-24 16,0-2-10-16,-3-5-5 16,0-2-16-16,0-7-8 15,0-3 5-15,0 0 14 16,0-6 6-16,0-18-14 16,2-7-12-16,0-5-1 15,5-3 1-15,3 5-1 16,0 6 1-16,1 5 26 15,5 9-1-15,-4 6-15 0,3 4-4 16,0 4-6-16,3 0 0 16,-3 10 1-16,1 6-1 15,-2 4 6-15,-4-1 2 16,-6 2-2-16,-2-1 4 16,-2-1-8-16,0-5 7 15,-2-4 0-15,-2-6 0 16,-1-4 28-16,1-1 97 15,1-19-53-15,2-9-56 16,1-3-16-16,0-3-7 16,8 3-1-16,6 3 7 15,5 8-8-15,-1 5 1 16,3 7 0-16,3 9 0 16,0 0 0-16,0 3-1 15,0 14 0-15,-1 5-6 0,-6 0-7 16,-1 2-30-16,-4-3-92 15,2 1-116-15,-6-8-411 16,0-6-363-16</inkml:trace>
  <inkml:trace contextRef="#ctx0" brushRef="#br0" timeOffset="11249.0512">8100 12978 1160 0,'0'0'862'0,"0"0"-751"15,0 0 8 1,0 0 58-16,0 0-14 0,-29 77-72 16,29-56-33-16,0-2-12 15,6-4 1-15,3-2 1 16,2-3 11-16,4-1 9 16,1-3-31-16,6 1-15 15,2 0-8-15,-3 0-8 16,1 3-5-16,-2-2 0 15,-8 1 1-15,-5 3-2 16,-7 1 0-16,0 3 0 16,-13 5 0-16,-16 4 0 15,-8-1 1-15,-8 1-1 16,-1-4-48-16,-20-8-95 0,13-7-194 16,7-6-608-16</inkml:trace>
  <inkml:trace contextRef="#ctx0" brushRef="#br0" timeOffset="16264.5282">8999 12564 1011 0,'0'0'793'16,"0"0"-514"-16,0 0-42 15,0 0-117-15,0 0-76 16,0 0-11-16,0 0 55 16,-36 104-17-16,28-63-31 15,4-4-20-15,3-11-11 16,-1-4-2-16,2-8-6 15,0-6 0-15,0-6 0 0,0-2 10 16,0-4 6 0,0-19 73-16,-3-10-59 0,2-13-22 15,-1-10-7-15,2-4 4 16,0 1 3-16,0 7 3 16,0 10 3-16,0 11 7 15,2 16 11-15,5 15-16 16,7 0-17-16,6 28-2 15,8 9 1-15,1 10 1 16,0 6 0-16,-7-2-1 16,-3 0 0-16,-5-3 0 15,-4-5 0-15,-1-11-5 16,-3-6-59-16,-3-12-63 0,-1-7-124 16,-2-8-74-1,-6-14-167-15,-8-7-614 0</inkml:trace>
  <inkml:trace contextRef="#ctx0" brushRef="#br0" timeOffset="16452.7038">8817 12639 1092 0,'0'0'661'0,"0"0"-553"15,0 0-26-15,0 0-42 16,0 0-17-16,0 0 28 15,113-26-23-15,-60 9-19 16,5 1-9-16,17-4-92 0,-13 7-180 16,-14 2-345-16</inkml:trace>
  <inkml:trace contextRef="#ctx0" brushRef="#br0" timeOffset="17359.1181">9303 12680 831 0,'0'0'493'0,"0"0"-292"16,0 0 6-16,0 0-5 16,0 0-47-16,0 0-52 15,0 0-60-15,60-84-21 16,-48 52-2-16,0-2 15 16,-9 2-2-16,-3 4-4 15,0 5-14-15,-5 5 0 16,-5 5 4-16,4 6-10 0,1 3-8 15,2 1 5-15,2 3-5 16,1 0-1-16,0 0-12 16,0 12 2-16,7 8 10 15,1 7 0-15,4 6 9 16,0 3 7-16,-2 2 8 16,2 1-3-16,2-4 57 15,2-3-14-15,2-5-28 16,0-6-18-16,5-8-9 15,-1-7-3-15,0-6-6 16,0-8 0-16,0-16-13 16,0-14-60-16,-4-7-15 15,-1-5 27-15,-5-5 28 0,-3 6 26 16,-3 2 7 0,-2 11 5-16,-4 10 50 0,0 10 34 15,0 8 41-15,0 6-48 16,-8 2-34-16,0 4-36 15,-7 16-5-15,-2 7-5 16,4 6 5-16,2 1-6 16,8 2 0-16,3-1-1 15,1-2 0-15,20-6 0 16,9-6-1-16,10-11-9 16,8-10-40-16,3-7-93 15,-1-17-77-15,-8-9-110 0,-8-4 52 16,-13-4 138-16,-10 2 140 15,-7 0 1-15,-4 6 138 16,0 8 83-16,-2 5 14 16,-5 9-41-16,1 5-12 15,0 6-76-15,-1 0-56 16,-4 3-35-16,1 17-8 16,-2 5-2-16,-2 5-5 15,7 7 0-15,2 1 1 16,4-2-2-16,1-2 1 15,0-3-1-15,3-8 0 16,7-9 0-16,0-4-7 16,0-10-8-16,5-2 1 0,0-18-1 15,1-5-13 1,0-6 3-16,-3-2 11 0,-3 5 13 16,-6 5 1-16,-1 10 6 15,-3 6 37-15,0 7-9 16,2 0-19-16,2 0-14 15,5 9 0-15,9 5 17 16,4 2-6-16,7-1-6 16,4-1-6-16,2-2 1 15,0-1-1-15,-1 3-23 16,-9-4-219-16,-14 1-453 0</inkml:trace>
  <inkml:trace contextRef="#ctx0" brushRef="#br0" timeOffset="17654.2184">9314 13075 1547 0,'0'0'898'0,"0"0"-785"16,0 0-73-16,0 0-15 16,0 0 105-16,19 76-37 15,-13-43-43-15,-1 1-24 16,-3-1-19-16,0-6-5 16,-2-5-2-16,0-6-12 15,0-10-123-15,-9-14-182 0,-3-16-325 16,0-9-458-16</inkml:trace>
  <inkml:trace contextRef="#ctx0" brushRef="#br0" timeOffset="17774.9181">9270 12833 1356 0,'0'0'233'16,"0"0"-83"-16,0 0-110 16,0 0-40-16,0 0-1 15,0 0-9-15,0 0-181 16,105 97-509-16</inkml:trace>
  <inkml:trace contextRef="#ctx0" brushRef="#br0" timeOffset="18103.1443">9466 13087 836 0,'0'0'879'15,"0"0"-789"-15,0 0-61 16,0 0 106-16,0 0 6 15,0 0-60-15,28 84-10 16,-28-70-22-16,0-3-23 16,0-3-12-16,0-5-4 15,0-3 0-15,0-3 44 16,0-17 50-16,9-13-76 16,3-5-21-16,5-3-5 0,6 3 11 15,4 7 25-15,-1 11-22 16,0 9-15-16,-2 8 1 15,-1 3-1-15,-1 11-1 16,0 9 0-16,-5 6-1 16,1 3-11-16,-6 3 2 15,1 6-83-15,-7-8-160 16,1-6-386-16</inkml:trace>
  <inkml:trace contextRef="#ctx0" brushRef="#br0" timeOffset="18412.9068">10060 12875 1839 0,'0'0'280'16,"0"0"-111"-16,0 0-75 16,0 0 23-16,-86 59 42 15,74-35-81-15,5 1-31 16,7-4-26-16,0 1-12 15,0-5-7-15,14 1 5 16,7-3-5-16,2 1 4 16,3-2-5-16,2 1 0 15,-3-2-1-15,-4 0 1 16,-10-1-1-16,-7 1-17 16,-4-1-10-16,-3 0 14 15,-15-1-21-15,-3-1-94 0,-7-8-26 16,4-2-99-16,9 0-328 0</inkml:trace>
  <inkml:trace contextRef="#ctx0" brushRef="#br0" timeOffset="19403.2368">10341 12886 1573 0,'0'0'270'16,"0"0"-138"-16,0 0 12 15,0 0-29-15,0 0-19 0,-86 17-61 16,71 2-20-16,0 1-6 16,5 3-8-16,4-1 0 15,2-3-1-15,4-3 0 16,0-9 0-16,10-5-24 16,5-2-1-16,7-8 15 15,0-12-8-15,0 0 3 16,-3 1 8-16,-5 5 7 15,-6 6 22-15,-5 8 52 16,-2 0-4-16,1 14-33 16,-1 13 113-16,3 12-33 15,-3 4-50-15,0 7-18 16,4-1-7-16,-2-1 0 16,0-5-23-16,0-5-11 15,-2-12-7-15,2-9 7 0,-3-10-7 16,3-7 0-16,0-5 14 15,3-24-15-15,3-12-75 16,2-14-9-16,-1-6 1 16,1-2-77-16,-1 5 40 15,0 7 75-15,0 12 32 16,-3 9 13-16,-1 10 23 16,-5 8 77-16,1 7 27 15,-1 5-45-15,1 0-53 16,-1 7-23-16,5 20 3 15,0 7 39-15,2 11 12 16,-1 5-17-16,2 3-10 16,0 3-1-16,1-3-1 0,2-1-12 15,1-6-8-15,0-7-10 16,0-9 5-16,-2-10-5 16,-3-10-1-16,-3-10-1 15,-1 0 1-15,-1-15-6 16,-1-11-43-16,-2-8-14 15,0-4 15-15,-11-4 15 16,-8 6 8-16,-6 3 12 16,-4 8 5-16,0 7 8 15,-1 7-1-15,4 6 1 16,8 4-1-16,9 1 1 16,5 0-6-16,4 3-2 15,9 3 7-15,12 1-30 16,9-5-69-16,8-2-45 0,1-1-34 15,2-15-67-15,-4-4-48 16,-3-3-4-16,-8-4 50 16,-6-2 155-16,-3-1 93 15,-8 2 105-15,-5 3 150 16,-2 5 14-16,-2 5 63 16,0 7-61-16,0 3-13 15,0 3-84-15,0 2-83 16,0 10-62-16,0 12-19 15,0 12 40-15,3 9 36 16,3 6-5-16,4 1-12 0,2-1-8 16,3-2-17-1,-2-5-20-15,2-6-15 16,-3-8-8-16,-1-7 0 16,-3-7 0-16,-2-8-1 0,1-6-92 15,0-16-100-15,2-10-113 16,-5-6-522-16</inkml:trace>
  <inkml:trace contextRef="#ctx0" brushRef="#br0" timeOffset="19548.0692">10501 13081 1868 0,'0'0'235'15,"0"0"-80"-15,0 0-118 16,0 0-28-16,115-35-9 0,-51 18-106 15,-4 0-277-15</inkml:trace>
  <inkml:trace contextRef="#ctx0" brushRef="#br0" timeOffset="19687.1389">11023 13000 1914 0,'0'0'281'0,"0"0"-62"16,0 0-151-16,0 0-41 15,0 0-27-15,0 0-12 16,0 0-283-16,-40 0-846 0</inkml:trace>
  <inkml:trace contextRef="#ctx0" brushRef="#br0" timeOffset="26103.1861">11051 11435 1249 0,'0'0'307'0,"0"0"-37"16,0 0-37-16,-4-77-10 15,16 60-46-15,7 6-49 16,10 11-19-16,8 0-31 15,3 25-1-15,2 13-19 16,-4 8 10-16,-8 9-26 16,-13 5-11-16,-11-1-4 15,-6-1-6-15,-8-6-5 16,-15-7-2-16,-7-6-5 16,0-13-8-16,2-9 5 15,3-12-5-15,5-5 10 0,4-8 1 16,8-18 1-16,6-12-11 15,2-8-2-15,10-7-34 16,10-2-10-16,7-2 5 16,1 4 7-16,2 2 9 15,-1 2 7-15,-5 3 8 16,0 3 7-16,-8 2 1 16,-3 7 0-16,-3 2 1 15,-7 9 0-15,-3 8-1 16,0 7 0-16,0 8 10 15,-14 5-2-15,-3 20-7 16,-2 14 8-16,-2 8 7 16,8 7 5-16,3 7-2 0,10-1 1 15,0-2-8 1,17-5-11-16,13-6 6 0,9-9-6 16,10-12 1-16,4-11-1 15,3-8-1-15,-8-7-45 16,-7-11-31-16,-11-11-11 15,-10-10 36-15,-7-3 30 16,-10-4 14-16,-3 3 7 16,0 5 0-16,-6 8 30 15,-3 5 44-15,3 9 24 0,3 8 32 16,0 1-34 0,0 10-47-16,3 15 6 0,0 14 46 15,0 4-17-15,0 7-30 16,0-1-15-16,8-2-9 15,-1-7-14-15,-1-4-8 16,1-2-8-16,-5-9 1 16,1-3-1-16,-3-8-63 15,0-14-146-15,0 0-264 16,0-12-364-16</inkml:trace>
  <inkml:trace contextRef="#ctx0" brushRef="#br0" timeOffset="26601.7019">11739 11001 1657 0,'0'0'316'15,"0"0"48"-15,0 0-88 16,0 0-78-16,0 0-71 16,0 0-46-16,0 0-33 15,76-73-6-15,-45 70-11 16,4 3-8-16,-4 0-8 16,-4 1-3-16,-9 15-3 15,-5 6 6-15,-13 8 3 16,0 6 22-16,-19 5 11 0,-11 5 19 15,-4-1 1-15,1-1-8 16,1-7-5-16,6-4-5 16,11-9-13-16,4-6-2 15,11-8-16-15,0-3 1 16,17-4 13-16,15-3 24 16,12-1 12-16,10-15-21 15,5-5-21-15,2-7-11 16,0 2-11-16,-5-5-2 15,-8 3-1-15,-10 4-5 16,-11 5-9-16,-12 9-23 16,-10 5-56-16,-5 5-55 15,-14 17-133-15,-7 9-265 16,-3-1-279-16</inkml:trace>
  <inkml:trace contextRef="#ctx0" brushRef="#br0" timeOffset="27906.2403">13098 11285 1617 0,'0'0'264'0,"0"0"-60"0,0 0 1 15,106-62-26-15,-60 61-14 16,3 1-38-16,-3 16-24 16,-5 9-43-16,-10 6-29 15,-13 5 1-15,-15 3-10 16,-3 0-4-16,-21 1-3 15,-10-5-6-15,-3-4-3 16,-1-9-5-16,8-10 0 16,11-12 5-16,7 0 4 15,9-27-5-15,10-11-5 16,17-15-37-16,4-6-7 16,4-7 2-16,-2 4 0 0,-2 1 18 15,-6 5 13-15,-7 10 9 16,-4 10 1-16,-8 14 1 15,-6 11 30-15,0 11 21 16,-8 7-11-16,-13 24-17 16,-2 13 26-16,-3 14 17 15,8 3 0-15,5 2-20 16,9-1-17-16,4-3-19 16,16-5-9-16,18-4-1 15,12-7-1-15,41-6-118 16,-10-11-137-16,-10-14-462 0</inkml:trace>
  <inkml:trace contextRef="#ctx0" brushRef="#br0" timeOffset="28214.0455">13803 11321 1780 0,'0'0'282'16,"0"0"-21"-16,0 0-170 15,0 0 2-15,0 0 3 16,102-13-23-16,-78 13-5 16,-8 13-20-16,-4 4-8 15,-9 4 4-15,-3 5 9 16,-7 4 30-16,-14 5 6 16,-6 2 9-16,3 2-11 15,0-3-35-15,6-5-21 0,9-6-19 16,9-6-6-16,0-8-5 15,11-9 0-15,16-2-1 16,10-13-12-16,6-15-118 16,14-35-122-16,-11 6-334 15,-6-2-717-15</inkml:trace>
  <inkml:trace contextRef="#ctx0" brushRef="#br0" timeOffset="28544.2861">14091 10905 1691 0,'0'0'289'0,"0"0"3"0,0 0-149 15,0 0-6-15,0 0-28 16,95-66-17-16,-65 66-11 16,-3 0-19-16,-7 7-24 15,-7 12-1-15,-10 8 22 16,-3 6 8-16,-6 3 2 15,-15 4-9-15,-5 2 6 16,0-2-4-16,1-4-15 16,5-4-13-16,6-4 8 15,6-9-21-15,6-5-10 16,2-7-2-16,14-7 4 16,22 0 5-16,23-13-9 15,32-21-7-15,0-1-2 0,-6 3-49 16,11-3-186-1,-38 12-339-15,-11 4-736 0</inkml:trace>
  <inkml:trace contextRef="#ctx0" brushRef="#br0" timeOffset="29857.3494">15798 11221 1637 0,'0'0'263'0,"0"0"-2"16,0 0-63-16,22-81-21 16,0 73-51-16,8 8-44 15,6 10 18-15,-1 22-9 16,-6 11-20-16,-11 6-28 15,-13 4-15-15,-5 3-11 16,-15-3-7-16,-14-1 4 16,-4-9-5-16,2-6 0 0,6-12-3 15,9-12 0 1,9-13 0-16,7-12 18 0,0-23-24 16,23-26-50-16,4-1-10 15,5-7 2-15,0-1 7 16,-2 10 15-16,-2-7 27 15,-6 9 2-15,-7 8 6 16,-7 13 1-16,-7 12 0 16,-1 8 22-16,0 10 17 15,-6 7-1-15,-6 10-20 16,-2 18-11-16,1 13 8 16,3 9 4-16,3 6 7 15,7 2-8-15,0 0-11 16,18-5-1-16,8-3-5 15,8-9-1-15,4-10-6 0,2-11-35 16,-4-12-21-16,-3-8 20 16,-9-5-20-16,-6-17 31 15,-7-8 22-15,-6-2 8 16,-5 0 1-16,0 3 1 16,0 7 18-16,0 5 27 15,0 10 29-15,-2 7-8 16,-1 0-37-16,-1 17-24 15,1 8 11-15,0 8 14 16,2 2-10-16,1 1-12 16,0-2-3-16,0-3-6 15,3-1-1-15,8-4-74 16,0-7-181-16,-2-9-432 0</inkml:trace>
  <inkml:trace contextRef="#ctx0" brushRef="#br0" timeOffset="30745.7275">16490 11190 2295 0,'0'0'485'0,"0"0"-204"0,0 0-56 15,0 0-54-15,0 0-65 16,0 0-68-16,0 0-28 16,0-8-10-16,0 8-14 15,0 5-20-15,0 0-107 16,10-4-159-16,-1 0-221 16,1-1-304-16</inkml:trace>
  <inkml:trace contextRef="#ctx0" brushRef="#br0" timeOffset="31210.4043">16675 11003 1901 0,'0'0'260'0,"0"0"55"0,0 0-129 16,0 0-29-16,0 0-53 15,89-14-32-15,-59 31 1 16,-3 7-11-16,-9 10-26 15,-8 0-2-15,-10 3 2 16,-4 2-12-16,-17-2-6 16,-7 0-12-16,-2-6-5 15,3-6-1-15,4-5 0 16,8-9 0-16,7-11-1 16,8 0-24-16,0-21-77 15,16-11-2-15,8-7 21 0,5-6 21 16,1-2 3-16,0-1 15 15,-2-2 29-15,-3-2 14 16,-6 3-4-16,-5 2 5 16,-6 7 16-16,-7 11 49 15,-1 12 12-15,0 8-3 16,-9 9 0-16,-5 4-24 16,-4 21-16-16,0 13 22 15,-1 7 1-15,6 5-20 16,6 1-9-16,5-1-14 15,2-4-7-15,9-3-2 16,14-7-5-16,4-5-43 16,19-10-171-16,-8-8-145 0,-6-10-388 15</inkml:trace>
  <inkml:trace contextRef="#ctx0" brushRef="#br0" timeOffset="31531.3306">17087 11050 738 0,'0'0'1018'0,"0"0"-637"16,0 0-168-16,0 0-81 16,0 0 23-16,84-44-49 15,-58 44-11-15,-5 0-29 16,-2 5-6-16,-4 9-3 16,-9 5 7-16,-6 7-6 0,0 5 23 15,-5 4-15 1,-12 2 33-16,-5 1-18 15,0-3-20-15,4-6-7 0,5-6-15 16,7-3-7-16,4-6-13 16,2-2-4-16,12-6 0 15,17-5 2-15,10-1 1 16,8-9-11-16,10-12-6 16,2-6-1-16,3-2-69 15,2-6-150-15,31-13-154 16,-15 9-382-16,-8 3-570 0</inkml:trace>
  <inkml:trace contextRef="#ctx0" brushRef="#br0" timeOffset="32658.2308">18750 11011 1324 0,'0'0'478'15,"0"0"-295"-15,0 0 24 16,16-76-44-16,8 59-25 16,7 5-33-16,6 8-21 15,-1 4-7-15,0 12-13 0,-6 13-19 16,-9 8-9-1,-11 7-9-15,-10 1-11 0,-1 2-4 16,-22-5 5-16,-3-4-4 16,-3-4-7-16,3-6-5 15,4-8 0-15,8-8-1 16,8-8 0-16,6-6 5 16,0-19-5-16,22-16-35 15,12-19 5-15,0-3-3 16,4-2-5-16,0 1 9 15,-9 14 19-15,-1 0 1 16,-10 10 9-16,-6 10 0 16,-8 8 6-16,-4 10 14 15,0 7 22-15,-1 5-11 16,-14 7-16-16,0 20-9 0,-3 14 0 16,3 10 4-1,2 7 5-15,8 2-3 0,5 0-1 16,5-4-10-16,16-7 5 15,12-7 0-15,4-8-6 16,6-11 0-16,-3-12-1 16,-3-11-13-16,-7 0-25 15,-4-15-4-15,-8-10 16 16,-8-7 17-16,-5-5 4 16,-4 1 5-16,-1 2 1 15,0 8 8-15,0 5 23 16,0 10 25-16,0 5 14 15,0 6 12-15,0 0-34 16,0 16-34-16,-1 11 32 16,1 5 49-16,0 4-15 0,0 0-21 15,0 0-22-15,0-2-11 16,2-5-19-16,2-2-7 16,-1-3 0-16,-2-5-11 15,0-3-104-15,1-13-192 16,-2-3-365-16,0-3-866 0</inkml:trace>
  <inkml:trace contextRef="#ctx0" brushRef="#br0" timeOffset="33178.184">19367 10340 1495 0,'0'0'307'0,"0"0"-2"16,0 0-47-16,0 0-63 15,19-79-64-15,7 72-31 16,2 6-31-16,3 1-19 16,1 5-14-16,-4 15 0 15,-4 7-4-15,-9 8-5 16,-9 6 7-16,-6 5 21 15,0 1-4-15,-19 1 14 16,-2-5-8-16,-3-2-4 16,3-9-6-16,1-5-7 15,5-8-11-15,8-7-16 16,3-5-7-16,4-4-5 16,0-3 1-16,20 0-1 15,12 0 9-15,16-7-10 0,21-5-111 16,21 2-100-16,11 7-62 15,-16 1-370-15,-23 2-721 0</inkml:trace>
  <inkml:trace contextRef="#ctx0" brushRef="#br0" timeOffset="33644.4822">19813 10767 1587 0,'0'0'327'16,"0"0"-173"-16,0 0-75 16,0 0 82-16,0 0-7 15,104 66-26-15,-77-34-21 16,-4 6-20-16,-7 1 7 0,-11-2-48 16,-5 1-13-16,0-8-13 15,-11-1-5-15,-5-9-14 16,2-6 5-16,2-9-5 15,8-5 6-15,1-8 2 16,3-23-9-16,9-9-34 16,12-12-16-16,7-6-2 15,0-1 9-15,-1 2 19 16,-6 7 13-16,-2 8 11 16,-6 8 0-16,-5 10 16 15,-5 11 42-15,-3 9 17 0,0 4-24 16,0 11-21-1,-11 19 11-15,-2 7 43 0,1 9-4 16,4 3-25-16,5 3-6 16,3-2-19-16,3-4-13 15,15-4-8-15,5-5-8 16,1-4-1-16,2-9-14 16,-1-9-158-16,6-15-104 15,-5-3-273-15,-10-16-514 0</inkml:trace>
  <inkml:trace contextRef="#ctx0" brushRef="#br0" timeOffset="33943.3128">20257 10897 1587 0,'0'0'359'0,"0"0"-18"0,0 0-203 16,0 0-50-16,0 0 19 15,0 0-30-15,91-6-9 16,-72 18 0-16,-6 8-7 15,-7 4-4-15,-6 7 11 16,-3 3 20-16,-17 5-6 16,-6 0 10-16,-1 2-16 15,1-4-15-15,4-4-11 16,7-5-28-16,9-9-8 16,6-5-8-16,6-7 0 15,24-7 7-15,27 0-5 16,4-16-7-16,10-7-1 15,1-1-19-15,-12-2-127 0,13-10-78 16,-18 10-104-16,-20 1-411 16</inkml:trace>
  <inkml:trace contextRef="#ctx0" brushRef="#br0" timeOffset="44465.5501">6071 6590 2031 0,'0'0'365'0,"0"0"-122"16,0 0-70-16,0 0-40 15,0 0-56-15,0 0-27 16,67 14 15-16,-22-9-34 15,4 0-19-15,-1-1-6 16,-5-1-6-16,-7 0-117 16,-11-3-113-16,-10 0-326 15,-10 0-328-15</inkml:trace>
  <inkml:trace contextRef="#ctx0" brushRef="#br0" timeOffset="44675.5105">5913 6774 1921 0,'0'0'510'0,"0"0"-260"0,0 0-11 15,0 0-57-15,0 0-57 16,0 0-37-16,0 0 23 16,58 28-30-16,33-39-45 15,27-11-24-15,6-1-12 16,-11 5-14-16,-14 3-182 15,-40 9-292-15,-13-2-435 0</inkml:trace>
  <inkml:trace contextRef="#ctx0" brushRef="#br0" timeOffset="47641.5435">20185 6796 1876 0,'0'0'220'0,"0"0"-82"16,0 0 34-16,0 0-6 15,0 0-32-15,104-50-58 16,-58 34-20-16,11 2-29 16,5 1-17-16,4-2-8 15,4 1-2-15,-4 2 1 16,-5-1-1-16,-11 2-71 0,-12 5-106 16,-20 3-128-16,-9 3-273 15,-9 0-95-15</inkml:trace>
  <inkml:trace contextRef="#ctx0" brushRef="#br0" timeOffset="47849.0484">20329 6858 1060 0,'0'0'341'16,"0"0"-26"-16,0 0-108 16,0 0 93-16,0 0-79 15,0 0-15-15,104 20-60 16,-7-39-57-16,26-6-39 0,4-4-12 15,-20 6-14-15,-34 7-15 16,-31 7-9-16,-9 2 0 16,-6 2-72-16,-4 2-182 15,-5 1-286-15,-15 0-612 0</inkml:trace>
  <inkml:trace contextRef="#ctx0" brushRef="#br0" timeOffset="50976.3583">5488 8656 1945 0,'0'0'198'16,"0"0"-106"-16,0 0 31 16,0 0-12-16,0 0 20 15,0 0-12-15,107-10-39 16,-68 10-35-16,3 3-27 0,4 0-9 15,-1 1-8 1,4-1 0-16,-3-2-1 0,-5 0-1 16,-7-1-118-16,-18 3-172 15,-7-1-258-15,-9 1-291 0</inkml:trace>
  <inkml:trace contextRef="#ctx0" brushRef="#br0" timeOffset="51183.277">5380 8906 1485 0,'0'0'274'15,"0"0"29"-15,0 0-52 0,0 0-70 16,0 0-33 0,0 0-54-16,87-12-46 0,-33 4-30 15,7-1-12-15,10 4-6 16,-2 0 0-16,2 5-27 15,13 0-179-15,-18 2-359 16,-15 3-803-16</inkml:trace>
  <inkml:trace contextRef="#ctx0" brushRef="#br0" timeOffset="60251.5566">4475 12015 791 0,'0'0'181'0,"0"0"-50"15,0 0 10-15,0 0 30 16,0 0-30-16,25-59-38 16,-17 53-12-16,7-2-24 15,7 6 2-15,1 2 11 16,6 0 15-16,-2 16-14 15,-2 9 5-15,-11 8 19 16,-6 4 19-16,-8 5 31 0,-5 2-92 16,-17-1-35-1,-8 1-16-15,0-6 0 0,-3-3 3 16,2-6-6-16,7-8-2 16,3-7-7-16,12-9 1 15,3-5 13-15,6 0 17 16,0-18-6-16,6-13-25 15,9-10 0-15,9-7-24 16,3-3-12-16,2 0-3 16,-1 0 5-16,1 1 15 15,-6 4 17-15,-4 3 1 16,-4 7 1-16,-5 5 0 16,-6 6 12-16,-4 10 35 15,0 7 20-15,0 8 10 16,-1 0-16-16,-12 10-34 0,-4 19-6 15,-3 7 27 1,3 10-8-16,7 5-7 0,4 1-9 16,6-1-12-16,0-4-2 15,16-3-10-15,5-7 0 16,8-7-67-16,15-8-88 16,-8-9-169-16,-3-9-365 0</inkml:trace>
  <inkml:trace contextRef="#ctx0" brushRef="#br0" timeOffset="60666.3673">4882 12008 1877 0,'0'0'322'0,"0"0"-114"15,0 0-5-15,0 0-81 16,0 0-42-16,0 0-51 15,0 0-19-15,70-28-9 16,-50 28 0-16,-4 0-1 16,-7 0-1-16,-4 3-5 15,-5 8 6-15,0 3 1 16,0 4 14-16,-14 1-6 16,-5 1-8-16,0-2 5 15,3-4-6-15,6-6 0 16,3-3 2-16,5-3 14 0,2-2 24 15,0 0-8 1,3 0-16-16,13 0-1 0,5 2-14 16,6 2 1-16,-1 4 5 15,-4-2-6-15,-2 5 0 16,-7 1-1-16,-12 5 1 16,-1 4-1-16,-19 7 6 15,-23 8-6-15,-31 17-6 16,-75 25-120-16,14-8-446 15,-9-7-1009-15</inkml:trace>
  <inkml:trace contextRef="#ctx0" brushRef="#br0" timeOffset="62113.4332">3482 12705 1751 0,'0'0'227'0,"0"0"-29"16,0 0 107-16,0 0-77 0,0 0-154 15,-69 102-9 1,45 8 9-16,-3 13-18 0,1-9-14 16,4-17-11-16,6-27-3 15,6-16-4-15,2-16-18 16,1-8-6-16,1 0 0 16,2-6-8-16,3-4 0 15,1-15-39-15,0-5 14 16,0-17 9-16,11-18-2 15,4-10 13-15,0-5 12 16,7 7-6-16,0 8 6 16,2 12 0-16,5 15 0 15,3 8-5-15,0 5 0 16,8 17 6-16,0 2-1 16,3 3 1-16,2 1 2 0,-2-8-1 15,-4-4-1-15,-4-8-9 16,-10-8-90-16,-7 0-71 15,-6-17 69-15,-8-13 42 16,-4-10 41-16,0-6 7 16,-1-1 11-16,-12-1 6 15,-1 7 37-15,2 9 46 16,-1 10 32-16,2 11-2 16,-1 10 19-16,2 1-47 15,-2 18-70-15,0 12-3 16,1 6 13-16,7 6-2 15,4-2-10-15,0-2-4 16,4-4-14-16,10-7 5 0,4-6-6 16,1-9-45-1,-2-8-57-15,2-4-1 0,-4-8-24 16,0-14-2-16,-4-5-5 16,-3-5 38-16,-2-4 29 15,0 1 3-15,-6 0 29 16,3 2 23-16,-3 7 12 15,0 3 20-15,0 7 41 16,0 8 35-16,0 2 4 16,0 6-2-16,0 0-25 15,0 8-27-15,0 9-7 16,0 10-9-16,5 0-6 16,5 3-14-16,3 0-2 15,1-6-2-15,7-5 0 16,-2-4-6-16,2-8 0 0,0-7-28 15,-2 0-74-15,-2-17-31 16,-4-12 26-16,-1-7-58 16,-6-11 19-16,-4-6 66 15,-2-6 36-15,0-2 29 16,0 3 15-16,-3 4 46 16,-5 12 72-16,2 9 42 15,1 14 41-15,-2 10-6 16,4 9-58-16,2 8-83 15,1 18-36-15,0 10-6 16,0 6-1-16,7 3-10 16,4 0 0-16,1-1-1 15,-1 4-8-15,-4-4-107 16,-7 14-146-16,0-9-334 0,-7-14-933 0</inkml:trace>
  <inkml:trace contextRef="#ctx0" brushRef="#br0" timeOffset="62328.1252">3951 13012 1573 0,'0'0'242'0,"0"0"-32"16,0 0-23-16,91-25-59 16,-58 25-36-16,0 13 27 15,-4 10-18-15,-3 7-5 0,-9 4-38 16,-8 2-27-16,-5 0-26 15,-4 1-5-15,0-8-53 16,-21-3-166-16,2-9-147 16,-1-8-392-16</inkml:trace>
  <inkml:trace contextRef="#ctx0" brushRef="#br0" timeOffset="62465.3359">4020 12918 1425 0,'0'0'268'15,"0"0"-74"-15,0 0-118 16,0 0-55-16,0 0-21 16,91-17-35-16,-54 19-269 0,-4 5-901 15</inkml:trace>
  <inkml:trace contextRef="#ctx0" brushRef="#br0" timeOffset="62692.4954">4219 12827 1620 0,'0'0'278'16,"0"0"-4"-16,0 0-114 15,0 0-101-15,0 0 76 16,0 0 42-16,38 73-81 16,-20-39-45-16,0 3-17 15,-1-1-19-15,-3 0-14 16,-5 0-1-16,-5-3-36 0,0-7-94 15,-4-2-106-15,0-14-117 16,-11-3-262-16,2-7-13 0</inkml:trace>
  <inkml:trace contextRef="#ctx0" brushRef="#br0" timeOffset="63812.5731">4263 13057 757 0,'0'0'407'0,"0"0"-156"15,0 0-36-15,0 0-117 16,0 0-38-16,0 0 19 15,0 0-28-15,70-11-35 16,-46 11-10-16,-3 0-5 16,-4-3 5-16,-4-3-5 15,-3-5 9-15,-4-1 4 16,-4-2 67-16,1-3 49 16,0 2 10-16,1 1-27 0,-4 2-7 15,2 6 1-15,-2 3 0 16,0 3-44-16,3 0-35 15,0 6-13-15,1 11 58 16,5 7 23-16,2 5-59 16,2 5-20-16,-1-2-7 15,1-1-9-15,-2-4 0 16,-1-6-1-16,-1-7-1 16,-3-6-9-16,-1-5-45 15,1-3 32-15,1-3 11 16,-1-14-12-16,6-5 5 15,-1-2 7-15,2 0-2 16,-1 3 8-16,1 4 5 0,-4 3 0 16,3 6 1-16,-3 2-1 15,2 3 0-15,5 3 0 16,0 0 0-16,5 0 0 16,1 6 0-16,4 2 1 15,-1 1-6-15,2 1 6 16,-3-4 0-16,0-3-15 15,-9-2-134-15,-5-1-15 16,-7-1 26-16,2-10 5 16,-5-4-2-16,0-5 67 15,0 1 48-15,0 0 20 16,-5 4 10-16,-2 3 68 16,4 5 64-16,-2 4 33 0,1 3 29 15,-1 0-125-15,-2 3-60 16,1 11-18-16,-3 8 0 15,3 2 21-15,0 3-16 16,6 3-4-16,0-2 5 16,0-5 4-16,4-3-10 15,4-7 1-15,1-7-2 16,3-6 0-16,-2 0-45 16,2-17-23-16,-1-9-4 15,-2-10-5-15,-3-7 22 16,-4-21 22-16,-2-23 27 15,0-25 0-15,-10 9 6 0,4 21 6 16,2 34 10-16,2 30 68 16,-1 7 33-16,0 4 9 15,3 7-64-15,0 4-35 16,0 38 3-16,6 25 14 16,9 5-14-16,4-3-5 15,2-7-4-15,-3-13-8 16,6 3 7-16,3 3-19 15,3-10 5-15,1-9-6 16,0-16-15-16,2-14-41 16,-3-6-1-16,-2-15-32 15,-4-13-37-15,-6-8 36 16,-3-2 28-16,-4 1 36 16,-7 1 16-16,-1 8 10 15,-3 5 6-15,0 9 60 0,0 7 71 16,-4 7 5-16,-10 4-67 15,-2 17-53-15,-2 11 20 16,-3 5 1-16,6 8 17 16,5-3-6-16,10-1-10 15,0-4-8-15,6-4-8 16,13-6-10-16,6-8 0 16,2-7-6-16,9-8-5 15,1-4-6-15,5-6-1 16,-3-14-5-16,-5-4-100 15,-6-4-79-15,-11-4-57 16,-4 5-302-16,-11 8-464 0</inkml:trace>
  <inkml:trace contextRef="#ctx0" brushRef="#br0" timeOffset="106943.8959">3732 14394 1842 0,'0'0'369'0,"0"0"-113"16,0 0-30-16,0 0-128 16,-68 61-35-16,44-13-6 15,-2 8-20-15,-3 8-10 16,3 1-9-16,-4 4 5 16,2-2 83-16,1-1 18 15,3-4-70-15,4-6-37 0,3-10-17 16,8-9-2-16,3-5-128 15,5-10-102-15,-1-13-137 16,0-8-301-16,1-1-164 0</inkml:trace>
  <inkml:trace contextRef="#ctx0" brushRef="#br0" timeOffset="107166.2906">3303 14576 1765 0,'0'0'512'15,"0"0"-303"-15,0 0 59 16,0 0-173-16,0 0-66 16,0 0 5-16,85 56 2 15,-39-23-11-15,0 6-19 16,3 1-5-16,-2 3 78 0,0 3 79 16,0 3-80-1,-3-3-65-15,-3-1-13 0,-4-6-90 16,0-6-193-16,-11-10-283 15,-10-11-438-15</inkml:trace>
  <inkml:trace contextRef="#ctx0" brushRef="#br0" timeOffset="107462.5269">4053 14705 2324 0,'0'0'376'16,"0"0"-255"-16,0 0-7 15,12 73 71-15,0-35-68 16,0 4-36-16,-1 0-45 15,0-1-26-15,1-3-9 16,-2-5-1-16,1-1-47 16,-2-7-202-16,0-7-337 15,-6-12-760-15</inkml:trace>
  <inkml:trace contextRef="#ctx0" brushRef="#br0" timeOffset="107932.529">4733 14263 1709 0,'0'0'559'15,"0"0"-213"-15,0 0-18 16,0 0-51-16,0 0-135 16,0 0-103-16,0 0-39 15,-39 38 1-15,33 1-1 16,-1 4 18-16,-2 5 9 16,3 0 13-16,3-1-1 0,0-3-16 15,0-2-16-15,1-2-7 16,-1 3 0-16,0-4-57 15,-8 7-171-15,0-9-239 16,-2-11-455-16</inkml:trace>
  <inkml:trace contextRef="#ctx0" brushRef="#br0" timeOffset="108177.2218">4454 14379 1696 0,'0'0'956'0,"0"0"-762"0,0 0-95 16,0 0-48-16,0 0 173 15,106 55-95-15,-48-21-72 16,5 1 0-16,-5 2-12 16,-3-1-11-16,-10 0-25 15,-5-3-9-15,-7 1-1 16,-6-1-56-16,3 1-134 15,-9-9-175-15,-6-13-556 0</inkml:trace>
  <inkml:trace contextRef="#ctx0" brushRef="#br0" timeOffset="109179.0971">5433 13982 1443 0,'0'0'507'0,"0"0"-203"0,0 0 36 15,0 0-134-15,0 0-93 16,0 0-59-16,0 0 45 16,0 94 64-16,0-40-27 15,0 6-59-15,-3-4-26 16,0-2-5-16,1-7-16 16,-2-3-16-16,2-5-13 15,-1-5-1-15,-1-6-10 16,-5-6-125-16,1-7-148 15,-10-15-220-15,-1 0-199 16,1-20-439-16</inkml:trace>
  <inkml:trace contextRef="#ctx0" brushRef="#br0" timeOffset="109377.3512">5231 14132 1842 0,'0'0'514'0,"0"0"-313"16,0 0-87-16,0 0 83 15,0 0-17-15,110 69-28 16,-60-41-68-16,3-2-39 16,-3 2-19-16,-2-1-14 15,-1 0-11-15,-8-2-1 16,-5-1-6-16,-2 6-219 16,-10-9-83-16,-13-6-527 0</inkml:trace>
  <inkml:trace contextRef="#ctx0" brushRef="#br0" timeOffset="109812.1307">5788 14166 2051 0,'0'0'470'16,"0"0"-356"-16,0 0-35 15,0 0 23-15,0 0-36 16,83-49-31-16,-61 45-20 15,-5 4 3-15,-4 0-12 16,-7 0 8-16,-3 7-5 16,-3 10-8-16,0 6 0 0,-8 4 8 15,-9 2 2-15,-2 0-10 16,1-5 1-16,1-6-1 16,7-8 1-16,8-6 39 15,2-4 79-15,0 0 23 16,0 0-27-16,2 0-48 15,11 0-23-15,8 0-29 16,5 0-1-16,8 0-9 16,2 4 14-16,-2 5-7 15,-3 2-5-15,-5 4-7 16,-6 2 11-16,-10 3-11 16,-10 6 0-16,0 5 6 15,-16 7-6-15,-24 6 7 0,-25 10-8 16,-26 5-14-1,-24-6-98-15,-6-12-141 0,29-20-307 16,23-16-520-16</inkml:trace>
  <inkml:trace contextRef="#ctx0" brushRef="#br0" timeOffset="110621.0723">4809 13971 1013 0,'0'0'352'0,"0"0"-116"16,0 0 34-16,0 0-35 15,-94-49-28-15,64 44-31 16,-3 5 1-16,-1 0-44 16,0 10-79-16,1 11-35 0,0 11-13 15,-1 21 18-15,-3 22 31 16,5 21 1-16,12 7 9 16,15-6 22-16,5-21 3 15,5-19 4-15,15 7-29 16,10 10-35-16,0 0 9 15,3-2 19-15,-3-21 1 16,-7-15-22-16,5 1-2 16,7 5-13-16,1-4 1 15,1-6-2-15,-1-11-5 16,-3-8 8-16,-3-6-4 16,7-7-1-16,-3 0 1 0,5-15 17 15,2-11-5-15,0-13-8 16,1-10-12-16,-5-9-5 15,-1-6 1-15,-9-5-7 16,-3-8-1-16,-11 6-11 16,-4-1-10-16,-9 3-21 15,0 10 12-15,-11-7-5 16,-9 4-2-16,-5 3-8 16,1 8 7-16,-5 4-13 15,4 7-4-15,-4 8 5 16,1 5 14-16,0 4 8 15,-1 6 20-15,-2 5 1 16,-3 2-14-16,-5 6-32 0,-3 2-14 16,-5 2 9-1,-4 3 1-15,-3 14-17 0,1 6-1 16,-10 32 29-16,13-8-6 16,9 0-658-16</inkml:trace>
  <inkml:trace contextRef="#ctx0" brushRef="#br0" timeOffset="151053.3456">4709 9934 697 0,'0'0'0'0,"0"0"-351"0,0 0 351 16,0 0 67-1,48-78 90-15,-5 61-157 0,14 2-157 16,6 1-44 0,5 1 123-16,4 2 78 0,-8 4 2 15,0 0 21-15,-11 2-23 16,-6 1 0-16,-14 4 4 15,-14 0-4-15,-19 0-127 0</inkml:trace>
  <inkml:trace contextRef="#ctx0" brushRef="#br0" timeOffset="151229.633">4532 10101 708 0,'0'0'0'0,"0"0"-107"15,0 0 107-15,134-17 146 0,-13-10-76 16,19-4-15-16,6-1-35 16,-9 5 0-16,-14 10-20 15,-12-1-7-15,-33 8 0 16,-28-2-19-16</inkml:trace>
  <inkml:trace contextRef="#ctx0" brushRef="#br0" timeOffset="309473.7582">5640 11560 570 0,'0'0'59'0,"0"0"153"16,0 0-107-16,0 0 27 16,0 0 0-16,0 0 43 15,-43-39 15-15,41 38-21 16,2 1-69-16,0 0-56 15,0 20-30-15,0 29 147 16,6 27 0-16,5 33-9 16,2 17-40-16,2 5 5 15,3 1-1-15,4-2-26 0,5 7-4 16,7 7-15 0,2-4-7-16,3-4-3 0,10-6 2 15,-1-9-4-15,3-7-10 16,-5-5-7-16,-6-8-6 15,-6-4-3-15,-5-5-3 16,-10-2-18-16,-2 2 12 16,-7-8-3-16,0-3-5 15,-4-3 2-15,-3-4-6 16,-3 1 2-16,0 0-13 0,0-13 5 16,0-8-5-1,0-13 5-15,0-2 2 0,0 4-7 16,0-2-1-16,0 0-1 15,2-9 0-15,-2-12-15 16,0-11-25-16,0-7-46 16,0-4-50-16,-2-62-104 15,-8 2-247-15,-6-13-275 0</inkml:trace>
  <inkml:trace contextRef="#ctx0" brushRef="#br0" timeOffset="342322.0105">11375 12022 1543 0,'0'0'349'16,"0"0"-188"-16,0 0-99 15,0 0-36-15,0 0 132 16,0 0-23-16,69 10 9 16,-26-10-39-16,5 0-44 15,7 0-37-15,-1 0-11 16,-2-6-8-16,-7 2-5 15,-5-3-6-15,-13 3-146 16,-11 3-145-16,-10 1-360 16,-6 0-618-16</inkml:trace>
  <inkml:trace contextRef="#ctx0" brushRef="#br0" timeOffset="342502.783">11442 12252 1416 0,'0'0'271'16,"0"0"-201"-16,0 0-23 16,97-11 99-16,-31-6-7 15,23-6-75-15,20-10-41 16,9-1-17-16,-8 0-6 0,-34 10-189 16,-28 6-434-16</inkml:trace>
  <inkml:trace contextRef="#ctx0" brushRef="#br0" timeOffset="345450.7843">13412 11909 1857 0,'0'0'342'0,"0"0"-170"16,0 0-113-16,0 0 109 15,0 0 29-15,0 0-58 16,141 26-5-16,-46-26-30 16,20-2-32-16,-7-13-15 15,-24 1-17-15,-24 3-18 0,-21 1-13 16,4-1-9-1,-1 0 0-15,-6 0-1 0,-11 4-87 16,-22 7-122-16,-3 0-319 16,-10 1-763-16</inkml:trace>
  <inkml:trace contextRef="#ctx0" brushRef="#br0" timeOffset="346854.3406">15957 11880 633 0,'0'0'802'15,"0"0"-548"-15,0 0-61 16,0 0-59-16,0 0-30 16,0 0 51-16,120-16 15 15,32 2 7-15,37-5-34 16,22-4-49-16,-9 0-9 16,-26-2-16-16,-13 1-8 15,-19 0-10-15,-18 1-4 16,-32 3-19-16,-31 6-1 0,-26 5-13 15,-15 0-8-15,-6 4-6 16,-5 1 0-16,-5-1 2 16,-6 3-2-16,-3 2-26 15,-57 1-148-15,2 12-309 16,-11 2-252-16</inkml:trace>
  <inkml:trace contextRef="#ctx0" brushRef="#br0" timeOffset="349158.5936">21929 10843 1573 0,'0'0'318'16,"0"0"-115"-16,21-76 27 16,-9 50-40-16,6 6-62 15,2 10-63-15,3 9-23 16,3 1-21-16,-1 18 0 15,-4 15 3-15,-6 8 4 16,-9 7 2-16,-6 3-5 0,-11 1-7 16,-15-4-6-16,-7-2-1 15,-3-5-1-15,0-7-1 16,8-9-7-16,8-8-1 16,9-9 0-16,9-8-1 15,2-4 1-15,13-21-2 16,17-13-4-16,10-11 3 15,10-9-8-15,2-2 2 16,-1-3 7-16,-7 7 0 16,-6 6-5-16,-11 9 6 15,-9 14 0-15,-10 8 0 16,-6 11 1-16,-2 8 0 16,-9 5-1-16,-14 20 2 0,-14 23-1 15,3 5 0 1,1 9 0-16,8 2 6 0,14-9-1 15,4 2-5-15,7-7 0 16,7-12 0-16,16-10 0 16,3-11 0-16,4-11-1 15,-1-6 1-15,-4-2-1 16,1-18 0-16,-6-6 0 16,-3-7 0-16,-2-3 0 15,-6 0-1-15,-3 2 1 16,-1 3 1-16,-3 7 45 15,-2 9 24-15,1 7 19 16,-1 5-37-16,0 3-31 16,0 8-15-16,0 14-6 15,0 6 1-15,0 6 7 0,4 2-8 16,0-2 0-16,1-5 0 16,1-2 0-16,-2-3-11 15,2-6-128-15,-5-3-99 16,-1-8-284-16,0-6-350 0</inkml:trace>
  <inkml:trace contextRef="#ctx0" brushRef="#br0" timeOffset="349736.9055">22553 10319 126 0,'0'0'1291'0,"0"0"-1045"16,0 0 27-16,6-71-25 15,10 54-94-15,7 4-62 16,2 5-15-16,5 4-21 16,-2 4-17-16,0 0-6 15,-5 15-9-15,-6 7 0 16,-7 7-1-16,-10 7 10 16,0 6 22-16,-12 5 17 15,-16 3-9-15,-4 1 3 0,-2-1-20 16,0-6-9-16,7-7-10 15,4-6-10-15,11-6-17 16,11-9 0-16,1-2 0 16,19-5-1-16,16-5-11 15,9-4-83-15,21 0-97 16,-10 0-190-16,-12-4-518 0</inkml:trace>
  <inkml:trace contextRef="#ctx0" brushRef="#br0" timeOffset="349918.5294">22640 10880 1731 0,'0'0'278'0,"0"0"-5"0,0 0-134 16,0 0-72-16,0 0 25 16,79 21-31-16,-24-21-39 15,3 0-16-15,-4-8-6 16,4-12-156-16,-14 2-228 15,-12-3-556-15</inkml:trace>
  <inkml:trace contextRef="#ctx0" brushRef="#br0" timeOffset="350116.8078">22917 10624 1633 0,'0'0'312'15,"0"0"-14"-15,0 0-50 16,0 0-77-16,-45 84-42 0,45-38-29 15,0 2-28-15,12 0-12 16,6-4-23-16,-1 0-19 16,-1-5-10-16,-2-2-7 15,-1-4-1-15,2-7-129 16,-2-9-230-16,-3-9-556 0</inkml:trace>
  <inkml:trace contextRef="#ctx0" brushRef="#br0" timeOffset="350879.569">23144 10730 1778 0,'0'0'334'0,"0"0"-142"0,0 0-74 16,0 0 28 0,95 21-28-16,-60 1-33 0,-6 4-15 15,-6 2-3-15,-11 3-24 16,-12 0-19-16,0 0-4 15,-17-3-7-15,-10-1-4 16,-4-5-7-16,1-4-1 16,5-6-1-16,6-9-26 15,11-3 4-15,8-5-1 16,0-19-29-16,24-9-14 16,10-7-34-16,8-5 35 15,6 1 17-15,-1-2 18 16,-6 2 21-16,-9 3 8 15,-5 5 1-15,-11 3 0 16,-7 8 1-16,-8 7 32 0,-1 7 57 16,-1 8 13-16,-12 3-59 15,-5 10-29-15,-1 15-14 16,0 6 13-16,5 7-8 16,3 3-5-16,5 0 6 15,6 1-5-15,0-5-2 16,19-4 1-16,6-8 5 15,6-7-5-15,5-10 0 16,3-8-1-16,-1 0 1 16,0-11-1-16,-5-10 0 15,-5-1 0-15,-4-4-1 16,-8 1-7-16,-2 2 2 0,-5 2 6 16,-3 6-2-16,-3 2-4 15,-2 5 6-15,-1 2 0 16,2 4 0-16,-2 2 0 15,0 0 0-15,6 0-6 16,-1 5 5-16,3 6 1 16,1 3 1-16,1 3-1 15,-1 1 6-15,-1 1 0 16,-4 3 9-16,-4 1 4 16,0 1-2-16,-3 2 5 15,-13-1-1-15,-5 1 5 16,-3 0-4-16,1-2-7 15,4-2-6-15,5-5-8 0,5-3 0 16,7-5 0 0,2-5 0-16,5-4 0 0,17 0 0 15,11-11 5-15,6-13-6 16,4-8-35-16,14-32-91 16,-10 5-262-16,-8 4-724 0</inkml:trace>
  <inkml:trace contextRef="#ctx0" brushRef="#br0" timeOffset="351230.5745">23843 10185 1605 0,'0'0'232'15,"0"0"-34"-15,0 0-17 0,0 0-55 16,91-53-36-16,-56 50-19 15,-4 3 5-15,-3 1-33 16,-9 18-2-16,-10 8 2 16,-9 7 9-16,-3 9 17 15,-19 8-8-15,-6 3 2 16,-3 5 9-16,1-3-4 16,4-3-18-16,10-6-22 15,8-8-5-15,8-8-7 16,2-6-4-16,24-9 2 0,12-7 5 15,10-6 7-15,12-3-11 16,4-3-9-16,0-14-6 16,-2-4-1-16,-11-3-128 15,-13-10-118-15,-12 7-386 16,-19 2-1052-16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33:54.805"/>
    </inkml:context>
    <inkml:brush xml:id="br0">
      <inkml:brushProperty name="width" value="0.05292" units="cm"/>
      <inkml:brushProperty name="height" value="0.05292" units="cm"/>
      <inkml:brushProperty name="color" value="#FF0000"/>
    </inkml:brush>
  </inkml:definitions>
  <inkml:trace contextRef="#ctx0" brushRef="#br0">597 6970 224 0,'0'0'210'0,"0"0"-71"0,0 0-5 15,0 0-82-15,0 0 330 16,-91-17-109-16,74 12-156 15,0 1-81-15,9-1-26 16,2 4 2-16,6 1 14 16,0 0 12-16,0 0-6 15,0 0 0-15,0 0-12 16,0 0-8-16,0 0-11 16,14 0-1-16,12 0-22 15,8 4 22-15,6 1 1 16,6-4 0-16,-3-1-1 0,-1 0 0 15,-5-3-27 1,-1-13-7-16,-8 1-31 0,-10-2-186 0</inkml:trace>
  <inkml:trace contextRef="#ctx0" brushRef="#br0" timeOffset="299.297">664 6735 869 0,'0'0'117'16,"0"0"-87"-16,0 0-18 15,0 0-1-15,0 0-5 0,0 0 7 16,0 0 81 0,39 51-11-16,-11-32 11 0,2 0 18 15,1-1-11-15,1-1-28 16,2-1-13-16,-4-2-2 15,-8-3-10-15,-2-2-10 16,-10-2-4-16,-4-2-5 16,-6 2-10-16,-10 6-4 15,-22 8 26-15,-29 17 10 16,-48 29-28-16,11-7-23 16,-6 1-257-16</inkml:trace>
  <inkml:trace contextRef="#ctx0" brushRef="#br0" timeOffset="3656.3641">502 7703 1020 0,'0'0'222'16,"0"0"76"-16,0 0-40 16,0 0 27-16,0 0-155 15,0 0-83-15,0 0-33 16,-30 0-13-16,43 0-1 15,11 0 1-15,7 0 11 16,11 0 9-16,1 0-4 16,5-3-15-16,-2-6-1 0,8-11-1 15,-12 3-225-15,-11-1-489 16</inkml:trace>
  <inkml:trace contextRef="#ctx0" brushRef="#br0" timeOffset="3867.4085">693 7500 1463 0,'0'0'312'15,"0"0"-122"-15,0 0-117 16,0 0-51-16,0 0-16 16,0 0 7-16,0 0 51 0,89 70-2 15,-71-38 3 1,-11 2-19-16,-7 4-18 0,-1 6-21 15,-34 17-7-15,1-10-172 16,0-7-383-16</inkml:trace>
  <inkml:trace contextRef="#ctx0" brushRef="#br0" timeOffset="4282.5891">291 8439 1800 0,'0'0'378'16,"0"0"-76"-16,0 0-83 15,0 0-122-15,0 0-63 16,0 0-19-16,0 0 23 15,110-6-18-15,-69 1-11 16,1-1-8-16,-5-2 0 0,-6-1-1 16,-1-6-91-16,-6-10-189 15,-7 2-327-15,-8 1-626 0</inkml:trace>
  <inkml:trace contextRef="#ctx0" brushRef="#br0" timeOffset="4506.4005">470 8197 1637 0,'0'0'358'15,"0"0"-130"-15,0 0-105 0,0 0-64 16,0 0-13-16,0 0 18 16,85 55 18-16,-52-35-24 15,-5 2-17-15,-4 2-23 16,-11 5-4-16,-13 2-1 15,-1 10-12-15,-32 5-1 16,-56 34-52-16,1-12-251 16,1-5-599-16</inkml:trace>
  <inkml:trace contextRef="#ctx0" brushRef="#br0" timeOffset="5467.4382">178 9310 1528 0,'0'0'305'16,"0"0"-66"-16,0 0-11 0,0 0-139 16,0 0-61-16,0 0-20 15,0 0-8-15,85-5 1 16,-39-3 11-16,0-1 0 16,1-3-5-16,-1 0-7 15,-6-3-1-15,-5-10-185 16,-9 4-358-16,-11 0-737 0</inkml:trace>
  <inkml:trace contextRef="#ctx0" brushRef="#br0" timeOffset="5693.4574">427 9049 1039 0,'0'0'620'0,"0"0"-492"16,0 0-34-16,0 0-8 15,0 0 14-15,79-10-55 16,-49 11 20-16,0 12-22 16,-7 7-16-16,-10 4 21 15,-3 7 3-15,-10 7-28 16,-19 11-17-16,-29 15-6 16,-39 30-7-16,7-12-245 15,-4-12-518-15</inkml:trace>
  <inkml:trace contextRef="#ctx0" brushRef="#br0" timeOffset="6899.6303">431 10222 1465 0,'0'0'386'0,"0"0"-121"15,0 0-6-15,0 0-4 16,0 0-104-16,0 0-57 16,0 0-15-16,-3 0-16 15,14 0-43-15,8-6-19 16,8-4 11-16,11-3-11 15,6-4 1-15,1-2-2 16,-2 2-21-16,-7 0-73 16,-2 1-94-16,-6-1-153 15,-8 4-288-15,-11 3-337 0</inkml:trace>
  <inkml:trace contextRef="#ctx0" brushRef="#br0" timeOffset="7180.0023">593 9936 1746 0,'0'0'254'0,"0"0"-167"16,0 0-50-16,0 0 31 15,0 0 3-15,89-2 1 16,-53 7-1-16,-2 12-25 15,-4 0 1-15,-6 7-4 16,-12-1 38-16,-11 7-36 0,-1 4-25 16,-16 4-10-16,-17 4-9 15,-15 4-1-15,-4 1-48 16,-27 12-158-16,13-11-308 16,11-14-477-16</inkml:trace>
  <inkml:trace contextRef="#ctx0" brushRef="#br0" timeOffset="9580.8983">1422 11361 409 0,'0'0'490'0,"0"0"-405"16,0 0-49-16,0 0 49 16,0 0 49-16,0 0 29 15,80-7-36-15,-42 7-9 16,14 0-21-16,18 0 6 0,31 0 48 16,23 0-27-16,17 0-34 15,3 0-15-15,-7 0-21 16,-9-2-11-16,-1-3 1 15,3 2-5-15,-1-2-17 16,-6 1 3-16,-7 4-4 16,-7-3 3-16,-7 1-15 15,-4 2 3-15,-1 0-3 16,2 0 0-16,2-2-3 16,8 1 10-16,3-4 17 15,3 2-9-15,-3 2-12 16,-2-2-4-16,-9 3 1 15,-5 0-3-15,-8 0 0 0,-12 0 2 16,-17 0-7-16,-11 3 5 16,0-2 3-16,4 1 0 15,14 1 0-15,16 1 4 16,15-2 5-16,21-2-5 16,6 0 4-16,-5 0-4 15,3 0 13-15,-7 0-1 16,9 0-7-16,3 0 22 15,4 0 2-15,0 0-27 16,-4 0-1-16,5 0 24 16,-6 0 3-16,-10 0-22 15,-7 5 4-15,-12-2 41 0,-7 1-28 16,-16-2-24 0,-11 1 5-16,-20 0 37 0,-8-2-29 15,0 0-15-15,-4 1-2 16,0-2 4-16,-9 1 4 15,-6-1 23-15,-2 0 6 16,-3 0-16-16,-2 0-10 16,-1 0 5-16,2 0 2 15,-2-1-8-15,-4-1-9 16,-1 1-8-16,-1 0 0 16,-2 1-1-16,0-3-16 15,-38 3-140-15,-6 0-336 16,-17 0-682-16</inkml:trace>
  <inkml:trace contextRef="#ctx0" brushRef="#br0" timeOffset="11608.9905">454 10779 1194 0,'0'0'527'0,"0"0"-334"0,0 0-120 15,0 0-45-15,0 0-27 16,0 0 10-16,16 43 8 16,2-19 31-16,0-3-9 15,7-2 4-15,-1-2-1 16,4-3-16-16,-1-5-10 16,-5-2 19-16,1-4 1 15,-5-3 2-15,-3 0-15 0,0-5-1 16,-3-7-8-1,-5-6-8-15,-4-3-7 0,-3-1-1 16,0 0-1-16,0 0-16 16,0 5-1-16,-4 5 1 15,-1 5 10-15,2 4 7 16,2 3-1-16,1 0 1 16,0 13-1-16,0 15-15 15,10 11 16-15,8 12 35 16,4 5 57-16,1 3 36 15,4-4-34-15,0-4-30 16,-4-5-11-16,-1-7-4 16,-6-5-9-16,-6-5-11 15,-4-7-8-15,-3-4-3 16,-3-3-3-16,0-1-5 0,-21 0 5 16,-13-1 6-16,-26 5-11 15,-34 3-10-15,-31 5-9 16,-12 6-48-16,7 1-40 15,39-8-255-15,30-4-749 0</inkml:trace>
  <inkml:trace contextRef="#ctx0" brushRef="#br0" timeOffset="15355.011">1516 7919 876 0,'0'0'371'0,"0"0"-259"0,0 0-57 16,0 0 22-16,0 0 55 15,0 0-68-15,0 0-43 16,-8-5-15-16,14 5 2 15,9 0 16-15,2 0 20 16,8 0 2-16,8 0-2 16,8 1 18-16,6 1-14 15,6 0-9-15,4 1-5 16,1 0 7-16,2 0 1 16,-2 0-14-16,0-1 0 0,-6 1 12 15,1 1-6-15,-6 1-6 16,-2-1-3-16,-4 1-12 15,0-1 2-15,-2 2-5 16,0-1 5-16,2-2 22 16,1 2-6-16,3-3-11 15,0 1-10-15,-1 1-8 16,6-1 7-16,-1 2 11 16,0-3 16-16,0 2 0 15,0-1-14-15,-2 2 2 16,-1-2-5-16,-3-1-1 15,-1 0 3-15,3-2-3 16,-2 3-3-16,3-1 1 0,-1-2-2 16,1 2-4-1,-2-1 2-15,0 4-10 0,-3-1 11 16,-2 1-7-16,-2 3 1 16,1-2-1-16,-3 4 2 15,-1-4 2-15,-1 1 5 16,0 0 5-16,0-3-8 15,4-1 1-15,-3-1-6 16,5 3-5-16,4-3-1 16,0-1 10-16,4 2 10 15,0-2 4-15,4 1-4 16,-3 1-6-16,1-3-4 16,-4 0 2-16,-2 0-4 15,-7 0-8-15,-6 0 0 16,-5 0-1-16,-5 0 1 0,-3 0-1 15,-4 0 1 1,1 0 8-16,-5 0-8 0,-2 0 13 16,-1 0-6-16,-3 0-2 15,-3 0-5-15,2 0 1 16,-2 0-1-16,0 0 1 16,0 0-1-16,0 0 0 15,0 0 0-15,0 0-1 16,0 0 0-16,3 0-40 15,0-3-174-15,8-6-478 0</inkml:trace>
  <inkml:trace contextRef="#ctx0" brushRef="#br0" timeOffset="15773.7835">5069 7688 1547 0,'0'0'269'0,"0"0"-168"15,0 0-73-15,0 0 50 16,0 0 73-16,0 0-18 15,0 0-53-15,121 30-49 16,-66-27-23-16,0-3-8 16,12 0-18-16,-15-3-224 15,-11-9-479-15</inkml:trace>
  <inkml:trace contextRef="#ctx0" brushRef="#br0" timeOffset="16016.9672">5382 7562 1575 0,'0'0'190'0,"0"0"-136"15,0 0 31-15,0 0 101 16,0 0-34-16,62 76-49 16,-42-53-30-16,-2-2-38 15,-2 0-17-15,-10 0-6 16,-6-1 7-16,0 1-8 0,-22 0-5 15,-11 3-5 1,-9-4-1-16,-7 0 0 16,-5 4-37-16,14-8-211 15,15-7-513-15</inkml:trace>
  <inkml:trace contextRef="#ctx0" brushRef="#br0" timeOffset="16812.8361">5835 7582 1227 0,'0'0'556'0,"0"0"-329"16,0 0 38-16,0 0-111 0,0 0-65 16,0 0-62-16,0 0 12 15,-22 50 17-15,22-13-5 16,0 0-18-16,0-3-11 16,0-2-5-16,0-5-16 15,0-6 5-15,0-5-6 16,0-6 0-16,0-9 0 15,0-1 0-15,0-11-1 16,-2-14-37-16,1-9 8 16,1-8 8-16,0-5 15 15,0 4-3-15,3 4 10 16,6 10 0-16,6 12-2 16,0 10 2-16,4 7-11 0,6 6-2 15,3 14 2-15,1 7 10 16,-2 3 0-16,-3 5 0 15,-6-3-1-15,-8 0 0 16,-8-6 1-16,-2-4-8 16,0-6 3-16,0-8 0 15,-3-5 6-15,-5-3 11 16,2-10 15-16,2-12-6 16,0-7 4-16,4-5-8 15,0 0-6-15,7-1-2 16,8 9-1-16,1 5 7 15,4 11-4-15,-1 6-8 16,2 4-1-16,-4 0 0 16,3 14 0-16,1 7 0 0,-6 4 0 15,0 1 0-15,-6 1-1 16,-5-1-1-16,-1 5-130 16,-1-5-136-16,-1-10-371 0</inkml:trace>
  <inkml:trace contextRef="#ctx0" brushRef="#br0" timeOffset="17638.7636">6490 7490 1635 0,'0'0'227'16,"0"0"4"-16,0 0-83 0,0 0 1 15,-82 5-36-15,57 12 21 16,1 7-61-16,3 5-36 16,4 2-17-16,4 0-4 15,9-1-7-15,2-5-8 16,2-3 7-16,2-5-8 16,12-6 1-16,5-5-1 15,1-6-22-15,3 0-36 16,-4-13-36-16,-1-6-1 15,-7-6 28-15,-5-2 29 16,-5 1 17-16,-1 2 14 16,0 5 6-16,0 4 1 0,0 5 0 15,-3 6 1 1,2 4 13-16,1 0-14 0,0 6-5 16,0 9 5-16,0 4 0 15,4 6 0-15,5-1 6 16,0 0-4-16,0-2-1 15,4 0 1-15,1-6-1 16,0-1 0-16,3-7 0 16,2-3-1-16,2-5-6 15,2 0-34-15,-1-17-51 16,2-5-46-16,-7-3-1 16,-1-3 75-16,-6-1 43 0,-4 4 20 15,-2 6 4 1,-2 4 55-16,-2 5 89 15,0 8-8-15,0 2-63 0,-2 0-56 16,-4 11-21-16,1 8 6 16,2 4 3-16,3 4 10 15,0-3-2-15,6 0-10 16,10-2 1-16,6-8-7 16,-1-2-1-16,2-4 1 15,-4-8-1-15,-4 0-1 16,-6-8 0-16,-5-11-13 15,-4-5 4-15,0-9-1 16,-16-5 5-16,1-3 6 16,-4-2 9-16,1 7 22 15,6 7 52-15,3 12 62 0,6 8-71 16,0 9-47-16,3 1-27 16,0 20 0-16,3 11 0 15,7 7 18-15,2 5-5 16,2 2-5-16,-1 1-8 15,-1-1 0-15,-3-3-1 16,0-7-184-16,8-10-125 16,-1-12-277-16,0-12-539 0</inkml:trace>
  <inkml:trace contextRef="#ctx0" brushRef="#br0" timeOffset="17849.1387">6969 7514 1249 0,'0'0'165'0,"0"0"24"16,0 0-102-16,0 0 20 16,0 0-3-16,0 0 20 15,-73 82-53-15,61-46-32 16,5 1-15-16,7 0-17 16,0-5-1-16,13-5-6 15,11-7 0-15,7-9-10 16,30-11-153-16,-9-6-175 15,-3-12-697-15</inkml:trace>
  <inkml:trace contextRef="#ctx0" brushRef="#br0" timeOffset="18043.7034">7169 7520 1347 0,'0'0'175'0,"0"0"38"0,0 0-96 15,0 0 64-15,0 0-85 16,0 0-22-16,-76 82 28 15,76-50-16-15,9 3-37 16,9 2-18-16,-2 1-15 16,-6 1-8-16,-10-1-8 15,-4 2 0-15,-80 14-11 16,3-11-210-16,-19-6-595 0</inkml:trace>
  <inkml:trace contextRef="#ctx0" brushRef="#br0" timeOffset="20177.5463">4815 7779 1122 0,'0'0'144'0,"0"0"-76"16,0 0 56-16,0 0-9 15,88-34-32-15,-66 34-19 16,-2 7 1-16,-5 13-13 16,-6 12 11-16,-9 11 78 15,0 7-9-15,-9 5-22 0,-12 1-22 16,4-3-8-1,0 0-28-15,6-6-14 0,7-4-22 16,4-7-9-16,0-6-6 16,12-10 1-16,1-7-2 15,0-9 1-15,-2-4 0 16,0 0 7-16,-1-16 1 16,0-1-2-16,-4-3-5 15,0 4 10-15,-3 6 10 16,-3 8 42-16,0 2-25 15,0 14-26-15,3 35-12 16,8 28 51-16,3 38 60 0,3 16-16 16,3 5-11-1,3-9 32-15,-3-13-42 16,0-10-25-16,-6-8-9 0,1-9-16 16,-9-16 4-1,-5-18-2-15,-1-14-2 0,0-9-4 16,0 2 2-16,-9-2-7 15,-4-2 1-15,-2-9 2 16,-7-7 4-16,-4-4-1 16,-10-6-8-16,-10-2-7 15,-6 0-7-15,-9-10-33 16,-39-2-102-16,16 1-233 16,4 3-542-16</inkml:trace>
  <inkml:trace contextRef="#ctx0" brushRef="#br0" timeOffset="21979.5053">10389 8081 601 0,'0'0'332'16,"0"0"-155"-16,0 0 2 15,0 0 77-15,0 0-70 16,0 0-82-16,0 0-13 16,46 0 65-16,47 0-16 15,38 0 20-15,17 9-5 0,11 2 2 16,-1-5-48-16,1-2-9 16,7-4-17-16,6 0-10 15,3-10-13-15,-9-1-11 16,-10-1 4-16,-11-1-16 15,-19 2-14-15,-17 0-2 16,-24 3 1-16,-25 2-4 16,-23 2-9-16,-11 1 1 15,-4 1-8-15,-7-3-1 16,0 5 0-16,-11 0-1 16,-2 0 0-16,-2 0 0 15,0 0 1-15,0 0-1 16,0 0-32-16,0-4-154 15,-2-1-125-15,-4-1-615 0</inkml:trace>
  <inkml:trace contextRef="#ctx0" brushRef="#br0" timeOffset="25342.138">13299 7550 584 0,'0'0'742'0,"0"0"-612"15,0 0-94-15,0 0-17 16,0 0 119-16,0 0 2 15,70 81 11-15,-61-41-33 16,3 4-46-16,-3-2-29 16,2-6-16-16,2-2-1 15,2-8-9-15,0-4-16 16,-2-8 8-16,-2-4-9 0,-1-7 0 16,-4-3 2-16,0 0 10 15,2-12 1-15,0-6-11 16,0-4-1-16,-2 2 11 15,-2 1 38-15,0 8 66 16,-4 7 49-16,1 4-71 16,-1 14-67-16,0 29-26 15,0 37 80-15,0 33 32 16,0 23-23-16,7 2-26 16,7-10-4-16,0-19 17 15,2-7-13-15,-3-11-22 16,-4-15-12-16,-3-16 0 15,-3-18-2-15,-3-9-10 16,0 3-9-16,0-2 0 16,0 0-8-16,-9-5 5 0,-9-6-5 15,-6-6 0-15,-7-7 5 16,-12-6-5-16,-11-4-1 16,-10 0-15-16,-5-11-77 15,2-5-86-15,7-12-82 16,19 4-253-16,23-2-284 0</inkml:trace>
  <inkml:trace contextRef="#ctx0" brushRef="#br0" timeOffset="28750.6311">18682 8064 690 0,'0'0'344'0,"0"0"-173"16,0 0-77-16,0 0 35 15,0 0-4-15,0 0-17 16,0 0-35-16,-14 0-12 15,14 0-23-15,0 0-19 16,0 0-3-16,0 0 13 16,0 0 12-16,0 0 2 15,0 0-8-15,0 0-2 16,0 0-6-16,0 0-12 16,0 0-4-16,5 0-9 0,4 4 19 15,6 3 21 1,8 2 7-16,5 2-3 0,7-2 7 15,9 2 0 1,1-2-11-16,7 0-4 0,3-2-8 16,5-1-2-16,2-1-5 15,1 0 8-15,1-3 3 16,-3 3-11-16,-1-3-7 16,-3 3 0-16,-1-2 1 15,-2-2-1-15,3 2 0 16,3-3-1-16,17 0 2 15,25 0 4-15,26 0 1 16,11 0 8-16,-4-3-6 0,-14 2 3 16,-21 1-14-1,-22 0-1-15,-22 0-6 0,-17 0-5 16,-12 0 1-16,-2 0 0 16,-4 1 4-16,-4 1-5 15,-7-2-1-15,-7 0 1 16,0 0 17-16,-3 0 30 15,3 0 7-15,0 0-6 16,1 0-2-16,2-2-17 16,2-2-17-16,-4-1-5 15,1 3-7-15,-4 0 0 16,-1 2 0-16,0 0 0 16,0 0-1-16,0 0 0 15,0 0 0-15,0 0-8 16,0 0-37-16,0 0-55 0,0 0-40 15,0 0-71 1,0-3-79-16,0 1-247 0,-4-1-331 16</inkml:trace>
  <inkml:trace contextRef="#ctx0" brushRef="#br0" timeOffset="53602.7722">13250 7360 939 0,'0'0'256'0,"0"0"-58"16,0 0 17-16,0 0-8 16,0 0-10-16,0 0-51 0,-82-74-48 15,49 56-32 1,-7 0 22-16,-9-2-12 0,-6 0 16 15,-6 2-7-15,-2 0-30 16,-4 3-16-16,1-1-10 16,-3 2-5-16,1 5-12 15,2-2-1-15,-1 5-10 16,0 3 1-16,1 3-1 16,2 0 0-16,3 0 1 15,3 4-1-15,4 7 0 16,3-2-1-16,6 4 1 15,4 2-1-15,4 1 1 16,-1 4 0-16,1 2-1 16,-2 3 1-16,3-2 1 15,1 1 4-15,2 0 0 0,1-2 0 16,1-3-5 0,1 3 7-16,0-2-7 0,4 2 5 15,-2 2 4-15,0-1 2 16,0 5-11-16,-3 0 5 15,-2 3 17-15,5-1 13 16,-1 1-14-16,8-1-7 16,3 2-4-16,6 0 2 15,7 0-2-15,5 2 8 16,0 0 2-16,17-1-5 16,9 2-2-16,13 0 26 15,5-2 2-15,10-2 15 16,7-2-6-16,8-3-2 0,11-1-8 15,19-4-19 1,13-1 16-16,2-4-8 0,-10-3-3 16,-21-6-11-16,-25-2 2 15,-12-1-4-15,-1 1-13 16,9-2 29-16,8 0-9 16,7-1-3-16,-3-2-6 15,-7 0 2-15,-3 0-1 16,-7-7-1-16,-7-3-3 15,1-1-1-15,-8-3-7 16,0 3 8-16,-1-4 4 16,-2-2-2-16,0-2-2 0,0-3-8 15,1 0 10 1,-2-4-4-16,-1-4 1 0,-2-4-2 16,-1-2-5-16,-3-5-1 15,-2-2-6-15,-6-1 4 16,-2 0-14-16,-7 1 10 15,-4 2 4-15,-3 1-7 16,0 3-12-16,-13-2-3 16,-4 3-7-16,-3 4 8 15,-6 3-7-15,-3 4 3 16,-7 1 0-16,-6 3-7 16,-12 1-13-16,-19 2-7 15,-30 8 8-15,-36 10-9 16,-13 14-85-16,-6 15 49 15,45 0-74-15,28-12-1687 0</inkml:trace>
  <inkml:trace contextRef="#ctx0" brushRef="#br0" timeOffset="56104.5988">3438 8032 624 0,'0'0'62'0,"0"0"-49"0,0 0 216 15,0 0-94-15,0 0 16 16,0 0 24-16,100 69-12 15,-67-50-28-15,8-1 13 16,5 0 48-16,7 0-55 16,7-1-6-16,1 0-33 15,2 1-14-15,-2-4-1 16,-6 3-24-16,-1-4-11 16,0-1-6-16,-4-4-10 15,0-4-3-15,0-4 6 16,-1 0 1-16,0-5 3 0,2-10 2 15,-2-2-9-15,-1-4-7 16,-3 0-3-16,-3 0-2 16,-2-2-1-16,-1 1-1 15,-3-3 1-15,-2-2-1 16,-1-2 1-16,-3 0-1 16,-2-4-5-16,-1 2-8 15,-6-1-3-15,0 4-6 16,-7-1 2-16,-3 4-1 15,-5 0 0-15,-3 2-1 16,-1-2 1-16,-2-2-1 16,0 1 0-16,-2-3-6 15,-7 0-9-15,-3 0 3 16,-6-1-4-16,-1 2-10 0,-4-2-2 16,-2 2-2-16,-3 0 1 15,-4 2-1-15,-2 1 11 16,-2 3 1-16,-7 1-13 15,4 2-1-15,-5 2 2 16,-1 1 14-16,0 3 2 16,-1 0 13-16,0 0-1 15,-1 0-19-15,-2 1-11 16,3 0 11-16,-2-2 4 16,0 2 4-16,-1-1-8 15,0 3-1-15,0 1 5 16,1 4-5-16,3-1 2 0,-1 3 8 15,7 3-5 1,2 0-12-16,2 0 1 0,0 0-2 16,2 3 0-16,-1 8 8 15,-1 5 9-15,-2 4 5 16,-3 2 7-16,4 2 0 16,0 1 0-16,0-2 1 15,2 1-1-15,3 1 1 16,1-1 0-16,0-1 0 15,8 2 0-15,-2 3 1 16,9 1 6-16,0 2 5 16,3 2 6-16,6 5 15 15,6-1 17-15,0 3 0 16,3 1-3-16,11 0-12 16,7-1 0-16,8 1-2 0,7-4 9 15,3 1 4-15,10-5-1 16,-1-2 0-16,4-2 4 15,-1-4 1-15,-1-4 4 16,-3-2-18-16,3-2-18 16,-3-3-11-16,-1-6 8 15,-4-1 11-15,-1-4 2 16,-5-2-11-16,-3-1-7 16,-6 0-4-16,-6 0-4 15,-3-4-2-15,-8 2 0 16,-3-1-2-16,-5 3-130 15,-2 0-217-15,0 5-672 0</inkml:trace>
  <inkml:trace contextRef="#ctx0" brushRef="#br0" timeOffset="78898.9478">18857 8097 383 0,'0'0'110'0,"0"0"-63"16,0 0-6-16,0 0 120 16,-13-7-54-16,13 5 12 15,0-1-12-15,0 0 18 16,0 2 3-16,0 1-34 16,0 0-52-16,4 0-32 0,6 0-8 15,2 3-2-15,9 8 19 16,3-2 8-16,6 2 4 15,7 0 1-15,5-1 4 16,5 2-8-16,5-3-9 16,3-1 3-16,2 3-9 15,5-2-3-15,1-3 6 16,-1 2 2-16,-1 1-7 16,-2-1-2-16,-4 2-2 15,1-3-5-15,-2 0 4 0,-4-1-5 16,3 0 5-1,-5-1-4-15,1-2 0 0,0 0 7 16,2-1-2 0,-3-1 2-16,1-1 1 0,-1 0-9 15,-2 3 1-15,-3 0 0 16,-4-1-1-16,1 4 0 16,-3-1 1-16,2 0-1 15,1 1 0-15,2-1 5 16,3 1-5-16,-3 0 0 15,1 1 8-15,-1 0-8 16,-1-1 0-16,-1-1 6 16,4-1 0-16,-1-2 12 0,3-2 11 15,-1 0 11 1,3 0 9-16,0-6-10 0,2-3-15 16,0 1-8-16,-2-2 0 15,2-1-3-15,-2 0-6 16,-3-1 1-16,-2-2-7 15,2 0 7-15,0-2 4 16,-3-1-4-16,1 0-8 16,1-3 12-16,-4 2-4 15,-1-2-3-15,-3 3 6 16,-3-3 8-16,-4 1 10 16,-1-1-1-16,-6 1-2 15,-1-1 6-15,-3 0 8 16,-4-4 8-16,-1 3-3 15,-3 2 5-15,-5-1-4 0,-1 0 17 16,-4 0-26 0,0 1-13-16,0-1-12 0,0 1 2 15,-9-2-7-15,-3 3-2 16,-3-2 1-16,-4 1-5 16,-1 1 4-16,-2 0-5 15,-7 1 9-15,0-2-9 16,-6 5 1-16,-5-3-1 15,0 2-1-15,-8 1 0 16,-1 2 0-16,-5 0 0 16,-5 1 0-16,-4 2-1 15,-3-1-5-15,1 0-7 16,-4 0-1-16,7 2-5 16,-1 0-11-16,5-1 9 0,2 1-12 15,-2 0-11-15,0-1 15 16,1 2 14-16,-1-1 9 15,2 0-13-15,-1 2-2 16,0-5-2-16,1 3 0 16,2-1 8-16,-3 3-10 15,0-1-22-15,-1 0 13 16,-1 1-5-16,-3-1 23 16,1 1-8-16,-1 1-7 15,-1-1-9-15,5 3 6 16,0 0 23-16,1 0-7 0,2 0 0 15,2 2-5 1,0 0 3-16,-1-1-6 0,-2 1-19 16,2-1 16-16,-3 1-26 15,0-1 42-15,2 1 7 16,3-1-20-16,3 1-12 16,0 0 3-16,3 1 13 15,1 0 3-15,0 0 13 16,-4 0-10-16,0 4 0 15,1 6-2-15,-3 3 17 16,4 4-6-16,-1 0 6 16,7 2 1-16,1 3-1 15,4 4 1-15,5 1 0 16,3 2 0-16,1 4 16 16,3 0 18-16,1 1 5 0,1 3 1 15,1-1-1-15,3 0 21 16,2 5 15-16,4-2 0 15,6 0-2-15,3 1-14 16,3 1-26-16,4-1-2 16,11-3 12-16,8 0 7 15,2-3-13-15,8-3-13 16,1-3-8-16,5-2-3 16,4-5-1-16,5-3 8 15,6-6 3-15,6-5 6 16,2-4 2-16,1-3-7 15,-2 0-12-15,-8-10-5 16,-5 1-7-16,-9-2-1 0,-8-1-14 16,-13 4-151-16,-6 1-111 15,-12 3-368-15</inkml:trace>
  <inkml:trace contextRef="#ctx0" brushRef="#br0" timeOffset="80897.3841">13905 7589 1478 0,'0'0'504'0,"0"0"-186"15,0 0-58-15,0 0-95 16,0 0-57-16,0 0-47 15,0 0-39-15,-14 38 43 16,28-13 29-16,1 2 5 16,2-3-18-16,5-5-2 15,4-3-15-15,10-9-13 16,22-7 36-16,32-18 6 16,31-35-25-16,11-13-23 15,-7-9-12-15,-26 9-15 0,-37 16-12 16,-15 13 1-16,-10 2 4 15,-2 3-10-15,-4 4-1 16,-4 5-8-16,-14 17-70 16,-13 21-153-16,0 16-386 15,-13 7-264-15</inkml:trace>
  <inkml:trace contextRef="#ctx0" brushRef="#br0" timeOffset="81437.1431">13784 8194 570 0,'0'0'983'16,"0"0"-632"-16,0 0-53 15,0 0-84-15,0 0-58 16,0 0-75-16,0 0-32 0,9 56 102 16,4-15-11-16,4 3-53 15,-1-1 4-15,2-6-4 16,0-8-28-16,0-11 6 16,6-7-8-16,4-11-9 15,14-3 26-15,24-39 17 16,32-37-8-16,30-37-41 15,7-13-12-15,-12-1-17 16,-30 30-11-16,-36 36-2 0,-19 19-9 16,-15 17-20-16,-1 6 2 15,-6 5 0-15,-7 8 3 16,-9 9-27-16,-44 68-223 16,-4-1-192-16,-15 11-258 0</inkml:trace>
  <inkml:trace contextRef="#ctx0" brushRef="#br0" timeOffset="81949.1453">13872 8984 1147 0,'0'0'1044'0,"0"0"-770"16,0 0-72-16,0 0-100 16,0 0 5-16,0 0-47 15,0 0 127-15,43 69-34 16,-19-37-26-16,1 1-42 0,2-3 1 16,0-6-31-16,5-6-2 15,3-7-7-15,13-11 10 16,22-13 1-16,33-43 21 15,28-40-9-15,8-20-20 16,-8-5-20-16,-21 8-20 16,-32 33-2-16,-20 22-6 15,-19 21 5-15,-13 12 1 16,-7 7-7-16,-7 6-56 16,-8 5-77-16,-20 22-122 15,-17 13-475-15,-10 6-631 0</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37:09.119"/>
    </inkml:context>
    <inkml:brush xml:id="br0">
      <inkml:brushProperty name="width" value="0.05292" units="cm"/>
      <inkml:brushProperty name="height" value="0.05292" units="cm"/>
      <inkml:brushProperty name="color" value="#FF0000"/>
    </inkml:brush>
  </inkml:definitions>
  <inkml:trace contextRef="#ctx0" brushRef="#br0">12297 5383 1197 0,'0'0'399'0,"0"0"-218"15,0 0-85-15,84 14 179 16,24-12-22-16,58-2-39 16,35-9-61-16,14-13-11 15,-9-4-54-15,-23 1-18 16,-10-1-2-16,-13 2-5 15,-20 4-15-15,-31 6-17 16,-32 5-12-16,-29 3-19 16,-15 1 0-16,-4 3 0 15,-6 1 0-15,-5-1 0 16,-16 2-61-16,-2 0-112 16,-67 29-55-16,4-5-276 15,-14 3-215-15</inkml:trace>
  <inkml:trace contextRef="#ctx0" brushRef="#br0" timeOffset="325.1002">12563 5643 1230 0,'0'0'783'0,"0"0"-601"16,0 0-94-16,0 0 164 15,95 23-1-15,7-23-34 16,58-3 5-16,33-23-76 0,14-8-44 16,0-4-21-1,-22 1-16-15,-9 1-20 0,-11 0 1 16,-22 8-2-16,-33 6-19 16,-34 6-7-16,-28 8-6 15,-17 1-3-15,-6 2-1 16,-4 3-7-16,-4-3 0 15,-11 5 0-15,-6 0-1 16,0 0-38-16,-41 6-106 16,-6 7-217-16,-10-5-671 0</inkml:trace>
  <inkml:trace contextRef="#ctx0" brushRef="#br0" timeOffset="3063.0408">22102 5395 1746 0,'0'0'369'0,"0"0"-266"16,0 0-73-16,0 0 71 16,0 0-14-16,0 0-48 15,-1 7-21-15,7-3-12 16,13 1 2-16,8 1 7 16,6-2-3-16,7-1-1 15,1-3-6-15,4 0-5 16,1 0 0-16,-4 0 0 15,-4 0-73-15,-5 0-102 16,-10 0-157-16,-9 0-247 16,-9 0-666-16</inkml:trace>
  <inkml:trace contextRef="#ctx0" brushRef="#br0" timeOffset="3253.8595">22261 5489 1174 0,'0'0'702'15,"0"0"-580"-15,0 0-88 16,0 0-23-16,0 0 73 16,0 0 13-16,0 0 8 15,103 25-35-15,-42-25-44 16,8 0-17-16,6-3-9 16,15-5-16-16,-17 0-270 15,-19 0-406-15</inkml:trace>
  <inkml:trace contextRef="#ctx0" brushRef="#br0" timeOffset="5369.8693">4694 7437 872 0,'0'0'365'15,"0"0"-216"-15,0 0-113 16,0 0-2-16,0 0 149 16,162 33 28-16,-33-22 25 0,28-6-31 15,5-5-79-15,-8 0-5 16,-27 0-20-16,-10-5 6 16,-12-1-25-16,-24 2-28 15,-22 3-14-15,-16 1 2 16,-9 0-9-16,3 0-19 15,2 0-5-15,-1 0-2 16,-4 0 2-16,-8 3-7 16,-7 2-2-16,-4 1 0 15,-1 0 0-15,0 5-75 16,0 3-61-16,14 11-163 16,-5-2-333-16,5-4-576 0</inkml:trace>
  <inkml:trace contextRef="#ctx0" brushRef="#br0" timeOffset="6013.6715">10075 7375 1515 0,'0'0'382'16,"0"0"-197"-16,0 0-122 16,0 0-19-16,0 0 124 15,0 0 33-15,165 42-23 16,-44-26-59-16,19-4-22 15,0-8-38-15,-11-4-4 16,-22 0 2-16,-19 0-11 16,-23-4-14-16,-17-4 2 15,-5 3-13-15,-1-3-12 0,1 1 0 16,-5-2-9 0,-11 4 0-16,-14 2-100 0,-13 3-117 15,-10 8-320-15,-16 4-447 16</inkml:trace>
  <inkml:trace contextRef="#ctx0" brushRef="#br0" timeOffset="8818.3199">5519 8495 1408 0,'0'0'322'16,"0"0"-229"-16,0 0-72 15,0 0-4-15,96 19 115 16,-10-7 43-16,26-2-17 16,1-3-59-16,-20-5-7 0,-29 1-17 15,-21-3-22-15,8 2-14 16,4-1-6-16,0-1-17 16,-7 0-5-16,-12 0-1 15,-8 0-4-15,-10 0-6 16,-6 0 0-16,-7 0 0 15,-4 0-1-15,-1 0-37 16,0 3-134-16,-3 0-158 16,-9 2-428-16</inkml:trace>
  <inkml:trace contextRef="#ctx0" brushRef="#br0" timeOffset="12336.0249">13733 8499 1328 0,'0'0'632'15,"0"0"-435"-15,0 0-46 0,0 0 58 16,0 0 14-16,0 0-102 15,0 0-15-15,-40-9 24 16,74 14 4-16,13 1-40 16,11 0-10-16,4 1-24 15,3-5-21-15,-4 0-18 16,-6-2-14-16,0 0 4 16,-10 0-5-16,-1 0-5 15,-5-4 1-15,-6-4-1 16,-6-1 0-16,-6-2-1 15,-8 2-1-15,-1 0-34 16,-6 0-50-16,-4 3-89 16,-2 1-52-16,-3 1-62 15,-12 2-228-15,-2 1-228 0</inkml:trace>
  <inkml:trace contextRef="#ctx0" brushRef="#br0" timeOffset="12586.4122">13908 8644 2227 0,'0'0'488'0,"0"0"-428"16,0 0-37-16,0 0 55 15,0 0 25-15,103 12 3 16,-60-14-14-16,3-10-59 0,3-4-32 15,-4-1 5 1,-3 0-6-16,-5-1-29 0,-7 1-96 16,-12-3-48-1,-6 3-192-15,-12 3-529 0</inkml:trace>
  <inkml:trace contextRef="#ctx0" brushRef="#br0" timeOffset="13894.2435">21777 8534 2155 0,'0'0'490'0,"0"0"-433"0,0 0-47 15,0 0-8-15,0 0 17 16,96-1 13-16,-56-8 6 16,6-1-18-16,1 0-11 15,2 0-8-15,-3-2-1 16,-10 2-1-16,-2 2-75 16,-10 1-73-16,-12 3-7 0,-9 0-102 15,-3 2-262-15,-3 2-365 16</inkml:trace>
  <inkml:trace contextRef="#ctx0" brushRef="#br0" timeOffset="14103.2702">21733 8607 2058 0,'0'0'369'16,"0"0"-272"-16,85 0-73 15,-27 0 104-15,6-4-15 16,2-7-68-16,1-2-27 16,-9 1-12-16,-10-1-6 15,-11-1-40-15,-16 0-203 0,-9 2-356 16,-12-1-656-16</inkml:trace>
  <inkml:trace contextRef="#ctx0" brushRef="#br0" timeOffset="15084.8413">11912 9368 1672 0,'0'0'211'0,"0"0"-142"16,0 0-30-16,0 0 123 15,0 0-6-15,0 0-55 16,0 0 24-16,-27-1-21 15,48 20 17-15,3 11-29 16,3 6-17-16,3 1-11 16,-2 5 2-16,-1-3-2 15,-2-2 1-15,2-4 1 16,-3-5-17-16,2-5-15 0,0-12-8 16,7-11 5-16,9-3 17 15,20-45 14-15,30-42 1 16,42-57-9-16,21-26-9 15,13-12-14-15,2 15 5 16,-19 32-4-16,-11 17-16 16,-17 25-1-16,-34 22-1 15,-26 20-2-15,-22 16 1 16,-15 8 2-16,1 2-13 16,-5 3 4-16,-4 3-5 15,-10 9 1-15,-4 9-1 16,-4 4 5-16,0 0-6 15,-9 0-2-15,-20 19-47 16,-23 22-61-16,-28 29-80 0,-32 30-96 16,-22 16-29-16,28-24-307 15,15-17-485-15</inkml:trace>
  <inkml:trace contextRef="#ctx0" brushRef="#br0" timeOffset="24062.0573">9521 10730 712 0,'0'0'399'0,"0"0"-240"0,0 0 24 16,0 0 26-16,0 0 13 16,0 0-26-16,-27-40-38 15,26 36-7-15,1 2-8 16,0 0 0-16,0 2-32 15,0 0-22-15,0 0-34 16,0 0-18-16,0 5-19 16,6 11 36-16,5 2 58 15,3 4-20-15,2-1-29 16,4-3-20-16,2-3 5 16,4-2 6-16,8-7 4 0,2-6 10 15,11-2-14-15,17-27 3 16,24-26-9-16,24-24-6 15,6-10-11-15,-15 8-2 16,-27 19-4-16,-25 24 1 16,-11 4 1-16,6-2-8 15,-1 2-2-15,1-2-10 16,-11 8 1-16,-10 5 4 16,-8 9-2-16,-7 0-4 15,-4 8 0-15,-5 2-5 16,-1 3 0-16,0 1-1 15,0 0-45-15,-9 0-81 16,-8 18-83-16,1 3-374 16,1 2-514-16</inkml:trace>
  <inkml:trace contextRef="#ctx0" brushRef="#br0" timeOffset="24926.3885">14959 10710 1302 0,'0'0'354'0,"0"0"-129"0,0 0 17 15,0 0-19-15,0 0-36 16,0 0-47-16,-3-2-53 16,3 9-49-16,0 15 25 15,7 5 39-15,3 3-2 16,0 0-18-16,2-1-10 16,5-7-19-16,0-4-1 15,3-5-6-15,13-8 8 16,8-5 9-16,26-19 21 15,37-34-18-15,46-35-21 16,20-20-9-16,3-6-10 16,-10 8-5-16,-30 21 4 0,-6 10-8 15,-26 22-4-15,-28 12-1 16,-24 16 0 0,-17 6-4-16,0 0-8 0,-4 2-6 15,-5 3 4-15,-11 6-13 16,-9 5-48-16,-3 3-64 15,-19 13-149-15,-6 9-336 16,-9 2-373-16</inkml:trace>
  <inkml:trace contextRef="#ctx0" brushRef="#br0" timeOffset="27501.7803">9849 11684 1033 0,'0'0'253'0,"0"0"-83"0,0 0-3 16,0 0-6-16,0 0-19 15,0 0-28-15,0 0-7 16,-4-5-18-16,4 5-39 16,0 0-7-16,0 0-3 15,0-3 3-15,0 3 3 16,0 0-15-16,0 0-10 16,0 0-10-16,3 12-10 15,9 8 45-15,5 4 24 16,2 2 0-16,3 1-20 15,3-2 2-15,1-6-7 16,8-8 2-16,5-8 15 16,9-3 8-16,22-39 39 15,27-38-11-15,25-38-14 0,13-21-19 16,-3-3-32-16,-11 11-4 16,-21 20-5-16,-17 21-11 15,-22 21-13-15,-16 23-1 16,-11 11 1-16,0 5 0 15,-4 0 0-15,-4 5 1 16,-12 10 0-16,-7 7-1 16,-5 4-1-16,-2 1-22 15,0 0-56-15,0 10-116 16,0 8 19-16,-7 8-40 16,-6 21-123-16,-1-7-254 15,-1-3-167-15</inkml:trace>
  <inkml:trace contextRef="#ctx0" brushRef="#br0" timeOffset="34609.3693">9989 15230 541 0,'0'0'410'0,"0"0"-214"16,0 0 35-16,0 0 30 16,0 0-49-16,0 0-35 15,-10-9-25-15,10 9-37 16,0-1-16-16,0 1 18 0,0 0 1 16,13 0-47-1,11 0-6-15,15 10 69 0,24 4-19 16,23 1-7-16,20 5-15 15,7-4-5-15,-3 0-16 16,-11-4-17-16,-9-1-7 16,-14-1-1-16,-12-2-1 15,-15-2-5-15,-5-1-11 16,8 1-11-16,3-1 2 16,3 0-6-16,-5-1-4 15,-9-1-10-15,-5-2 11 16,-9 0-12-16,-8-1 1 15,-8 0 8-15,-4 0-7 16,-7 0 2-16,-3 0-4 16,0 0 0-16,0 0 0 15,0 0-1-15,0 0-79 0,-10 0-127 16,-4 0-365-16,0 0-525 0</inkml:trace>
  <inkml:trace contextRef="#ctx0" brushRef="#br0" timeOffset="35375.2202">12461 15386 1227 0,'0'0'329'16,"0"0"-88"-16,0 0 46 0,0 0-66 15,0 0-21 1,0 0-19-16,0 0-32 0,-12-11-34 15,32 11-51-15,36 0 20 16,43 0 51-16,53 5-5 16,25 6-37-16,4-2-20 15,-20 0-10-15,-33-1-16 16,-16-1-2-16,-26-5-8 16,-21 1-1-16,-17-2 2 15,-8-1 2-15,6 0-4 16,-2 0-18-16,1 0-3 15,-11 0 0-15,-8 0-9 16,-13-1-5-16,-5-1 5 16,-5 1 0-16,-3 1-5 15,0 0-1-15,0 0-7 0,0-1-59 16,-5 1-69-16,-19-1-162 16,2-1-324-16,0-3-478 0</inkml:trace>
  <inkml:trace contextRef="#ctx0" brushRef="#br0" timeOffset="45840.5275">20805 13693 1540 0,'0'0'230'0,"0"0"-73"15,-44-96 185-15,9 67-197 16,-10 12 11-16,-7 12-62 16,-11 5-30-16,-6 18-4 15,-2 13 10-15,5 8-10 16,10 7-14-16,11 4-16 16,14 3-15-16,11-3-7 15,17-7-8-15,3-7 0 16,21-10-1-16,16-13 1 15,15-9 2-15,10-4-1 16,5-22-1-16,-1-14-13 0,-4-9-13 16,-10-7 7-16,-10-2 11 15,-10 2 7-15,-9 8 0 16,-8 11 1-16,-7 12 0 16,-4 13 0-16,-4 8 0 15,0 16-21-15,0 20 20 16,-1 11-5-16,-2 13 6 15,1 3 0-15,2 1 0 16,0-5 0-16,17-8-6 16,11-9-20-16,8-14-94 15,10-13-102-15,5-14-60 0,-2-2-70 16,0-25-202 0,-7-13 177-16,-1-22-15 0,-11-2 392 15,-8-4 154-15,-3 2 115 16,-12 16-20-16,-1 4 23 15,-6 12-3-15,0 16-64 16,-12 13-32-16,-8 4-112 16,-3 14-26-16,-2 13 8 15,1 5-15-15,5 6-10 16,9-1-11-16,10-2-1 16,0-3 3-16,17-11-3 15,6-10 4-15,11-11 2 0,3 0-3 16,3-25 2-1,-3-9-10-15,-2-8 9 0,-5-7 7 16,-5 2-11-16,-4 6 40 16,-8 10 82-16,-3 12-1 15,-3 16-27-15,-4 3-57 16,1 28-31-16,5 28 24 16,8 28 10-16,2 29-3 15,-6 8 8-15,-10-8-6 16,-3-16-6-16,-20-26-13 15,-2-18-7-15,2-15-5 16,0-11-8-16,1-4 0 16,-1-3-5-16,0-6 0 15,3-14-1-15,4-3-11 16,4-25-35-16,6-13-22 16,3-10 10-16,7-5 18 0,19-2 7 15,8 4-6-15,9 7-15 16,7 5-19-16,3 9-29 15,5 9-8-15,0 5-5 16,-1 2-14-16,-3 3-29 16,-5-1-22-16,-3-1-45 15,-7 0 3-15,-8-3 52 16,-7 2 112-16,-7-2 58 16,-7 4 7-16,-7 3 118 15,-3 2 70-15,0 2 7 16,0 7-12-16,0 1-59 15,-2 0-73-15,-5 4-24 16,1 11 15-16,2 0-9 16,4 4-3-16,0-2 11 0,6-2-20 15,7-4-7 1,2-3 1-16,3-8-3 0,0 0-1 16,1-11-6-16,0-11-4 15,-2-9-8-15,-2-8 12 16,-6-1-11-16,-8-3 8 15,-1 4 4-15,-3 10 63 16,-16 9 3-16,-9 12-29 16,-4 8-22-16,-6 14 29 15,-2 17 4-15,2 12 11 0,1 8 6 16,8 5-8 0,13-2-14-16,13 0-10 0,3-7 2 15,30-4-3-15,16-7 3 16,27-7-12-16,22-7-12 15,-5-10-14-15,-10-5-4 16,-17-7-5-16,-23 0-1 16,-5-7-66-16,-4-13-111 15,-12 1-124-15,-14-1-388 0</inkml:trace>
  <inkml:trace contextRef="#ctx0" brushRef="#br0" timeOffset="46022.2846">22641 13791 2056 0,'0'0'293'16,"0"0"-59"-16,0 0-128 0,0 0-55 15,0 0-51-15,0 0-151 16,-23 75-917-16</inkml:trace>
</inkml:ink>
</file>

<file path=ppt/ink/ink4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38:46.941"/>
    </inkml:context>
    <inkml:brush xml:id="br0">
      <inkml:brushProperty name="width" value="0.05292" units="cm"/>
      <inkml:brushProperty name="height" value="0.05292" units="cm"/>
      <inkml:brushProperty name="color" value="#FF0000"/>
    </inkml:brush>
  </inkml:definitions>
  <inkml:trace contextRef="#ctx0" brushRef="#br0">10230 4819 783 0,'0'0'660'16,"0"0"-408"-16,0 0-68 15,0 0 42-15,0 0-50 16,0 0-37-16,-36 2 21 16,36 1-52-16,11 0-40 15,12 3 44-15,9-1-13 16,17-2 4-16,7-1-24 16,10-2-19-16,6 0-22 15,2-5-22-15,-2-3-7 16,-1-1-8-16,-10 2-1 15,-7 0-5-15,-11 4-107 16,-11-2-102-16,-12 5-132 16,-9 0-242-16,-10 0-173 0</inkml:trace>
  <inkml:trace contextRef="#ctx0" brushRef="#br0" timeOffset="249.682">10276 5056 1355 0,'0'0'296'16,"0"0"-101"-16,0 0 40 15,0 0 47-15,0 0-16 16,127 14-63-16,-42-14-52 16,-1-10-30-16,-6-2-35 0,-9-2-29 15,-17 2-15-15,6-1-29 16,2-1-11-16,-8 5-1 15,-7-1-1-15,-4 7-42 16,4 3-171-16,-10 0-278 16,-12 2-568-16</inkml:trace>
  <inkml:trace contextRef="#ctx0" brushRef="#br0" timeOffset="2953.0984">1865 6310 502 0,'0'0'515'0,"0"0"-376"16,0 0 17-16,0 0 59 16,0 0-29-16,0 0-40 15,0 0-27-15,-18-13-34 16,18 13-29-16,7 0-11 15,7 0 34-15,5 0-2 16,8 0-15-16,0 3-10 16,10 4 10-16,3 2-1 15,4-1-3-15,5-2-13 16,3 0 8-16,-1-1 4 16,1-5-20-16,0 0-13 0,-7 0-9 15,-2 0-4-15,-4 0-1 16,-2 0 1-16,-1 0-4 15,0-3 6-15,-2 3-11 16,-1 0 7-16,0 0-8 16,-2 0 0-16,2 3 5 15,-2 3-5-15,1-3 0 16,-2 2 0-16,7 0 1 16,-4-1-1-16,7-1 0 15,-3 2 5-15,2-2 5 16,2 0-2-16,1-2-3 15,0 1 10-15,1-2-7 16,-1 1 2-16,1-1 4 16,-1 0 1-16,2 0 5 15,2 0-2-15,0 0-2 0,2 0-1 16,1-1-4-16,-3-3-3 16,3-1-1-16,1 3-1 15,3-1-1-15,7 0-5 16,4 0 10-16,7-1-5 15,1 0-5 1,3 1 0-16,1 1 5 0,12 0-5 16,10-1 1-16,17 1-2 15,3-1 1-15,-12 3 6 16,-7 0-1-16,-16 0-4 16,3 0 4-16,2-2-6 15,0 0 7-15,5-4-5 0,-1-1-1 16,1-1 8-16,-2-1-8 15,-2 0 4-15,1 1-4 16,-2-1-2-16,1 0 1 16,-2 1 0-16,-15 2 5 15,-10 2-5-15,-11 2 0 16,-5-1 1-16,12-1-1 16,8 0 1-16,12 1 0 15,11-3 1-15,9 2-1 16,14-3 5-16,2 1-6 15,-9-2 0-15,-9 2 0 16,-7-1-5-16,-1 1 5 16,0 2 0-16,2-3 0 0,1 2 1 15,1-1-1 1,1 0 1-16,2 1 0 0,-1 1 0 16,-2-1 0-16,-3 2 0 15,-7 1 0-15,-12 1 0 16,-10 1-1-16,-11 0-2 15,-3 0 2-15,9 0-1 16,6 0 2-16,8 0-1 16,-3 3 0-16,-5 2 0 15,4-1 6-15,-4 1-5 16,-1 0-1-16,-3 1 7 16,-2 0-6-16,-1-1 5 15,-4 4-5-15,0-1 0 0,-3 1 1 16,-2-1-1-16,-2 0 0 15,-1-1 0-15,0 0 0 16,-2-1 0-16,2 0 8 16,1-1 0-16,2-3 5 15,3-1 10-15,-2 1-5 16,5-2 5-16,-3 0-8 16,1 0 10-16,-2 0-5 15,0 0 1-15,-1 0-4 16,-3 0 2-16,0-2-1 15,-2-1 5-15,-1-2-12 16,-6 2 8-16,-2 0-5 16,-5 0-5-16,-5 0 1 15,-6 0-10-15,-6 3-1 0,-3-2 5 16,-4 0-4-16,-3-1-2 16,0-1-11-16,-6-1-77 15,-51-3-179-15,5 3-353 16,-14 3-600-16</inkml:trace>
  <inkml:trace contextRef="#ctx0" brushRef="#br0" timeOffset="4925.1162">1827 12866 651 0,'0'0'348'0,"0"0"-146"16,0 0-116-16,0 0 129 16,0 0-38-16,0 0-51 15,0 0-18-15,-58-11-17 16,58 11-46-16,15 0-4 15,14 3 55-15,8 3 27 16,17 4-36-16,23-3-4 16,23 0 6-16,25-6 4 15,9-1-32-15,-10 0-19 16,-13 0-8-16,-16 0-1 16,-16-3-5-16,-17 3-4 15,-15 0-3-15,-7 0-2 0,3 0-5 16,7 5-13-16,5 1 8 15,-3 2-2-15,-1 3 2 16,1-2 2-16,0 0-5 16,1 1 9-16,2 0-5 15,0 0 7-15,-1-1-7 16,1 1 11-16,-3-1-12 16,5-1 15-16,1-4-5 15,5 1 13-15,5-2-5 16,5-1-2-16,15 1-2 15,14 0-8-15,23-1-5 16,5 0 4-16,-4-2-7 0,-10 0-1 16,-11 0-5-1,0 2 0-15,-1 1 0 16,-5 4 0-16,-2 0 1 0,-2 0-1 16,-2 0 1-16,3 1 8 15,3 0-8-15,5 3-1 16,8 0-1-16,3 2-5 15,-3 0 4-15,-2 0 0 16,-1-1 1-16,-4-4 0 16,-4 0 0-16,3-1 1 15,-4 0 0-15,-3-4 8 16,0 0-9-16,-3 0 0 16,2-1 0-16,-1 0-5 0,-2 2 4 15,-15-1 1 1,-13 0 0-16,5 3-1 0,-12 1 1 15,2-1 0-15,7-1 0 16,2 1 0-16,22-1 7 16,-2-2-6-16,-9 0 0 15,-11 0-1-15,-9-3-2 16,7 1 1-16,12-1 0 16,10 0 0-16,12 0-1 15,15 0 2-15,0 0-1 16,-10 0 1-16,-6-4 0 15,-11 1 0-15,4 0 0 16,1-2 2-16,1 1 8 0,0-2-4 16,4 0-6-1,2 1 1-15,4-1 7 0,1 0 7 16,0-2-5-16,3-1 5 16,3 1-2-16,3-1 1 15,6-1 1-15,4 1-3 16,-3 0 6-16,5 0-9 15,-2 2-8-15,-1-1 6 16,-4 2 1-16,-2 3 2 16,-5-2 1-16,-2 2-2 15,-6 2 6-15,-4-1 1 16,-20 1-4-16,-18 1 5 16,-13 0-5-16,-6-2 3 15,1 2 6-15,3 0-2 16,-2 0-5-16,-13 0 2 0,-11 0-1 15,-9 0-1 1,-6 0-4-16,-6 0 1 0,1 0-5 16,-2 0 0-16,0 0-5 15,0 0 7-15,0 0-8 16,0 0 0-16,-13-14-96 16,-7 3-282-16,-7-8-707 0</inkml:trace>
  <inkml:trace contextRef="#ctx0" brushRef="#br0" timeOffset="10992.3128">8965 9537 534 0,'0'0'377'0,"0"0"-47"0,0 0 7 16,0 0-41-16,0 0 12 15,0-31-22-15,0 31-47 16,-2 0-109-16,-1 3-42 16,-2 19-34-16,1 8 36 15,0 11 22-15,-1 6-23 16,1 1-34-16,1-2-13 16,0-4-26-16,0-3-4 15,-1-5 2-15,2-6-14 16,1-7 1-16,1-6-1 0,0-7-39 15,0-6-119 1,0-6-86-16,0-12-242 16,0-4-547-16</inkml:trace>
  <inkml:trace contextRef="#ctx0" brushRef="#br0" timeOffset="11420.6918">8960 9535 827 0,'0'0'834'0,"0"0"-565"15,0 0-36-15,0 0-22 16,0 0 3-16,0 0-54 15,-89 69-60-15,71-58-23 16,-1-2-14-16,5-2-6 16,2-4-12-16,0-3-5 15,3 0-5-15,2-5 13 16,-1-10 6-16,7-6-23 16,1-5-19-16,0-2-3 15,7-2 3-15,8 3-5 16,4 3 2-16,3 6-1 15,4 6-7-15,4 7 6 16,3 5-6-16,-2 5-1 0,-1 14 0 16,-4 8-1-1,-4 2 0-15,-6 1-8 0,-4 1 8 16,0 10-48-16,0-7-194 16,-5-8-397-16</inkml:trace>
  <inkml:trace contextRef="#ctx0" brushRef="#br0" timeOffset="13830.7075">9879 9528 1422 0,'0'0'399'16,"0"0"-75"-16,0 0-31 16,0 0 3-16,0 0-105 15,0 0-43-15,0 0-55 0,-6-10-38 16,6 42 86-1,0 6-38-15,1 6-14 0,7-2-32 16,-2-1-29-16,0-1-10 16,-1-6-1-16,-1-4-10 15,-1-2-6-15,-2-6 4 16,1-5-5-16,-2-6-1 16,3-2-58-16,0-7-64 15,-2-2-89-15,-1-5-55 16,0-10-205-16,0-5-383 0</inkml:trace>
  <inkml:trace contextRef="#ctx0" brushRef="#br0" timeOffset="14161.5027">9858 9518 1672 0,'0'0'507'0,"0"0"-322"15,0 0-14-15,0 0 13 16,-83 47-40-16,68-29-37 16,1-1-17-16,2-3-18 15,5-4-24-15,4-5-21 16,1-3-15-16,2-2-5 16,0 0 14-16,0-7 36 15,2-15 19-15,8-7-55 16,8-7-12-16,2 0 2 0,5 2 7 15,3 7-5-15,5 9 2 16,2 10-7-16,3 8-8 16,-1 8-5-16,-1 15 4 15,-3 10 1-15,10 21-131 16,-10-8-201-16,-9-6-513 0</inkml:trace>
  <inkml:trace contextRef="#ctx0" brushRef="#br0" timeOffset="16637.4043">10837 9746 506 0,'0'0'560'0,"0"0"-360"16,0 0-26-16,0 0 46 0,0 0-13 16,0 0-5-1,0 0-28-15,-21 0-10 0,18 0-34 16,3 0-8-16,0 0-4 15,0-1-30-15,0-4-11 16,16 0 1-16,6-4-9 16,4-2-18-16,4 0-23 15,-1 0 1-15,1-3 11 16,3 0-19-16,-2-2-3 16,2 2-7-16,-4 1-10 15,-4 1 1-15,-7 4-1 16,-5 3 1-16,-4 1-1 15,-4 1-1-15,-4 3 0 0,0 0-42 16,-1 0-96-16,0 0-39 16,-4 10-91-16,-9 4-111 15,-2-2-353-15</inkml:trace>
  <inkml:trace contextRef="#ctx0" brushRef="#br0" timeOffset="17179.3234">10832 9892 555 0,'0'0'403'16,"0"0"-169"-16,0 0 5 15,0 0-23-15,0 0 0 16,0 0 17-16,0 0-39 16,-15 2-34-16,15-2-5 15,0 0-18-15,3 0-44 16,11 0 23-16,5 0 8 15,3-4-25-15,1-5-12 16,5-1-19-16,4-6-12 0,1-1-6 16,0-2-11-1,0 3-12-15,-3-1-6 0,-3 0 3 16,-1 5-3-16,-4 0 6 16,-3 3-17-16,-6 2 5 15,-1 2-14-15,-6 2 6 16,0 0-5-16,-3 1 4 15,-1 2-5-15,-2-1 8 16,0 1-9-16,0 0 0 16,0 0 1-16,0 0 0 15,0 0 0-15,0 0-1 16,0 0-19-16,0 0-55 0,0 0-101 16,-2 0-144-16,-7 0-375 15</inkml:trace>
  <inkml:trace contextRef="#ctx0" brushRef="#br0" timeOffset="411605.1654">7275 7349 172 0,'0'0'1141'0,"0"0"-885"0,0 0-48 16,0 0-29-1,0 0-35-15,0 0-37 0,-8-6-31 16,8 6-39-16,5 0-23 15,14 0 1-15,8 0 46 16,7 4 0-16,5 1-11 16,6-3-5-16,1 1 4 15,6 0-4-15,-1-3 1 16,1 0-15-16,-1 0-10 16,-2 0-1-16,0 0-3 15,0 0 3-15,-1-4-2 16,3-3-5-16,4-2-5 15,6 0 14-15,3-4 5 16,4 0-8-16,15-1-1 16,14 0 0-16,15-3 14 0,1 2 19 15,-7 0-16-15,-10 5-18 16,-26 3-2-16,-9 4 0 16,-12-3 6-16,-3 4 0 15,11-2 10-15,6-1-8 16,8 0-4-16,-2-1-8 15,-5 2 1-15,-1 0 1 16,-4 1-2-16,0 0 2 16,-1 0-4-16,-3 1 2 15,-3-1 5-15,-1 0 0 16,-1 0-5-16,1 1-1 16,-1-1-2-16,2 0 2 15,1 1-1-15,0 1 3 16,0-2-1-16,1 3-1 15,-2 0 1-15,-4 0 5 0,-2 0-2 16,-1 0-13-16,-4 0 5 16,-2 3 3-16,-1 0-2 15,1 4-1-15,1-1 3 16,-1-2 0-16,-1 3-1 16,2-2-1-16,1-1 4 15,-1 0-4-15,0 0 4 16,-5-1-2-16,-1-3 3 15,-6 0-2-15,-7 0 1 16,-6 0-5-16,-7 0 1 16,-4 0-6-16,-1 2 0 15,-3-2 11-15,2 0-4 16,-2 0-2-16,0 0 3 16,0 0-3-16,0 0-5 0,0 0 7 15,0 0-7-15,0 0-1 16,-11 0-25-16,-8 0-100 15,-14 0-228-15,3-5-306 16,6-11-658-16</inkml:trace>
  <inkml:trace contextRef="#ctx0" brushRef="#br0" timeOffset="415088.1124">13178 7393 829 0,'0'0'321'0,"0"0"-43"15,0 0 15-15,0 0-33 16,0 0-66-16,0 0-40 16,0 0 18-16,57 0 47 15,40 0-62-15,44 0-3 16,22-2-15-16,1-3-24 15,-14 0-33-15,-28 4-20 16,-13 1-11-16,-26 0-21 16,-21 0 0-16,-21 0-12 0,-13 0-8 15,-1 0-9-15,-6 0 1 16,-1 0 4-16,-13 0-6 16,-5 0 0-16,-2 0-13 15,-11 3-86-15,-19 0-155 16,-50 5-80-16,5-2-331 15,-5 0-472-15</inkml:trace>
  <inkml:trace contextRef="#ctx0" brushRef="#br0" timeOffset="415451.4825">13119 7573 1204 0,'0'0'537'0,"0"0"-354"0,0 0-61 15,0 0 105-15,0 0 69 16,115 13-53-16,-17-13-11 16,36 0-31-16,21-14-46 15,5-2-36-15,-4-1-35 16,-20 0-14-16,-6 3-13 15,-13 3-10-15,-28 4-7 16,-23 3-7-16,-22 1-7 16,-12 1-8-16,-4 2-8 15,-3-3-4-15,-5 3-5 0,-9 0 0 16,-8 0 1-16,-3 0-2 16,-1 0-10-16,-37 0-81 15,-82 11-116-15,3 4-429 16,-19 0-819-16</inkml:trace>
  <inkml:trace contextRef="#ctx0" brushRef="#br0" timeOffset="430639.8698">9051 8864 16 0,'0'0'98'0,"0"0"-8"0,0 0 22 16,0 0-35-16,0 0-2 16,-2 0-12-16,2 5 19 15,0 0-70-15,0-1 194 16,0-1-37-16,0 0 6 16,0-3-5-16,0 2-25 15,0-2-35-15,0 0-32 16,0 0-1-16,0 0 3 15,0 0 5-15,0 0-8 0,0 0-3 16,0 0-12 0,0 0-2-16,0 0-14 0,0 0-7 15,0 0-5-15,0 0-2 16,0 0-4-16,0 0-5 16,0 0-6-16,0 0 0 15,0 0 3-15,0 0 0 16,0 0 4-16,0 0-5 15,0 0-6-15,0 0 1 16,0 0-2-16,0 0 2 16,0 0 4-16,0 0 8 15,0 0 8-15,0-5 6 0,0-7-16 16,0 0-17 0,0-6-5-16,0-2-1 0,0 0 5 15,-1-2 6-15,-2 1 8 16,2 0-1-16,-1 1 3 15,2 3-4-15,-1 1 2 16,-1 2-7-16,1 0 4 16,1 0-2-16,-2 0-1 15,2 1-2-15,0 3-1 16,0 1-4-16,0 3-1 16,0 0 0-16,0 1-5 15,0 4-1-15,0 0 1 16,0 1-1-16,0 0 1 15,0 0-1-15,0 0-1 16,-1 0-56-16,-1 0-109 0,-1 11-140 16,2 6-427-16,-4 0-383 15</inkml:trace>
  <inkml:trace contextRef="#ctx0" brushRef="#br0" timeOffset="431542.319">9873 8863 791 0,'0'0'541'0,"0"0"-341"16,0 0-22-16,0 0 18 15,0 0-29-15,0 0-75 16,0 0 1-16,0-25-5 15,0 13-11-15,0 0-16 16,0-3 13-16,0 1 15 16,0-3-29-16,0-1-23 0,0-2-1 15,0 0-2 1,0 0 1-16,0 1-16 0,0 0-5 16,0 4-4-16,0 0-3 15,0 0-5-15,0 1 4 16,0 0-6-16,0 2 1 15,0 1 5-15,0 0-6 16,0 2 0-16,0 1 0 16,0 3-1-16,0 2-14 15,0 3-43-15,0 0-113 16,-7 8-128-16,-1 7-269 16,1-1-446-16</inkml:trace>
</inkml:ink>
</file>

<file path=ppt/ink/ink4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39:24.141"/>
    </inkml:context>
    <inkml:brush xml:id="br0">
      <inkml:brushProperty name="width" value="0.05292" units="cm"/>
      <inkml:brushProperty name="height" value="0.05292" units="cm"/>
      <inkml:brushProperty name="color" value="#FF0000"/>
    </inkml:brush>
  </inkml:definitions>
  <inkml:trace contextRef="#ctx0" brushRef="#br0">9542 4388 565 0,'0'0'493'16,"0"0"-370"-16,0 0 16 16,0 0 12-16,0 0 17 15,-8 0-47-15,8 0-48 16,0 0-27-16,8 0 30 16,5 0 34-16,7 0-13 15,2 4 2-15,2 1-3 16,3-2-11-16,3 4-10 0,3-2 18 15,2 3-22-15,1-3-17 16,3 1-18-16,0-3 4 16,2 0 5-16,0 1-5 15,-1-2-1-15,0 0-3 16,2 1-11-16,-2-2-4 16,-1 1 6-16,-3 1-8 15,0 1-2-15,-2-3 5 16,2 1 2-16,-1 1 3 15,4-1-1-15,-3-2-13 16,0 1 7-16,3-1-8 16,-1 0 3-16,1 0-2 15,-1 1-2-15,-2 1-1 0,2-1-2 16,-5-1 4-16,3 2-11 16,-4-2 8-16,0 0 6 15,-1 0-13-15,-1 0 7 16,0 0-1-16,0 0 1 15,4 0 0-15,-1 0 0 16,0 0 6-16,0 0-9 16,-6 0-6-16,2 0 1 15,-1 0 0-15,2 0 8 16,3-2-3-16,0 1-5 16,1-1 5-16,0 1-5 15,1 1-1-15,1 0 1 0,2 0 10 16,3 0-11-1,3 0 1-15,-2 0 1 0,0 0-2 16,-3 0 1-16,-2 3 0 16,2 2 0-16,-1-2-1 15,-2-1 1-15,2 2 0 16,-4-1 0-16,-1-1-1 16,2 1 1-16,-2 1 7 15,0-2-8-15,0 1-1 16,0 0 1-16,3 0 0 15,1-1 1-15,3 1-1 16,-1-1 7-16,-3 1-7 16,-2-2 0-16,-1 1 0 0,1-1 0 15,2 1 0 1,0-1 1-16,1 0 1 0,1 0 10 16,0 1-12-16,-1-1 1 15,-1 3 1-15,2-3 8 16,-3 1-10-16,4 1 9 15,-3 0-9-15,-4 0 1 16,3 2-1-16,-4-2 0 16,2 0 0-16,-3 0 1 15,0 0 1-15,-2 2-1 16,-1-2 0-16,-2-3 5 16,2 3-5-16,0 0 1 15,3-2 4-15,1 2 3 0,3-1-8 16,-1 0 5-1,0 0 0-15,1-1 0 0,-1 1-5 16,0-1 7-16,0 1-7 16,-2-1 8-16,1-1-8 15,-2 3 10-15,-1-3-1 16,0 0-4-16,-1 0 5 16,2 0-2-16,-3 3 0 15,2-3-2-15,3 0 5 16,2 0-1-16,2 0-4 15,4 0 4-15,2 0-4 16,1 0 2-16,5-3-7 16,2 0 4-16,1 2 0 15,2-2 0-15,0 0-6 16,-2 1 1-16,0-2 0 0,-1 1-1 16,-2 0 0-16,-2 2 1 15,-4 0 0-15,0-1-1 16,-6 2 9-16,-2 0-3 15,-3-3 5-15,-2 3-4 16,-1 0 5-16,-3 0 0 16,-1 0 2-16,2-2-1 15,2 2-2-15,0-2-1 16,4-1 5-16,0 2-4 16,4-2 5-16,0 0-2 15,0 0 1-15,-5 1-5 16,-3 0 2-16,-5-1-1 15,-7 2-2-15,-4 1-3 16,-2 0 0-16,-6 0-5 0,0 0 6 16,-2 0-6-16,-2 0 0 15,0 0 0-15,0 0 0 16,0 0 0-16,0 0-1 16,0 0 0-16,0 0-66 15,-36 8-119-15,0 4-351 16,-15 2-471-16</inkml:trace>
  <inkml:trace contextRef="#ctx0" brushRef="#br0" timeOffset="4953.3576">4867 6272 1388 0,'0'0'298'0,"0"0"-43"15,0 0-14-15,0 0-82 16,0 0-37-16,-80 5-30 16,62 0-12-16,-3 2-32 15,3-1-14-15,3-1-14 16,2-3-8-16,7-2-3 15,1 0 3-15,2-11 4 16,2-12-11-16,1-10-5 16,0-4 0-16,2-7 0 15,11 6 0-15,2 4-1 16,1 11 0-16,2 10-7 0,3 10 7 16,0 3-1-1,5 20 0-15,3 13 2 0,-1 9 1 16,1 2 9-1,-4-2-1-15,2-7-8 0,-6-7 1 16,-3-8-1-16,-5-10 0 16,-2-7 1-16,-3-3 4 15,0-6 12-15,-1-16 52 16,-2-9-33-16,-3-10-16 16,-2-8-3-16,0-16 5 15,0 2-10-15,-1-2 1 16,-5 2-13-16,5 14 8 15,-2 2-8-15,3 13 0 0,0 12-1 16,0 11 0-16,10 9-11 16,1 2 1-16,8 5-11 15,12 28-74-15,-4-2-186 16,0-3-389-16</inkml:trace>
  <inkml:trace contextRef="#ctx0" brushRef="#br0" timeOffset="5157.3381">5468 5912 1543 0,'0'0'350'0,"0"0"-97"15,0 0-159-15,0 0-29 0,0 0-51 16,0 0-3-16,0 0-11 15,108-2-1-15,-72-3-258 16,-8 3-505-16</inkml:trace>
  <inkml:trace contextRef="#ctx0" brushRef="#br0" timeOffset="5341.4912">5425 6137 1235 0,'0'0'385'15,"0"0"7"-15,0 0-142 16,0 0-53-16,0 0-72 0,0 0-43 16,0 0-51-16,51-21-24 15,4-2-7-15,11-5-68 16,28-13-229-16,-18 7-214 16,-10 5-715-16</inkml:trace>
  <inkml:trace contextRef="#ctx0" brushRef="#br0" timeOffset="5741.5028">5901 5845 1468 0,'0'0'540'16,"0"0"-268"-16,0 0-97 16,0 0-49-16,0 0-65 0,0 0-19 15,93-73-14-15,-58 67-8 16,-3 5-5-16,-9 1-6 15,-6 1 0-15,-8 15-8 16,-9 3 17-16,0 5-11 16,-16 8-1-16,-7 2-4 15,-4-1-2-15,2-4 1 16,0-4-1-16,8-8 0 16,7-6 1-16,2-6-1 15,8-5 9-15,0 0 9 16,0 0 48-16,8 0-38 15,9 0-17-15,8 0-10 16,6 0 5-16,3 5-5 0,3 5 0 16,-4 7 5-1,-6 7 2-15,-12 4 14 0,-12 6-7 16,-3 6-7-16,-30 4-8 16,-37 9 0-16,-69 15-13 15,11-11-153-15,-8-8-481 0</inkml:trace>
  <inkml:trace contextRef="#ctx0" brushRef="#br0" timeOffset="6052.3773">4687 6241 157 0,'0'0'129'0,"0"0"-90"16,0 0-25-16,0 0-14 15,0 0 0-15,0 0-6 16,0 0-5-16,55-73 9 15,-51 67-8-15,-1 1 10 16,-1 2-2-16,4 1-6 16,-6-1-25-16,5 2-151 0</inkml:trace>
  <inkml:trace contextRef="#ctx0" brushRef="#br0" timeOffset="6311.7843">4773 6124 310 0,'0'0'315'0,"0"0"-15"16,0 0-16-16,0 0 49 15,0 0-63-15,0 0-15 16,0 0-27-16,-16-40-16 16,10 35-24-16,1 5-34 15,2-2-21-15,2 2-14 16,-2 0-39-16,3 5-37 16,0 12-19-16,0 11 27 15,0 6 0-15,0 4-20 16,4 1-7-16,4 0-10 15,-5-2-7-15,5-3 1 0,-4-1-8 16,-1-3-1-16,3-5-75 16,-3-2-147-16,0-6-103 15,-3-5-448-15</inkml:trace>
  <inkml:trace contextRef="#ctx0" brushRef="#br0" timeOffset="6503.6092">4814 6287 1635 0,'0'0'611'0,"0"0"-377"0,0 0-78 16,0 0-74-16,0 0-50 15,0 0-32-15,0 0-148 16,4 4-715-16</inkml:trace>
  <inkml:trace contextRef="#ctx0" brushRef="#br0" timeOffset="7833.308">2464 13162 1609 0,'0'0'380'16,"0"0"-142"-16,0 0-16 15,0 0-38-15,0 0-57 16,0 0-15-16,90 5-30 15,-44-13-37-15,5-5-15 0,2-5-15 16,-2-1-5 0,-3 0-9-16,-11 2-1 0,-8 6-81 15,-17 3-175-15,-5 4-371 16,-7 0-499-16</inkml:trace>
  <inkml:trace contextRef="#ctx0" brushRef="#br0" timeOffset="8020.3433">2430 13372 1713 0,'0'0'495'0,"0"0"-337"16,0 0-5-16,0 0-28 16,0 0-40-16,0 0-18 0,100-31-17 15,-42 4-25-15,20-7-23 16,26-14-2-16,-13 9-227 15,-13 0-526-15</inkml:trace>
  <inkml:trace contextRef="#ctx0" brushRef="#br0" timeOffset="9900.0662">4856 12976 861 0,'0'0'380'16,"0"0"-32"-16,0 0-75 15,0 0 19-15,0 0-32 16,0 0-20-16,0 0-42 16,-13 0-26-16,13 0-12 15,8 0-55-15,10 0 16 16,10 0-25-16,5-1-22 16,7-2-19-16,5 0-8 0,0 0-5 15,4 1-9 1,-1-3 0-16,-1 2 3 0,-3 1-2 15,-6-1-7-15,-5 0-10 16,-6 2-1-16,-9-1-5 16,-2 1-4-16,-5-1-1 15,-5 1-4-15,-3 1 4 16,0-2-6-16,1 2 1 16,-4 0 6-16,0-2-7 15,0-1 0-15,0-1-28 16,-7-1-84-16,-7-2-68 15,-22 5-187-15,5 2-217 0,0 0-379 16</inkml:trace>
  <inkml:trace contextRef="#ctx0" brushRef="#br0" timeOffset="10263.1634">4881 13084 804 0,'0'0'764'15,"0"0"-514"-15,0 0-12 16,0 0-22-16,0 0 28 0,0 0-61 16,0 0-24-1,-12 42 11-15,28-38 1 0,7-1-25 16,5-3-32-16,9 0-18 15,8 0-30-15,4-8-19 16,4-4 2-16,5-2-16 16,-5 2-3-16,-5-2-9 15,-6 2-9-15,-12 4-4 16,-8 1-7-16,-9 1 0 16,-8 5-1-16,-5 1 0 15,0 0-36-15,-5 0-75 16,-32 7-91-16,-1 8-255 15,3-1-407-15</inkml:trace>
  <inkml:trace contextRef="#ctx0" brushRef="#br0" timeOffset="12011.5261">6004 12908 804 0,'0'0'529'0,"0"0"-241"15,0 0-6-15,0 0 23 16,0 0-9-16,0 0-35 15,0 0-64-15,-40 0 7 16,38 0-37-16,-1 0-27 16,3 0-34-16,0 0-31 15,0 0-15-15,9 0-7 16,12 0 7-16,4 0-8 16,2 0-17-16,3 0-10 15,4 0-5-15,-4 0-5 0,4 0-5 16,-2-5-2-16,-1 2 1 15,-3-1-8-15,-4-1 7 16,-3 2-7-16,-3-2 0 16,0 0-1-16,-5 1 6 15,-2-1-6-15,-5 2 0 16,-3 1-1-16,-3-1-50 16,0 0-42-16,0 0-36 15,0 0-58-15,-9 1-161 16,-16 2-172-16,3 0-175 15,-1 0-695-15</inkml:trace>
  <inkml:trace contextRef="#ctx0" brushRef="#br0" timeOffset="12341.9801">6009 13081 1422 0,'0'0'564'0,"0"0"-297"16,0 0 9-16,0 0-8 15,0 0-36-15,0 0-46 0,0 0-5 16,10 40-25 0,18-40-41-16,6 0-11 0,7-5-22 15,5-7-14-15,3-5-19 16,3-3-13-16,-1 1-18 15,-6 2 5-15,-2 2-10 16,-10 2-2-16,-9 3-10 16,-5 3-1-16,-10 4 6 15,-7 3-6-15,-2 0-72 16,-40 12-152-16,-1 7-351 16,-11 6-1046-16</inkml:trace>
  <inkml:trace contextRef="#ctx0" brushRef="#br0" timeOffset="15344.3918">11936 4875 849 0,'0'0'252'15,"0"0"-21"-15,0 0 16 0,0 0-49 16,0 0-31 0,-81-69 15-16,61 58-54 0,-3 3 3 15,-2-1-11-15,-2 2 6 16,-3 2-17-16,-1 5-25 15,-2 0-29-15,-2 0-1 16,-1 0 1-16,1 6 2 16,-2 7-20-16,-4 4 5 15,1 2-9-15,1 8-4 16,1 5-2-16,2 4 3 16,1 7 3-16,3 1-3 15,5 3-2-15,1-1 2 16,6-1-6-16,4-2-2 15,3-3-2-15,7-1 4 16,2 2-3-16,4-1-5 0,0-1 10 16,9-1-5-16,10 2 0 15,6-1-9-15,4-1 7 16,6-2 2-16,1-3 9 16,2-1 0-16,-1-5-4 15,2-3-2-15,-4-5 25 16,0-4-11-16,-4-3-16 15,-3-5-11-15,-2-4 8 16,-3-3 5-16,3 0 5 16,-1-13-4-16,2-7 1 15,0-3-8-15,1-7 1 16,2-6-18-16,-1 0 10 16,-3-5-11-16,-3-3 2 15,-1-1 5-15,-4-1-5 16,-7 2-1-16,-2 1 0 0,-2 2-1 15,-6 3 2-15,-1 2-1 16,0 0 0-16,0 3 1 16,-8-1-1-16,-1 0 1 15,-1 1 5-15,-3 2-6 16,-2 1-1-16,-2 4 1 16,-2 3 0-16,0 2-1 15,-2 3 0-15,2 2 0 16,-4 4 1-16,0-1 5 15,1 1-6-15,0 4-1 0,2 2 1 16,1 3-12 0,3 3-4-16,0 0-44 0,1 0-27 15,0 10-69-15,3 9-60 16,7 9-262-16,4-3-167 16,1-6-930-16</inkml:trace>
  <inkml:trace contextRef="#ctx0" brushRef="#br0" timeOffset="16702.8635">12792 4817 1013 0,'0'0'234'0,"0"0"16"16,0 0-19-16,0 0-13 15,0 0-17-15,-80-35-32 16,60 31-39-16,-2 3 4 16,1 1-49-16,-3 0-2 0,3 0-8 15,-3 0-23-15,-1 6 0 16,-1 7-8-16,0 4-1 15,-2 6 5-15,2 5-5 16,-4 7-4-16,6 5 9 16,-2 4 6-16,5 2 2 15,6 0-10-15,0-2-1 16,4-1-9-16,5-2-6 16,2-2 9-16,4-1-6 15,0-1-6-15,0-2 3 16,10 0-6-16,5-2 4 0,5 0 2 15,2-2-1 1,3-2-5-16,2 0 4 0,3-3 1 16,3-3-5-16,-2-1 4 15,3-3-1-15,-1-7 9 16,-3-3-7-16,0-5 8 16,-2-4-8-16,0 0-5 15,2-6-2-15,2-9-1 16,0-4-6-16,3-9-14 15,-2-2-1-15,1-4 1 16,-3-5 0-16,-1 1 5 16,-3-1-6-16,-3 0 1 15,-4 1 0-15,2 0 1 16,-5-2-1-16,-3 2 0 16,1-1 8-16,-5 0-9 0,-2 0 0 15,-2 1 0-15,-5 2 0 16,-1 0 0-16,0 4 0 15,0 0 0-15,-6 3 0 16,-1 0 0-16,-2 6 0 16,0 0 0-16,-1 4 0 15,0 0 0-15,-2 2 0 16,1 2 0-16,-1 1 0 16,-3-1 0-16,1 1 0 15,-2 4 0-15,2 0 0 16,0 0 0-16,2 3 0 15,-2 2 0-15,2 2 0 0,-1 3 0 16,-3 0 0-16,-2 2-3 16,-2 11-27-16,-4 8-78 15,-19 19-103-15,4-2-289 16,-5-10-471-16</inkml:trace>
  <inkml:trace contextRef="#ctx0" brushRef="#br0" timeOffset="27284.6754">5865 13933 553 0,'0'0'320'0,"0"0"66"0,0 0-59 15,0 0-19-15,0 0 11 16,0-3-31-16,0 3-51 15,0 0-61-15,0 0 5 16,0 0-28-16,0 0-39 16,0-1-29-16,14 1-17 15,8-3 1-15,5-1-18 16,1-4-26-16,2-1-11 16,-2-2-13-16,-2-3 0 15,-2 2-1-15,-1-1 0 16,-3 2-39-16,-7 0-75 15,-2 3-117-15,-4 2-92 16,-7 0-211-16,0 5-190 0</inkml:trace>
  <inkml:trace contextRef="#ctx0" brushRef="#br0" timeOffset="27571.8299">5885 14023 798 0,'0'0'955'0,"0"0"-595"16,0 0-95-16,0 0 1 0,0 0-44 16,0 0-45-16,0 0-20 15,25 2-5-15,2-6-47 16,3-2-36-16,-1-5-19 15,3 2-22-15,-4-2-17 16,-1 2-11-16,-5-1 0 16,-4 5-22-16,-3 5-161 15,-1 0-302-15,-8 0-404 0</inkml:trace>
  <inkml:trace contextRef="#ctx0" brushRef="#br0" timeOffset="30137.7425">6967 13989 1711 0,'0'0'237'15,"0"0"-82"-15,0 0 29 16,0 0 98-16,0 0-61 16,0 0-58-16,0 0-23 0,31-41-17 15,56 34 3 1,31-5-24-16,12-3-27 0,-8 1-15 15,-29-1-11-15,-29 4-13 16,-17 3-10-16,-6-2-8 16,6 1-5-16,0-1-2 15,0 2-5-15,-9-1-5 16,-13 5-1-16,-10 1 0 16,-6 2-1-16,-9 1-9 15,0 0-86-15,-10 3-116 16,-40 16-156-16,1 1-242 15,-3-3-238-15</inkml:trace>
  <inkml:trace contextRef="#ctx0" brushRef="#br0" timeOffset="30504.0634">7038 14069 1220 0,'0'0'196'0,"0"0"-122"16,0 0 60-16,0 0 85 0,0 0 24 16,0 0-72-1,0 0-5-15,-40 21-16 0,49-15-1 16,19-1 85-16,15-1-9 15,22-4-41-15,28-2-63 16,25-22-23-16,5-5-35 16,-6-5-8-16,-26 7-20 15,-30 8-14-15,-18 4-2 16,-8 3-18-16,1-1 6 16,-5-1-6-16,-1 3-1 15,-17 10 0-15,-34 16-118 16,-16 13-450-16,-20 5-783 0</inkml:trace>
  <inkml:trace contextRef="#ctx0" brushRef="#br0" timeOffset="34020.6546">7142 14350 456 0,'0'0'273'0,"0"0"-70"0,0 0-107 15,0 0-21 1,0 0-10-16,0 0-20 0,0 0-20 16,-5-6-2-16,5 4 0 15,0 2 22-15,0 0 42 16,0-1 28-16,0 0 24 16,-1-1-4-16,1 2-8 15,0-1 44-15,0 1-4 16,0 0-25-16,-3 0-14 15,3 0 8-15,-1-2-32 16,1 2-31-16,0 0-16 16,0 0-9-16,0 0-2 15,0 0-13-15,0 0-11 0,-2 0-4 16,2 6-9 0,-2 8 12-16,0 6 54 0,0 1-9 15,1 3-13-15,-1 2-13 16,1-2-1-16,1 1-6 15,0-1-14-15,0-2-4 16,0-2-3-16,-2 0-4 16,2-3-1-16,0-2 1 15,-1 1-7-15,-1-3 0 16,-1-3 5-16,3 2-5 16,-4-2-1-16,4-2 1 15,-1-3 0-15,0-1-1 16,1-2 0-16,0-2-122 0,0 0-201 15,-3 0-348-15</inkml:trace>
  <inkml:trace contextRef="#ctx0" brushRef="#br0" timeOffset="35024.3992">7451 14367 809 0,'0'0'204'16,"0"0"-64"-16,0 0 25 0,0 0 8 16,0 0-19-16,0 0-26 15,0 0 13-15,0-17 4 16,0 14-5-16,0 0-13 16,0 1-16-16,-5 1 23 15,2 0-9-15,-4-1-52 16,2 2-30-16,-2 0-16 15,-1 0-1-15,1 0 6 16,-3 0 6-16,-1 6-1 16,3 4 8-16,-3 0-3 15,3 3 4-15,1 4-5 16,1 2 8-16,0 2-5 0,3-1-5 16,3-2-9-1,0-1-9-15,0-1-2 0,3-2 3 16,6-1 8-16,-1-2 5 15,2 0-4-15,1 0 1 16,2-3-5-16,-3 2-5 16,3-2 1-16,-1 0-2 15,0 0 6-15,0-3 0 16,-1-1-5-16,0-2-1 16,-3 0 2-16,3-2-5 15,-1 0 1-15,-3 0 4 16,2 0 1-16,-1 0-3 15,4-4-3-15,-2-4-3 16,-1-1 3-16,1-3-5 16,-2 1 2-16,0 0-6 0,0-1 3 15,-2-2-6 1,0 0 2-16,-1-2-2 0,-2 2 0 16,0-1 0-16,0 1-5 15,-3-2 0-15,0 2-1 16,0-2 7-16,0 1-7 15,0 1-1-15,0-1 1 16,-2 1 0-16,-4-1 5 16,0 1-5-16,-1 3 0 15,-3 0 0-15,1 1 1 16,-2 3-1-16,-2 0 0 16,-2 4-1-16,-5 2 1 0,-3 1-1 15,-6 0-5 1,-2 9-6-16,-6 12-98 0,-26 21-103 15,6-3-379-15,-2 0-949 0</inkml:trace>
  <inkml:trace contextRef="#ctx0" brushRef="#br0" timeOffset="35827.7418">6495 14645 899 0,'0'0'324'0,"0"0"-111"16,0 0 47-16,0 0-26 15,0 0-12-15,0 0-48 16,0 0-11-16,-30-22-4 15,30 22-62-15,0 0-37 0,-3 6-26 16,3 8 4-16,0 2 6 16,0 4 13-16,7-3 9 15,4 0-8-15,-1-1-17 16,2-2-16-16,0-3-2 16,-1-4-4-16,-1-2-1 15,-4-1-4-15,-1-3-2 16,2-1 6-16,0 0 10 15,1-5 17-15,0-7 1 16,2-8-10-16,0-1-13 16,-1-1-11-16,0 1 0 0,1-2 4 15,-2 2 1-15,1-1-2 16,1 2 4-16,-1 1-2 16,2 0-2-16,0 2 3 15,0 0-2-15,0 5 2 16,-1-2-6-16,-1 4 2 15,-2 3-4-15,1 4-10 16,1 0 9-16,-3 1-7 16,1 2 3-16,2 0-4 15,1 0 4-15,1 5-4 16,1 7 5-16,-2 0 0 16,1 3 0-16,-1 0-6 15,-1 1 1-15,-1-1 1 0,-1-1 5 16,-1 0-1-16,0-1-5 15,-3-1 4-15,1-3-4 16,-3-1-1-16,-1 3 0 16,4-3 1-16,-4 3-1 15,-5 12-91-15,-8-2-158 16,-6 1-554-16</inkml:trace>
  <inkml:trace contextRef="#ctx0" brushRef="#br0" timeOffset="45425.418">16337 9048 1918 0,'0'0'353'0,"0"0"-168"16,0 0-66-16,0 0-9 16,114 0-12-16,-60 0-18 15,8 1-28-15,3-1-27 16,-3 0-11-16,-2 0-14 15,-11 0 0-15,-10 0-24 16,-15 0-128-16,-20 0-162 0,-4 0-267 16,-6-6-747-16</inkml:trace>
  <inkml:trace contextRef="#ctx0" brushRef="#br0" timeOffset="45753.1516">16203 8785 1906 0,'0'0'235'0,"0"0"-133"16,0 0-30-16,0 0-11 0,0 0 38 16,0 0 14-1,0 0-23-15,-10-17-34 0,1 48 17 16,-7 8-16-16,-5 7-3 15,-2 2-3-15,-1 1-9 16,7-6 5-16,9-2-8 16,8-7-7-16,18-4-5 15,32-5 7-15,42-14 5 16,42-11-13-16,18-11-16 16,-3-17-2-16,-30 1-8 15,-44 6-86-15,-13-1-107 16,-24 5-129-16,-13-3-398 0</inkml:trace>
  <inkml:trace contextRef="#ctx0" brushRef="#br0" timeOffset="46797.632">5067 8325 859 0,'0'0'349'15,"0"0"-91"-15,-79-32-30 16,30 24-20-16,-18 6-30 16,-30 2-49-16,-24 28 23 15,5 10 8-15,28 1-9 16,28 0-23-16,29-2-13 15,-1 20-9-15,10 26-16 16,19 28-9-16,15 5-11 16,30-17-7-16,31-12-14 0,18-22-4 15,10-16-7-15,26-6-16 16,-6-24 8-16,0-16 3 16,-2-6-10-16,-10-24-11 15,-23-4-5-15,-24-2 7 16,-19 3-4-16,-15-3-4 15,-1-11-4-15,0-19-2 16,-6-23 0-16,-18-19 0 16,-3-4-1-16,-26 3 0 15,-11 5 0-15,-6 12 1 16,-2 13 0-16,2 15 1 16,10 20 4-16,-6 12-5 15,-6 2-1-15,-9 6-9 16,-8 8 9-16,1 13-8 0,0 19-9 15,-2 33-21-15,8 30-52 16,28 20-129-16,14-11-126 16,13-22-548-16</inkml:trace>
  <inkml:trace contextRef="#ctx0" brushRef="#br0" timeOffset="47932.2574">15414 9266 887 0,'0'0'200'16,"0"0"-31"-16,0 0-7 15,0 0 56-15,0 0-45 16,0 0-6-16,-31-73-24 15,17 68-4-15,-5 1-46 16,-6 2-14-16,-3 2 13 0,-7 0 15 16,-4 0-16-16,-4 9-33 15,-6 8-3-15,-3 7 2 16,-2 2-11-16,5 6-8 16,0 0 10-16,8 2-2 15,7 4-7-15,5 1-6 16,9 3-8-16,5 3 4 15,8 2-11-15,4 3 3 16,3-2-5-16,7 3-2 16,12-2-1-16,10-4-1 15,10-6 2-15,11-7 5 16,20-6 3-16,27-14 4 16,15-12-5-16,-5 0 0 0,-22-19-11 15,-28 0-2-15,-14-1 1 16,2-6 0-16,6-8 0 15,1-5-8-15,-10-2 5 16,-8-4 3-16,-7-4 3 16,-9-2 2-16,-9-7-1 15,-6-3-1-15,-3-2 0 16,-6 5 0-16,-18 4 0 16,-8 7 0-16,-5 8 3 15,-9 7-7-15,-2 8-7 16,-4 12 0-16,-1 8-1 15,0 4 0-15,-2 11 0 16,0 16-1-16,1 10-40 16,1 30-107-16,15-7-204 0,14-9-475 0</inkml:trace>
  <inkml:trace contextRef="#ctx0" brushRef="#br0" timeOffset="51371.5794">4997 8400 430 0,'0'0'137'0,"0"0"55"0,0 0-35 15,0 0-21-15,0 0-3 16,0 0-20-16,0 0-29 15,0 0-11-15,0 0-15 16,0 0 3-16,0 0 4 16,0 0 1-16,0 0-15 15,0 0 7-15,0 0 13 16,0 0 12-16,0 0 11 16,0 0-1-16,0 0-18 15,0 0-16-15,0 0-19 16,0 0 1-16,0 0-4 15,0 0-4-15,0 0 6 0,0 0 4 16,0 0 16-16,0 0 13 16,0-2-10-16,0-1-5 15,0 1 9-15,0-5 5 16,2-4-5-16,2-6-30 16,1-3-19-16,0-4 1 15,0-1 5-15,-1-1-2 16,2-2-1-16,-1 1 1 15,0-2 7-15,-1 1-4 16,0 1 12-16,-1 1-6 16,2 1-9-16,-2-1-3 15,0 1 3-15,0-2-3 0,-2 1 0 16,1-1-3-16,-2-4 3 16,0 3-3-16,0 1-6 15,0 1 3-15,0 3-2 16,0 2-2-16,-2 4-2 15,2 3 0-15,0 0 0 16,0 2 0-16,0 3-6 16,0 0 1-16,0 4-1 15,0 2 1-15,0 0 0 16,0 3-1-16,0 0 0 16,0 0-2-16,0 0-83 15,0 11-222-15,0 3-312 16,0-2-870-16</inkml:trace>
  <inkml:trace contextRef="#ctx0" brushRef="#br0" timeOffset="53563.9438">9221 13571 1505 0,'0'0'205'0,"0"0"-53"0,0 0 43 15,-92-37-2-15,59 35 20 16,6 2-77-16,6 0-32 15,3 0-44-15,9 7-29 16,6 5-6-16,3 2 8 16,5 1 0-16,16 5 18 15,6 4-17-15,6 3-14 16,2 4-10-16,1 3-9 16,-3 4 6-16,-5 1-1 15,-4 1-4-15,-12-1 5 0,-8 0-5 16,-4-4-1-16,-9-3-1 15,-14-2-25-15,-9-2-53 16,-5-5-34-16,-5-3-121 16,-13-9-72-16,9-5-172 15,7-6-91-15</inkml:trace>
  <inkml:trace contextRef="#ctx0" brushRef="#br0" timeOffset="53733.3627">8996 13564 1144 0,'0'0'310'0,"0"0"-74"16,0 0-71-16,115-70-48 15,-70 55-44-15,8 5-39 16,2 3-24-16,-3 4-10 0,14 3 0 16,-16 8-312-16,-11 4-1180 15</inkml:trace>
  <inkml:trace contextRef="#ctx0" brushRef="#br0" timeOffset="54140.6367">9421 13596 1558 0,'0'0'363'0,"0"0"-155"16,0 0-98-16,0 0 4 0,0 0-46 15,83-31-34 1,-67 34-16-16,-7 14-10 0,-6 7-8 16,-3 5-2-16,0 4 1 15,-12-3 1-15,-4-1 0 16,-1-4 2-16,6-6 4 16,1-8-6-16,8-5 18 15,2-4 28-15,0 1 25 16,14-1-17-16,8 3 4 15,7 4-14-15,2 1-19 16,4 4-15-16,-2 2-2 16,-4 1-2-16,-10 3-5 15,-6-1 14-15,-11-1-4 16,-2 0-2-16,-13 0 1 16,-14 2 1-16,-6-2-10 0,-7-2 6 15,0-2-7-15,2-7-23 16,2-7-210-16,9-4-302 15,11-11-1046-15</inkml:trace>
  <inkml:trace contextRef="#ctx0" brushRef="#br0" timeOffset="54301.2017">9757 13771 166 0,'0'0'1425'16,"0"0"-1067"-16,0 0-88 15,114-27-130-15,-76 20-53 16,2 0-62-16,-2 1-25 0,-10 0-64 16,-9 2-511-16</inkml:trace>
  <inkml:trace contextRef="#ctx0" brushRef="#br0" timeOffset="54508.8764">9800 13609 1874 0,'0'0'548'16,"0"0"-328"-16,0 0-130 15,0 0 89-15,0 0-16 16,52 81-37-16,-30-47-63 16,-3 3-38-16,-3-2-14 0,-6 1-10 15,-4-2-1-15,-6 4-210 16,0-11-330-16,-7-8-760 0</inkml:trace>
  <inkml:trace contextRef="#ctx0" brushRef="#br0" timeOffset="54715.9147">10062 13528 1987 0,'0'0'369'16,"0"0"1"-16,0 0-234 15,0 0 53-15,0 0 17 0,38 77-82 16,-25-34-52 0,2 2-23-16,-4 3-26 0,-3 0-17 15,-5-4-6-15,2 3-73 16,-2-13-279-16,2-10-484 0</inkml:trace>
  <inkml:trace contextRef="#ctx0" brushRef="#br0" timeOffset="55019.2438">10356 13568 1765 0,'0'0'493'16,"0"0"-225"-16,0 0-131 0,0 0 59 16,0 0-47-1,-49 104-37-15,48-65-19 0,1 0-33 16,1-7-27-16,11-6-16 15,4-7-6-15,4-10-9 16,-1-9 5-16,5 0-6 16,-1-19 5-16,2-7-6 15,-7-6-1-15,-4-6-31 16,-6 1-3-16,-8-4-7 16,0 5-13-16,-8 4-43 15,-9 8 18-15,0 10-12 16,-2 9-23-16,1 5-114 15,6 14-117-15,4 4-389 0</inkml:trace>
  <inkml:trace contextRef="#ctx0" brushRef="#br0" timeOffset="55200.6247">10690 13684 975 0,'0'0'924'15,"0"0"-540"-15,0 0-136 16,0 0-132-16,0 0-69 16,0 0-33-16,0 0-14 15,100-27-19-15,-79 27-198 16,-6 0-434-16</inkml:trace>
  <inkml:trace contextRef="#ctx0" brushRef="#br0" timeOffset="55379.1605">10612 13891 1562 0,'0'0'530'0,"0"0"-230"16,0 0-123-16,0 0-30 16,0 0 15-16,0 0-91 15,128 15-50-15,-40-15-21 16,-14 0-195-16,-5-9-513 0</inkml:trace>
  <inkml:trace contextRef="#ctx0" brushRef="#br0" timeOffset="55800.873">11397 13472 1810 0,'0'0'330'16,"0"0"132"-16,0 0-296 15,0 0-17-15,-102 40 44 16,69-3-34-16,2 10-40 16,5 5-38-16,7 4-25 15,9-1-28-15,10-6-5 16,0-3-10-16,13-9-5 0,9-11 2 15,6-12-4-15,4-7-4 16,0-7-1-16,3-9-1 16,-2-14-2-16,-4-5-14 15,-5-4 1-15,-9-2 6 16,-6 2 1-16,-9 7 7 16,0 3-8-16,-13 10 1 15,-11 7 7-15,-6 5-5 16,-1 2 0-16,1 13 0 15,4 2-19-15,6 4-80 16,6-1-90-16,14-1-65 16,0-4-296-16,4-4-479 0</inkml:trace>
  <inkml:trace contextRef="#ctx0" brushRef="#br0" timeOffset="56170.7929">11590 13493 1397 0,'0'0'712'15,"0"0"-458"-15,0 0-116 16,0 0 5-16,94-37-13 16,-62 34-50-16,-2 3-22 15,-4 0-13-15,-8 0-7 16,-8 9-2-16,-8 6-8 15,-2 4-4-15,-8 7 15 0,-14 3 1 16,-9 5 11-16,-5 7-3 16,-3 1-9-16,4 0 9 15,6-2 0-15,5-2-23 16,11-9 10-16,11-5-14 16,2-7-6-16,25-4 1 15,18-9 10-15,10-4-8 16,11 0-18-16,4-7 7 15,-5-9-7-15,-12 1-102 16,-14-2-160-16,-19 5-194 16,-16 3-364-16</inkml:trace>
  <inkml:trace contextRef="#ctx0" brushRef="#br0" timeOffset="56589.2775">9413 14321 1750 0,'0'0'342'16,"0"0"-80"-16,0 0-156 16,0 0 135-16,174 19 19 0,11-12-10 15,52-4-72-15,37-3-41 16,9-3-38-16,-21-14-11 16,-6 0-22-16,-15-2-16 15,-26 0-22-15,-33-1-8 16,-49 4-5-16,-45 6-14 15,-37 0 0-15,-28 5 0 16,-6-2 5-16,-8 1-1 16,-9 0-5-16,-23-1-23 15,-58 6-115-15,-62 1-111 0,-36 0-227 16,24 8-123 0,22-1-832-16</inkml:trace>
  <inkml:trace contextRef="#ctx0" brushRef="#br0" timeOffset="56859.241">9864 14553 1883 0,'0'0'340'16,"0"0"-40"-16,82 5 10 16,36-5 143-16,70 0-203 15,46-12-82-15,20-5-31 16,-11-3-49-16,-34 4-13 15,-27 1-19-15,-33 0-20 16,-42 3-36-16,-34 2 0 0,-30 2 0 16,-13 0 0-16,-3 3 0 15,-6-1 0-15,-6 0 0 16,-9 1 0-16,-6-2-15 16,-51-7-161-16,-2-1-142 15,-15-2-514-15</inkml:trace>
  <inkml:trace contextRef="#ctx0" brushRef="#br0" timeOffset="63882.6027">5110 8953 952 0,'0'0'503'0,"0"0"-260"15,0 0-24-15,0 0-16 16,0 0-20-16,0 0-28 15,0 0-1-15,0 0-17 16,0 0-57-16,0 0-5 16,0 0 18-16,0 0-8 15,0 0-12-15,0 0-2 16,0 0-7-16,0 0-9 16,0 0-10-16,0 0-7 15,0 0-13-15,0 0-4 16,0 0-7-16,0 0-5 0,0 0-8 15,0 0 1-15,0 0-1 16,0 0 1-16,0 0-1 16,0 0 5-16,0 0-5 15,0 0 0-15,0 0-1 16,0 0 0-16,0 0 0 16,0 0-35-16,0 0-54 15,0 0-87-15,0 0-77 16,0 0-305-16,6 0-507 0</inkml:trace>
  <inkml:trace contextRef="#ctx0" brushRef="#br0" timeOffset="64941.512">6023 9019 1431 0,'0'0'589'0,"0"0"-280"0,0 0-36 16,0 0-60-16,0 0-14 15,0 0-18-15,0 0-52 16,-6 0-27-16,5 0-14 16,1 0-19-16,-2 0-6 15,2 0-1-15,0 0-13 16,0 0-4-16,-1 0 0 16,1 0-12-16,0 0-9 15,0 0-7-15,0 0-10 16,0 0-1-16,0 0-6 0,0 0 1 15,0 0-1-15,0 0-24 16,0 0-58-16,0 0-50 16,4 0-117-16,10 0-294 15,2 0-367-15</inkml:trace>
  <inkml:trace contextRef="#ctx0" brushRef="#br0" timeOffset="65607.1951">6590 9114 1363 0,'0'0'551'0,"0"0"-227"15,0 0-83-15,0 0-16 16,0 0-73-16,0 0-19 15,0 0-25-15,33 4 7 16,1-1 21-16,8-1-28 16,10-1-43-16,3 1-22 15,-1-2-7-15,0 0-1 16,-5 0-14-16,-6 0-8 0,-4 2-2 16,-6-2-10-1,-8 0 5-15,-4 0-5 0,-5 0 0 16,-5 0 0-16,-5 0 1 15,-1 0-1-15,-4 0 0 16,-1 0 5-16,0 0-6 16,0 0-1-16,0 0 1 15,0 0-2-15,0 0-22 16,0 0-30-16,0 0-46 16,0 0-113-16,-6 0-122 15,0-2-433-15</inkml:trace>
  <inkml:trace contextRef="#ctx0" brushRef="#br0" timeOffset="67632.1456">9573 12980 443 0,'0'0'265'0,"0"0"-119"0,0 0 24 16,0 0 34-16,0 0-12 16,0 0-3-16,0 0-8 15,-49-39-13-15,48 37 34 16,1 2-36-16,0 0-15 16,0-2-18-16,0 2-5 15,0 0-49-15,4 0-36 16,12 0-22-16,11 7 76 15,9 3 8-15,9 2-24 16,7 2 7-16,6-1 8 16,5 0-20-16,1-2-17 15,2 1-19-15,0-5-5 16,2-2 10-16,-1 0-15 0,2-1 0 16,0-1-9-16,-1-2-2 15,-1 2-1-15,2-1-1 16,-2 1-5-16,1 0-3 15,-2 2 3-15,-2 0-3 16,-1-1-3-16,-5-1 7 16,1 2-1-16,-2-3 0 15,-2 1-3-15,-2 0 5 16,2 0-2-16,-3 0-2 16,6 0 4-16,-1-1 2 15,1 1-2-15,-1 0-1 16,0 0 1-16,-1-2-1 15,-1-1 7-15,2 0 7 0,-4 0 1 16,0 0-2 0,-2-6-7-16,-4 0 5 0,-5-2-24 15,0 1 0-15,-2 0 0 16,-3 0 0-16,-2 0 0 16,-6 1 0-16,0 1 0 15,-4-1 0-15,-1 1 0 16,-4 0 0-16,-4 3 0 15,-6-1 0-15,-4 1 0 16,-3 1 0-16,-1-1 0 16,0 2 0-16,-2 0 0 15,0 0 0-15,0 0 0 16,0 0 0-16,0-2 0 0,0-1 0 16,-10 0 0-1,-5-4 0-15,-7-3-83 16,-29-7-166-16,5 1-270 0,-5-3-340 0</inkml:trace>
  <inkml:trace contextRef="#ctx0" brushRef="#br0" timeOffset="73257.3821">13314 10282 742 0,'0'0'567'0,"0"0"-296"0,0 0-33 16,0 0 89-16,0 0-73 15,0 0-52-15,-55-14-84 16,22 38-21-16,-4 10 3 16,-1 9 9-16,7 5-15 15,6 2-26-15,9 2-19 16,8-6-17-16,8-4-14 16,0-9-11-16,8-4-5 15,8-8 4-15,3-5-6 16,2-7 0-16,0-3 0 15,1-6 1-15,-1 0-1 16,0-8 1-16,0-6-1 16,-4-4 1-16,-4-3-1 15,-6 1-1-15,-5 1-23 0,-2 2-11 16,0 2-13-16,-12 2-6 16,-8 5-30-16,-3 3-5 15,-4 4-28-15,3 1-83 16,6 3-110-16,10 2-351 0</inkml:trace>
  <inkml:trace contextRef="#ctx0" brushRef="#br0" timeOffset="74023.9236">13460 10372 1147 0,'0'0'303'16,"0"0"-39"-16,0 0-29 16,0 0 6-16,0 0-96 15,30-78-73-15,-12 66-26 16,4 5-14-16,1 4-7 16,2 3-1-16,-5 0-11 15,-3 6-1-15,-4 10-11 0,-7 4 8 16,-6 5-2-1,0 3 2-15,-17 3-3 0,-7 1 0 16,-1-5-4-16,-1-1 4 16,2-5-6-16,4-6 8 15,5-6 5-15,5-3 51 16,8-5 23-16,0-1-19 16,2 0-27-16,0 0-21 15,13 0-9-15,10 0-11 16,7 4 9-16,7 3 0 15,-1 3-7-15,-2 4 4 16,-2 1-5-16,-7 1 8 16,-10 0-8-16,-3-2 7 15,-8 2 1-15,-4-3 9 16,0 1 52-16,-16-2 2 0,-4 1-12 16,-10-2-23-16,-5 0-17 15,-4-4-13-15,-1 0-7 16,1-7-28-16,3-3-141 15,14-11-103-15,12-5-574 0</inkml:trace>
  <inkml:trace contextRef="#ctx0" brushRef="#br0" timeOffset="74900.1135">14055 10246 527 0,'0'0'170'16,"0"0"44"-16,0 0-25 15,0 0-27-15,0 0-1 16,0 0-36-16,0 0 2 16,-1-24-13-16,1 23 39 0,0-1-8 15,0 2-6-15,0 0-39 16,0 0-49-16,0 3-30 15,0 12-1-15,1 8 69 16,5 9 8-16,-2 4-15 16,3 8-27-16,-1 1 0 15,4-1-16-15,-2 2-6 16,1-5-18-16,1-7-14 16,0-6 0-16,0-7 8 15,-3-5-9-15,0-8 0 16,-4-3-57-16,0-5-107 15,-3-3-46-15,0-9-295 0,0-5-512 16</inkml:trace>
  <inkml:trace contextRef="#ctx0" brushRef="#br0" timeOffset="75337.0438">13915 10406 859 0,'0'0'529'0,"0"0"-378"16,0 0-2-16,115-34-24 16,-64 25 13-16,3-1-50 15,-1 1-1-15,-5 3-6 16,-5 1 0-16,-12 2-14 16,-7 3-21-16,-10 0-6 15,-7 0-14-15,-7 14 20 0,0 5 85 16,0 2-4-1,-9 5-46-15,-3-1-26 0,2-1-1 16,2-3-18-16,4-4-18 16,1-3-5-16,3-6-5 15,0-2-7-15,0-5 5 16,12-1-5-16,4 0 6 16,2-12-5-16,3-9-1 15,0-2-1-15,-2-8 0 16,-2-5-35-16,-5 0-13 15,-5-1 0-15,-7 4 9 16,0 6 15-16,-12 8-13 16,-10 9-71-16,-5 9-48 0,-3 1 4 15,2 8 4 1,8 15-82-16,8-3-312 0,12-3-496 0</inkml:trace>
  <inkml:trace contextRef="#ctx0" brushRef="#br0" timeOffset="75826.4463">14862 10268 434 0,'0'0'1036'16,"0"0"-717"-16,0 0-17 15,0 0-68-15,0 0-69 0,0 0-22 16,0 0-43 0,-92 2-30-16,80 13-24 0,2-3-19 15,10 2-15-15,0 3 0 16,0-1-5-16,17 1 1 16,4 0-1-16,3 2 7 15,3 1-5-15,0-1 0 16,-2 1 0-16,-3 0-8 15,-5-1 5-15,-6 0-5 16,-6-2 0-16,-5-2 10 16,0 0 2-16,-10-3 22 15,-5-3 3-15,-3-2-5 0,2-6-10 16,-1-1-10-16,5-5 1 16,2-12 11-16,2-9-5 15,7-9-11-15,1-5-9 16,1-2 0-16,17 0 0 15,5 1 0-15,2 7-1 16,1 7 0-16,-1 11-18 16,-3 5-61-16,-4 8-30 15,5 3-92-15,-6 0-178 16,-5 3-487-16</inkml:trace>
  <inkml:trace contextRef="#ctx0" brushRef="#br0" timeOffset="77747.0249">14677 10265 654 0,'0'0'280'0,"0"0"-25"15,0 0 6-15,0 0 8 16,0 0 30 0,0 0-39-16,0 0-67 0,-20-21-25 15,23 17-64-15,11-1-50 16,7-3-24-16,6 2-6 15,7-3-3-15,1 2-5 16,2 1 2-16,-3 0-3 16,-4 3 0-16,-3-1 4 15,-5 4-2-15,-7 0 1 16,-2 0 1-16,-5 13 23 0,-2 6 49 16,-3 6 20-1,-3 4-17-15,0 6 10 16,0 1-20-16,-7 2-11 15,1 0-11-15,0 0-28 0,0-2-2 16,3-4-17-16,1-6-8 16,1-1-5-16,1-7-1 15,0-3 0-15,0-5-1 16,0-1-17-16,0-5-53 16,0 1-55-16,0-3-126 15,-2-2-58-15,-2 0-196 16,-1-10-274-16</inkml:trace>
  <inkml:trace contextRef="#ctx0" brushRef="#br0" timeOffset="77976.4998">14800 10461 1390 0,'0'0'686'0,"0"0"-362"16,0 0-103-16,0 0-45 15,0 0-38-15,0 0-53 16,100-31-7-16,-54 21-24 16,3 1-23-16,0-1-17 15,0 2-13-15,-5-1-1 16,-5 1-47-16,-2-1-163 16,-13 0-330-16,-8 4-559 0</inkml:trace>
  <inkml:trace contextRef="#ctx0" brushRef="#br0" timeOffset="78401.029">15264 10274 1555 0,'0'0'401'16,"0"0"-67"-16,0 0-123 15,0 0 12-15,0 0-105 16,82-52-54-16,-54 48-16 16,-1 1-12-16,0 3-9 15,-6 0 6-15,-5 0-6 16,-4 9 1-16,-6 4-2 0,-6 6 13 16,0 5 46-16,-14 6 9 15,-8 2-14-15,-5 0-17 16,2 2-9-16,1-3-2 15,5-3-22-15,5-5 3 16,5-6-19-16,6-5 2 16,3-3-4-16,3-5 0 15,18-4 14-15,12 0 17 16,10-4 10-16,10-13-23 16,8-5-23-16,5-3 4 15,-3-3-10-15,-5 7 3 16,-14 4-4-16,-17 8-75 15,-27 9-75-15,-10 14-362 16,-18 5-335-16</inkml:trace>
  <inkml:trace contextRef="#ctx0" brushRef="#br0" timeOffset="80382.6327">13289 12905 1305 0,'0'0'177'15,"0"0"-56"-15,0 0-66 16,0 0-5-16,0 0 83 0,0 0 10 16,137 13 22-16,-36-3-25 15,44 1-56-15,25 0 23 16,12-5 0-16,4 1-25 16,-10-7-13-16,15 0-19 15,9 0-11-15,11 0 5 16,1 0 2-16,-4 0 24 15,-17 0-22-15,-16 2-21 16,-17 5-3-16,-21 1 0 16,-18 1-2-16,-29-3-2 0,-29-1-8 15,-24-5-3-15,-11 0-3 16,-3 0-6-16,-4 0 1 16,0 0-1-16,-12 0-1 15,-7-3-57-15,-26 1-135 16,-10 2-512-16,-10 0-767 0</inkml:trace>
  <inkml:trace contextRef="#ctx0" brushRef="#br0" timeOffset="80953.2476">13572 13944 795 0,'0'0'938'15,"0"0"-820"-15,0 0-91 16,0 0 36-16,142 27 185 16,0-21-91-16,35-3 18 15,29-3-16-15,10-2-47 16,-1-9-31-16,16 2 41 16,3-2-4-16,-1 5-29 15,-14 4-32-15,-18-4-6 16,-20 0-8-16,-27 1 0 15,-41-3-14-15,-35 3-16 0,-33 1-4 16,-23 1-8 0,-6 1 0-16,-8-1-1 0,-8 3-43 15,-35 0-159-15,-14 9-332 16,-10 2-572-16</inkml:trace>
  <inkml:trace contextRef="#ctx0" brushRef="#br0" timeOffset="81531.3383">14160 14919 1553 0,'0'0'257'0,"0"0"-83"0,0 0-55 15,0 0 60-15,0 0 53 16,173 0-31-16,-23-7-62 15,32-6-6-15,20-4-7 16,4-1 15-16,-11 1-23 16,5 2-13-16,-4 2-29 15,-6 3-25-15,-12 3 3 16,-20 2-10-16,-24 3-11 16,-34 1-15-16,-36-2 3 0,-28 3-21 15,-19-1 0-15,-4-1 1 16,-9 1-1-16,-4 1-1 15,-50 0-85-15,-10 0-379 16,-15 0-557-16</inkml:trace>
  <inkml:trace contextRef="#ctx0" brushRef="#br0" timeOffset="84986.0773">20789 10747 1696 0,'0'0'355'0,"0"0"-214"16,0 0-36-16,0 0 5 15,0 0-51-15,0 0-36 0,0 0-14 16,71-26-2-16,-39 16-7 16,0 0 1-16,-2-1-1 15,-6 3 0-15,-6 0 1 16,-8 5 0-16,-1-1 0 16,-6 2 34-16,-3 2 51 15,0 0-9-15,2 0-32 16,-1 19-24-16,2 7 46 15,2 11 14-15,-2 6-20 16,5 3-14-16,-2-2-22 16,0-4-13-16,2-5-2 15,-3-5-8-15,0-7-2 16,-2-6 0-16,-3-6-100 0,0-4-84 16,0-7-145-1,-3 0-296-15,-7 0-575 0</inkml:trace>
  <inkml:trace contextRef="#ctx0" brushRef="#br0" timeOffset="85197.1178">20820 10994 1709 0,'0'0'341'0,"0"0"-222"15,0 0-8-15,0 0 19 0,138-37-52 16,-72 16-34-16,6-1-29 16,2-3-15-16,14-4-118 15,-11 2-383-15,-12 4-820 0</inkml:trace>
  <inkml:trace contextRef="#ctx0" brushRef="#br0" timeOffset="85781.4095">21446 10685 1392 0,'0'0'328'0,"0"0"-82"16,0 0-5-16,0 0-80 16,0 0-86-16,0 0-44 15,0 0-12-15,98-59-7 16,-69 59-2-16,-4 0-4 16,-5 2-4-16,-8 10-1 15,-8 8 6-15,-4 2 5 16,-4 3-3-16,-15 3 0 15,-3-2-8-15,0-2 7 16,1-4-7-16,5-6 0 0,2-4 7 16,7-3 20-16,2-7 87 15,5 3-30-15,0-3-28 16,0 0-28-16,16 0-15 16,8 4-1-16,6-1 11 15,7 1-4-15,-4 2-8 16,0 3-6-16,-4-1-5 15,-10 4 7-15,-4 0-7 16,-10 0 0-16,-3 2 10 16,-2 1 4-16,-3 2 13 15,-14 0-3-15,-4 0-2 16,-5-1-8-16,-4-3-6 0,-2 2-8 16,-1-5 0-16,0-4 1 15,8-4-2-15,2-2-7 16,9 0-76-16,8-4-49 15,6-20-144-15,11 2-339 16,8 3-556-16</inkml:trace>
  <inkml:trace contextRef="#ctx0" brushRef="#br0" timeOffset="86294.4483">22137 10568 1568 0,'0'0'581'15,"0"0"-323"-15,0 0 46 0,0 0-61 16,0 0-33-16,0 0-80 16,0 0-42-16,12-17-53 15,-3 45-11-15,6 8 30 16,1 6-17-16,2 5-16 16,4-2-12-16,-4-1-7 15,-1-5-1-15,-5-7-1 16,-2-7-35-16,-8-5-113 15,-2-6-125-15,0-6-60 16,-15-8-211-16,-2 0-183 16,-2-3-523-16</inkml:trace>
  <inkml:trace contextRef="#ctx0" brushRef="#br0" timeOffset="86698.7842">22089 10720 1480 0,'0'0'511'0,"0"0"-326"15,0 0-48-15,0 0-23 16,93-52-45-16,-35 36-25 16,8 2-2-16,-1 2-9 15,-5 4 23-15,-11 4 22 16,-15 4-17-16,-10 0-28 16,-10 5-14-16,-7 13 24 15,-4 2 20-15,-3 4 12 16,0 2 4-16,-3-1-10 0,0 0-19 15,-3-4-23-15,4-6-15 16,2-3-11-16,0-5 5 16,0-5-6-16,2-2 1 15,7 0-2-15,6-11 1 16,0-9 0-16,3-5-35 16,-2-7-13-16,-1-8-1 15,-2-6-13-15,-5 0 6 16,-2 1 15-16,-6 7 14 15,0 11 8-15,-6 12 1 16,-9 13-28-16,-5 2-38 16,0 14-40-16,3 9-2 15,12 15-67-15,5-5-339 0,0-7-433 16</inkml:trace>
  <inkml:trace contextRef="#ctx0" brushRef="#br0" timeOffset="87095.6543">22900 10476 163 0,'0'0'1675'15,"0"0"-1408"-15,0 0-80 16,0 0-34-16,0 0 45 16,0 0-95-16,0 0-27 15,-78 82-30-15,78-64-24 16,10 0-8-16,7 2 1 15,8-2 0-15,3 1 3 0,0-1-6 16,1 0-11-16,-4 1 5 16,-9-2 0-16,-6 1-4 15,-5-2 7-15,-5 0-2 16,-8-1 1-16,-14-4 2 16,-3 0-4-16,-3-7-4 15,3-4 5-15,4 0 1 16,5-11-2-16,9-10-5 15,7-7 10-15,2-5-3 16,23-2-7-16,11 0-1 16,10-2 1-16,6 3-1 0,2 2-2 15,-3 3-42-15,-4 5-40 16,6-1-73-16,-13 7-214 16,-10 2-494-16</inkml:trace>
  <inkml:trace contextRef="#ctx0" brushRef="#br0" timeOffset="87306.6864">23311 10281 1903 0,'0'0'521'0,"0"0"-207"16,0 0-120-16,0 0-55 15,0 0-50-15,0 0 64 0,-3 102-40 16,15-53-59-1,4 3-33-15,2 3-9 0,-1 0-10 16,2 0-2-16,-8 26-109 16,-3-15-166-16,-8-9-518 0</inkml:trace>
  <inkml:trace contextRef="#ctx0" brushRef="#br0" timeOffset="87944.4239">18774 12076 1475 0,'0'0'360'0,"0"0"-61"16,0 0-104-16,0 0 81 15,0 0-51-15,0 0-42 0,183 78 59 16,-19-78-52-16,28-2-70 16,7-20-28-16,-19-8-20 15,-35 1-9-15,-18 0 1 16,-30 6-19-16,-32 9-16 15,-22 2-19-15,-17 3-10 16,-5 4-1-16,-5-1-39 16,-9 2-50-16,-18 4-81 15,-18 0-319-15,-7 0-334 0</inkml:trace>
  <inkml:trace contextRef="#ctx0" brushRef="#br0" timeOffset="88845.6164">21151 12535 1403 0,'0'0'287'0,"0"0"-150"0,0 0 54 16,0 0-27-16,0 0-83 15,0 0-24-15,100 0-3 0,-75 51 12 16,-8 29 14 0,-17 22 6-16,-5 5-19 0,-23-9-1 15,-1-23-8-15,7-22-1 16,9-12-7-16,2-7-6 16,5 0-17-16,5 2-17 15,1-5-8-15,1-8-1 16,16-12 8-16,5-10-8 15,7-1 0-15,2-15 0 16,4-9-1-16,-4-6-1 16,-5 2-13-16,-3 4 7 15,-10 7 6-15,-6 7 1 16,-6 10 0-16,-1 0 1 0,0 18 18 16,0 26 80-1,-5 27 57-15,0 34-1 16,1 15-51-16,4 4-37 0,0-5 4 15,3-18-25-15,4-19-4 16,2-19-10-16,1-18-4 16,-2-5-5-16,1 6-7 15,-1 4-5-15,3-1-10 16,-5-1 10-16,-3-7-10 16,-3-7 7-16,0-1-2 15,-3-3-5-15,-10-3 13 16,-5-3-5-16,-4-2-9 15,-5-5 1-15,-6 0 0 16,-6-1 5-16,-10 1-5 16,-18 3 0-16,-23 5-1 0,6-3-1 15,7-2-41 1,12-6-41-16,-1-8-49 0,12-1-174 16,4-5-454-16</inkml:trace>
  <inkml:trace contextRef="#ctx0" brushRef="#br0" timeOffset="103466.0556">1632 16461 1945 0,'0'0'359'0,"0"0"-175"16,0 0-63-16,0 0 23 15,0 0-68-15,43-66-40 16,-16 51-22-16,7 0-14 16,-1 2 1-16,0 2-1 15,-3 3-63-15,-6 4-146 16,-6 4-165-16,-5 0-266 0,-10 0-136 16</inkml:trace>
  <inkml:trace contextRef="#ctx0" brushRef="#br0" timeOffset="103621.8188">1662 16540 922 0,'0'0'338'0,"0"0"-69"16,0 0-8-16,0 0-20 15,0 0-106-15,0 0-74 16,0 0-42-16,-9 55 11 16,46-67-7-16,6-6-23 15,17-20-40-15,-9 5-299 16,-8 1-500-16</inkml:trace>
  <inkml:trace contextRef="#ctx0" brushRef="#br0" timeOffset="103869.0214">1798 16216 1803 0,'0'0'390'16,"0"0"-154"-16,0 0-82 15,0 0-94-15,0 0-10 16,134-8 6-16,-68 8-12 16,5 14-11-16,-5 5-1 15,-12 6 2-15,-14 9-12 16,-17 5-11-16,-23 19-5 16,-55 27 6-16,-67 31-12 15,-51 16-60-15,16-27-287 16,8-21-775-16</inkml:trace>
  <inkml:trace contextRef="#ctx0" brushRef="#br0" timeOffset="119598.0597">22845 4003 1624 0,'0'0'217'0,"0"0"13"16,0 0-4-16,0 0-131 16,0 0-64-16,0 0-22 15,39 13-8-15,-39 33 44 16,-19 5 36-16,-13 3 0 15,-9 0-10-15,-7-5-32 16,-4-3-21-16,-3-7-10 16,0-6-1-16,5-9-7 15,6-9 1-15,11-11-1 16,10-4 6-16,14-17 2 0,9-9-7 16,0-5 8-16,9-3-7 15,12 7 20-15,3 2-7 16,1 11-9-16,2 7-4 15,0 7-2-15,2 0-1 16,3 16 0-16,-2 3 1 16,-1 4-1-16,-3 1 0 15,-2-1 1-15,-3-4-1 16,-3-4-13-16,6-7-195 16,-7-5-436-16,-4-3-640 0</inkml:trace>
  <inkml:trace contextRef="#ctx0" brushRef="#br0" timeOffset="120106.8297">23085 3950 1480 0,'0'0'487'16,"0"0"-190"-16,0 0-150 16,0 0-97-16,0 0-39 15,0 0-11-15,0 0 11 16,-1 100 47-16,-8-62 31 15,-3-2-25-15,-1-2-19 16,-2-3-2-16,0-4-7 16,5-5-11-16,2-5-5 0,5-5-11 15,3-5-9 1,0-2 1-16,11-2 0 0,9-3 8 16,9 0-2-16,2 0-6 15,3 0-1-15,1 0 1 16,-2-7 0-16,-1-1 0 15,-5-1-1-15,-3 0 1 16,-5-2-1-16,-5-3 1 16,-4 2-1-16,-6-3 2 15,-2 1-1-15,-2-1 1 16,0 0-1-16,-2 0 1 16,-5 3-2-16,1 3 1 15,2 1-1-15,0 5 0 16,0 3 0-16,0 0 1 15,-4 15-1-15,-6 14 0 0,3 8 5 16,-2 8 40-16,4 5 24 16,2-2-5-16,5 1 10 15,0-1-16-15,2-4-19 16,0-1-18-16,-2-4-9 16,-6 1-12-16,2-8-161 15,3-15-739-15</inkml:trace>
  <inkml:trace contextRef="#ctx0" brushRef="#br0" timeOffset="122060.7219">23951 4258 595 0,'0'0'274'0,"0"0"-46"16,0 0 30-16,0 0-61 0,0 0-19 15,0 0 14 1,-33-58-12-16,7 53-31 0,-8 3-16 16,-6 2-35-16,-2 3 17 15,-1 16-27-15,6 7-30 16,4 4-28-16,12 4-13 15,9 2-15-15,12-2 5 16,0-1-6-16,15-7 0 16,15-6 0-16,7-10 0 15,4-10-1-15,5-3-46 16,0-24-18-16,-3-10 9 16,0-11 28-16,-2-21 20 15,-2-22 6-15,-1-22-4 16,-8-4 5-16,-15 24 0 15,-8 29-13-15,-7 39-57 0,0 14 10 16,0 4 40-16,0 7 18 16,-13 0 1-16,-12 37-7 15,-11 30-1-15,1 3 9 16,7 0 5-16,10-8 27 16,16-17 4-16,2 2-18 15,7 0-17-15,20-13 1 16,11-8-2-16,7-11-89 15,6-14-71-15,-3-1-119 16,-4-16 58-16,-10-10 94 16,-8-7 83-16,-13 1 44 15,-5-1 74-15,-8 3 65 16,0 8 54-16,0 5-11 0,-3 8-28 16,-8 9-40-1,-1 0-58-15,-4 6-36 0,-3 13 4 16,4 6 8-16,-2 1-14 15,5 4-7-15,3-1-4 16,5 0-6-16,2-6 0 16,2-5-1-16,2-6 0 15,10-9-2-15,6-3 1 16,0-5-40-16,4-12 7 16,0-8 19-16,-2-3 14 15,1-1 0-15,-6-3-1 16,1 4 1-16,-4 2 1 0,-2 5 1 15,-4 5 5-15,-3 6 28 16,-1 7 20-16,-2 3-20 16,0 0-30-16,0 10-4 15,0 12-1-15,0 6 1 16,0 4 0-16,3-3 0 16,8 0 0-16,5-6 0 15,3-5-1-15,-1-8-1 16,1-7-17-16,2-3-55 15,-4-5 45-15,0-15 11 16,-1-6 11-16,-3-6 6 16,-3-10 1-16,-2-14 0 15,0 1 1-15,-3-5 9 0,0 2 17 16,-2 18 30 0,-2 8-39-16,1 12-17 0,-2 13-1 15,0 7 0-15,0 9-15 16,0 23-7-16,0 9 15 15,0 12 7-15,0 3 0 16,0-3 0-16,-2-5-1 16,-9 1-70-16,0-15-228 15,0-9-468-15</inkml:trace>
  <inkml:trace contextRef="#ctx0" brushRef="#br0" timeOffset="122563.4683">24411 4023 1255 0,'0'0'271'0,"0"0"-156"0,0 0-56 15,94-2-7-15,-36 2-21 16,6 2-6-16,5 3-1 16,-4-5-2-16,-10 0-6 15,-12 0-7-15,-11 0 13 16,-12-14 53-16,-7-2 79 15,-7-4-17-15,-6 0-18 16,0 1-29-16,0 5 25 16,-2 6-29-16,-7 7-35 15,-5 1-33-15,-5 10-17 16,-4 17 0-16,-2 4 0 16,3 10-1-16,1-1 0 0,6 0 0 15,5-2 0 1,7-6 0-16,3-3-2 0,0-9 1 15,7-9 0-15,6-5 1 16,5-6-1-16,2-3 1 16,1-14 2-16,1-4-1 15,-3-4 1-15,-1-1 4 16,-3 0-5-16,-3 3 5 16,-4 8 1-16,-4 5 6 15,-1 6 8-15,-1 4-14 16,3 0-7-16,4 8-6 15,6 11 6-15,5 3-1 0,5 4 1 16,0 3 0-16,-5 0-11 16,-9 8-199-16,-7-8-284 15,-4-7-512-15</inkml:trace>
  <inkml:trace contextRef="#ctx0" brushRef="#br0" timeOffset="123030.638">23951 4635 1644 0,'0'0'200'0,"0"0"35"0,-31 92 9 16,18-28-41-16,4 17-57 15,3-3-67-15,1-8-37 16,3-12-29-16,-2-15-11 16,-1 2 4-16,-1 0-6 15,-2-10 1-15,1-10-1 16,3-15-33-16,-1-10 8 16,1-2 25-16,-1-28 7 15,4-23-6-15,1-32-1 16,1-26 0-16,14 6 0 15,4 19 2-15,-2 28-1 16,1 25 0-16,4 3 5 16,4 1-5-16,4 2-1 0,-1 13 0 15,-3 12 0-15,-4 2-1 16,-4 8-1-16,-9 14-4 16,-9 8-1-16,0 4 1 15,-18 5 0-15,-7 0 0 16,-4-2 5-16,-4 1-114 15,-8 1-92-15,8-8-283 16,9-11-525-16</inkml:trace>
  <inkml:trace contextRef="#ctx0" brushRef="#br0" timeOffset="123525.9626">24192 4674 1640 0,'0'0'300'15,"0"0"40"-15,0 0-172 16,0 0-81-16,0 0-50 16,0 0 19-16,-77 72-3 15,56-38-16-15,2 2-12 16,4-2-13-16,5 0-4 16,7-5-8-16,3-5 0 15,0-7 0-15,6-7-1 16,8-7-35-16,5-3-40 15,2-8-18-15,-1-9 22 16,2-6 30-16,-3-1 24 0,-2 0 17 16,-1 3 0-1,-4 4 0-15,-4 5 1 0,-5 2 8 16,2 6 16-16,-5 2 4 16,2 1-13-16,-2 1-14 15,0 0-1-15,1 1-9 16,1 7 8-16,2 3 1 15,1-1-1-15,3 3 1 16,0-2 0-16,1 1 0 16,-2 0 0-16,3-2 0 15,-1 0 0-15,-3-1 0 16,-2-3 0-16,1 2 0 16,-4-3 0-16,1-3 0 0,-1-1 0 15,-1 0 0 1,2-1 0-16,-2 0-2 0,0 0-139 15,0-4-198-15,0-10-478 0</inkml:trace>
  <inkml:trace contextRef="#ctx0" brushRef="#br0" timeOffset="123667.512">24352 4635 1290 0,'0'0'195'16,"0"0"-118"-16,0 0-57 15,0 0-10-15,0 0-9 16,16 81-1-16,-6-54-121 16,0-4-207-16</inkml:trace>
  <inkml:trace contextRef="#ctx0" brushRef="#br0" timeOffset="124178.0463">24413 4810 766 0,'0'0'376'0,"0"0"-77"15,0 0-126-15,0 0-41 16,0 0 50-16,0 0-33 15,0 0-65-15,-16 64-24 16,11-46-12-16,2-2-19 16,2-1-15-16,1-5-8 15,0-1-6-15,0-6 1 16,0-3-1-16,0 0 7 16,4-8 5-16,8-7-12 15,4-5-10-15,2 0 8 0,-3 2 1 16,-3 4 0-1,-3 5 1-15,-7 4 0 0,1 5 12 16,-3 0-12-16,0 2-1 16,0 15 0-16,1 0 1 15,2 5 0-15,5 0 0 16,2-2 0-16,2-3 0 16,1-6 0-16,4-6 1 15,-2-5 0-15,1 0 1 16,0-18-1-16,-4-5 7 15,-1-10-7-15,1-5 12 16,-5-10-4-16,1-6 5 16,-2-3 32-16,-1 1 31 15,-3 7 36-15,-1 16 18 16,-1 12-34-16,0 16-34 0,0 5-46 16,-1 11-17-16,-8 17 0 15,3 9 0-15,2 7 0 16,1 2 0-16,-1 3-6 15,3-3-5-15,-3-3-54 16,-2-6-159-16,-4-6-104 16,1-9-227-16,2-13-373 0</inkml:trace>
  <inkml:trace contextRef="#ctx0" brushRef="#br0" timeOffset="124553.2265">24524 4732 1175 0,'0'0'274'0,"0"0"-60"0,0 0-129 16,0 0-52-16,0 0-12 16,80 0-15-16,-31 5-6 15,4-3-53-15,2-2-116 16,-8 0-156-16,-6 0 98 16,-12-7 106-16,-9-3 121 15,-8 3 134-15,-11-1 186 16,-1 4-25-16,0 3-68 15,-10 1-109-15,-5 0-39 16,-3 6 4-16,3 8-6 16,0 3-30-16,6 3-20 15,3 1-5-15,6 3-10 16,0-3-11-16,2 4 6 16,11-3-6-16,1 1-1 0,-3-4 1 15,-2-1-1-15,-4-5 0 16,-5-2 0-16,0-5 1 15,-5-1-1-15,-12-3 0 16,-7-2 0-16,-10-10-83 16,4-7-244-16,8-3-710 0</inkml:trace>
  <inkml:trace contextRef="#ctx0" brushRef="#br0" timeOffset="124717.8519">25074 4783 2399 0,'0'0'366'0,"0"0"-85"16,0 0-120-16,0 0-25 15,0 0-86-15,0 0-50 16,0 0-18-16,-30 8-503 16,3-8-1066-16</inkml:trace>
  <inkml:trace contextRef="#ctx0" brushRef="#br0" timeOffset="127722.3467">5306 17137 1955 0,'0'0'502'0,"0"0"-377"0,0 0-2 16,0 0 55-16,140-41 55 16,3 7-33-16,21-8-75 15,6 3-32-15,-23 5-31 16,-34 7-13-16,-24 5-4 15,-21 7-19-15,-23 1-16 16,-13 6-4-16,-1-1 0 16,-8 2-6-16,-7 3-33 15,-11 4-45-15,-5 0-51 16,-12 0-128-16,-57 28-266 16,1-2-254-16,-6 6-416 0</inkml:trace>
  <inkml:trace contextRef="#ctx0" brushRef="#br0" timeOffset="127992.4882">5444 17442 1378 0,'0'0'329'15,"0"0"-155"-15,0 0 103 16,0 0-15-16,0 0 35 16,0 0-100-16,0 0 83 15,138-9-46-15,-7-28-69 16,15-9-60-16,-7 0-18 15,-14 0-15-15,-25 7-24 16,-5 1-18-16,-20 6-11 16,-18 8-7-16,-20 7-4 0,-13 5-7 15,1 3-1 1,-8 1 0-16,-2 1-33 0,-9 4-47 16,-4 3-34-16,-2-2-82 15,0 2-287-15,-2-2-266 0</inkml:trace>
  <inkml:trace contextRef="#ctx0" brushRef="#br0" timeOffset="135884.8725">8644 16162 360 0,'0'0'734'16,"0"0"-592"-16,0 0-6 15,0 0 59-15,0 0-11 16,0 0-38-16,-14-11-10 15,14 11-26-15,0 0-6 16,0 0-10-16,0 0 10 0,0 0-7 16,0 0-17-16,0 0-29 15,0 0-20-15,0 0-12 16,2 0-8-16,12 0-5 16,11 0 9-16,11 0 22 15,10 0 6-15,6-3-2 16,6-2-7-16,2-2-7 15,-2-1-6-15,-4-2-11 16,-5 1-8-16,-9 1 8 16,-4 1 5-16,-8 0 6 15,-5 4-4-15,-8 0-11 16,-5 0-5-16,-2 1 1 16,-7 2-2-16,-1 0 0 0,0 0 0 15,0 0-30-15,-15 20-61 16,-7 2-227-16,-5 0-412 15</inkml:trace>
  <inkml:trace contextRef="#ctx0" brushRef="#br0" timeOffset="137220.6447">9062 16155 883 0,'0'0'188'0,"0"0"-35"15,0 0 60-15,0 0-73 16,0 0-70-16,0 0 36 16,141-19 77-16,4 9-1 15,39-1-44-15,26-2-30 16,16 3-20-16,-12 5 16 16,5 5-10-16,-8 0-21 15,-18 14-33-15,-21-2-18 16,-25-2-5-16,-36-4-8 15,-35-2 4-15,-27-3-5 16,-15 1-7-16,-3-2 0 16,-2 0 5-16,-4 0-5 15,-11 0-1-15,-6 0 0 16,-7 0-8-16,-8 0-81 16,-10 0-190-16,-15 0-628 0</inkml:trace>
  <inkml:trace contextRef="#ctx0" brushRef="#br0" timeOffset="137776.2891">8923 16970 1280 0,'0'0'308'0,"0"0"-171"16,0 0-17-16,0 0 98 15,0 0-58-15,107 0-41 16,41 0 80-16,47-3-13 0,36-14-64 16,19-6-19-16,0-2 3 15,14 1-5-15,14 1-17 16,4 4-15-16,-2 2-16 15,-16 1 1-15,-22 4 2 16,-36 0-10-16,-45-1-20 16,-51 2 2-16,-46 3-7 15,-32 1-6-15,-21 3-4 16,-2-1 1-16,-4 1 16 16,-1 0-2-16,-4-3-14 15,0 4-11-15,-4-3-1 16,-20 3-48-16,-27 3-117 15,-53 3-189-15,5 11-216 16,-5 1-244-16</inkml:trace>
  <inkml:trace contextRef="#ctx0" brushRef="#br0" timeOffset="140773.2369">13557 16002 464 0,'0'0'264'0,"0"0"-76"0,0 0-7 16,0 0 8-16,0 0-44 15,0 0-87-15,0 0 21 16,54-10 51-16,-12 20-3 16,34 5-1-16,36 4-8 15,52 1-13-15,31-3 8 16,20-5-31-16,12-5-20 15,1-5-8-15,14-2 10 16,12 0 29-16,-6 0-14 0,-12 0-34 16,-17 2-17-16,-25 3-10 15,-29-2-1 1,-44 4-10-16,-45-5-5 0,-33 0-2 16,-23-2 0-16,-5 0 0 15,-6 0 1-15,-5 0-1 16,-4 0 0-16,-16 0-35 15,-11-2-268-15,-11 0-450 0</inkml:trace>
  <inkml:trace contextRef="#ctx0" brushRef="#br0" timeOffset="141364.7938">13687 16841 613 0,'0'0'624'0,"0"0"-406"16,0 0-79-16,0 0-35 16,0 0 59-16,0 0 63 15,136 17-14-15,13-13-44 16,35-2-24-16,29-2-16 16,9 0-32-16,6 0-14 15,14 0-10-15,11-2 31 16,0-3 2-16,-16 0-42 0,-24 0-20 15,-31-1-3-15,-47 2-13 16,-48 2-9-16,-38 0-6 16,-25 1-12-16,-9 1 1 15,-5-4-1-15,-5 3 1 16,-5-3-1-16,-6-4-29 16,-19-5-199-16,-43-21-111 15,3 2-425-15,-2-5-1082 0</inkml:trace>
  <inkml:trace contextRef="#ctx0" brushRef="#br0" timeOffset="162515.8808">9685 12134 857 0,'0'0'1073'0,"0"0"-862"15,0 0-138-15,117 0 76 16,-26 0 38-16,31 0-74 16,15 0-23-16,-7-4-25 15,-14-3-26-15,-20 4-19 16,-21 0-14-16,-19 0-5 16,-15 1 0-16,-8 2-1 0,0-3-10 15,-3 1-83-15,-5-1-114 16,-20 1-87-16,-5 1-203 15,-6 0-101-15</inkml:trace>
  <inkml:trace contextRef="#ctx0" brushRef="#br0" timeOffset="162741.3161">9779 12272 405 0,'0'0'1209'0,"0"0"-1026"16,0 0-107 0,0 0 61-16,117 21 104 0,-13-21-94 15,35 0-32-15,11-10-33 16,-5-4-48-16,-26 2-22 16,-35 2-12-16,-9 1 0 15,-20 6-165-15,-21-4-400 0</inkml:trace>
  <inkml:trace contextRef="#ctx0" brushRef="#br0" timeOffset="411801.9767">2818 12191 478 0,'0'0'75'16,"0"0"-36"-16,0 0-39 15,0 0 36-15,0 0 152 16,-12-16-5-16,9 16-83 16,1-2-62-16,2 2 78 15,-1 0 30-15,1 0-18 16,0 0 4-16,0 0-22 15,0 0-27-15,0 0-5 0,4 0-2 16,10-2-27 0,11-4 69-16,10-2 6 0,6-6-32 15,7 1-24-15,4-5 4 16,2-1 1-16,5 1-26 16,-2-1-18-16,0 4-20 15,-6 2-2-15,-7 3-7 16,-8 3 1-16,-11 3-1 15,-11 2-19-15,-5 2-138 16,-7 0-49-16,-6 0-128 16,-11 0-20-16,-7 5-399 0</inkml:trace>
  <inkml:trace contextRef="#ctx0" brushRef="#br0" timeOffset="412066.3934">2911 12305 1048 0,'0'0'355'0,"0"0"-188"16,0 0 18-16,0 0 13 16,0 0-5-16,96-5 1 15,-63-4-62-15,7-6-25 16,2-1-31-16,3-3-32 15,-3 1-23-15,2-1-12 0,-2 0-8 16,-4 1-1 0,3 2 0-16,10-4-107 15,-12 4-146-15,-2 2-377 0</inkml:trace>
  <inkml:trace contextRef="#ctx0" brushRef="#br0" timeOffset="415991.302">5057 12310 821 0,'0'0'506'0,"0"0"-248"16,0 0-112-16,0 0 28 15,0 0 48-15,0 0-57 16,0 0-8-16,0 5-17 16,0-5-23-16,0 1-49 15,0-1 15-15,0 1-7 16,0-1-23-16,0 2 4 16,0-2-11-16,0 1 24 15,0-1-17-15,0 0-11 16,0 0-15-16,0 2-5 15,0-2-7-15,0 0-6 0,0 0 1 16,0 0-10-16,0 0 0 16,0 0 0-16,0 0 0 15,0 0 0-15,0 0 0 16,0 0-44-16,0 0-75 16,0 0-59-16,0 4-134 15,0 2-408-15,-2 1-675 0</inkml:trace>
  <inkml:trace contextRef="#ctx0" brushRef="#br0" timeOffset="417028.3396">6208 12341 494 0,'0'0'32'16,"0"0"102"-16,0 0-16 16,0 0-35-16,0 0 22 15,0 0 2-15,0 0 26 16,0 1-47-16,0-1-12 16,0 0 13-16,0 0-10 15,0 2-3-15,0-2 3 16,0 0-13-16,0 0-18 15,0 0-10-15,0 2 9 16,0-2-11-16,0 0 7 0,0 1-4 16,0-1 0-16,0 0-3 15,0 0-6-15,0 0-1 16,0 0-7-16,0 0-3 16,0 0-3-16,0 1-3 15,0-1-1-15,0 0 2 16,0 0 0-16,0 0 2 15,0 0 1-15,0 0-4 16,0 0-3-16,0 0-2 16,0 0-4-16,0 0-1 15,0 0 5-15,0 0-5 16,0 0 0-16,0 0 0 16,0 0-1-16,0 0 2 15,0 0-1-15,0 0 0 16,0 0-1-16,0 0 1 0,0 0 1 15,0 0-2-15,0 0 1 16,0 0 0-16,0 0 0 16,0 0 0-16,0 0 0 15,0 0-1-15,0 0 2 16,0 0-2-16,0 0 1 16,0 0 0-16,0 0 0 15,0 0-1-15,0 0 0 16,0 0-22-16,0 0-54 15,0 0-84-15,0 0-55 16,-4 0-412-16</inkml:trace>
  <inkml:trace contextRef="#ctx0" brushRef="#br0" timeOffset="460182.5572">9339 12864 758 0,'0'0'0'15,"0"0"286"-15,0 0-119 16,43 27-7-16,-26-18 25 15,5 4-15-15,6 2-40 16,5 2-14-16,2 1 3 16,2-1-43-16,3 0 10 15,-3 0-14-15,0-2-15 0,-2-1-5 16,-1-3-6-16,-1-2 12 16,-1 0-18-16,0-6 0 15,2 0-4-15,-1-2-15 16,2-1-2-16,-2 0-13 15,4 0 3-15,-1-3-8 16,0-3 0-16,-1-2 1 16,1 1-1-16,0 2 0 15,-1 1-1-15,0-1 1 16,-1 3 0-16,0-1-1 16,-1 0 0-16,1 1 0 15,7 2-1-15,3 0 1 16,2-2 0-16,5 2 0 15,-2-3 0-15,6 0 0 0,0-3-1 16,1 1 1-16,-2-1 0 16,-5 0 0-16,-3 1 1 15,-4-1 0-15,-1 1-1 16,0 1 1-16,-3-1-1 16,-2-2 1-16,-6 0 0 15,-1 0 0-15,-1-2-1 16,2 1 1-16,2-2 0 15,-1 0 6-15,2-2 3 16,-5 1-9-16,-3 1 4 16,-1 2 7-16,-2-1 0 0,0 3 0 15,0-3-6 1,0 2-5-16,-1 0 7 0,0-1 8 16,1 2-5-16,-3 0-4 15,3-3 2-15,-3 3-7 16,2 0 4-16,-2-1 0 15,1 1-5-15,-2-1 5 16,-1 1 3-16,0 0-3 16,1-1-4-16,0-2 4 15,-2 1 1-15,1-4-1 16,-1-1 0-16,0-2-5 16,-2-3 5-16,0-3-4 15,-4-4 4-15,-1-3-5 0,1-1 1 16,-7-4-1-16,-3 2 8 15,0 2-1-15,0 0 7 16,-6 2 6-16,-6 2-8 16,0 2 8-16,-3 3-6 15,3 1 2-15,-1 1-4 16,0 2-7-16,2 2-6 16,-4-2 1-16,0 3 1 15,-4 3-1-15,1-1 0 16,0 0 0-16,-3-1 0 15,-1 2 0-15,-2 1 0 16,-3-1-1-16,-1 3 0 16,-2 2 1-16,-3-1 0 15,-1 3 0-15,-3 2-1 16,-2 1 0-16,4 0-1 16,0 0 1-16,-1 0 0 0,-1 0-1 15,-1 0 0-15,1 1 0 16,-2 3 1-16,-2 1 0 15,0 0-1-15,1-2 1 16,-3 0 1-16,5-2-1 16,2 1 0-16,2-2 0 15,0 0 1-15,-2 0-1 16,-1 0 0-16,-5 0 1 16,-6-2-1-16,-5 1 0 15,-4-1 1-15,-8 2 0 16,-1 0-1-16,-1 0 1 0,-2 0-1 15,3 0 1-15,1 0-1 16,4 3 0-16,7 0 0 16,-1 1-1-16,6-1 0 15,1 2 1-15,3-1-1 16,3 1 1-16,5-2 0 16,0 2 0-16,3-1-1 15,4-1 1-15,0-1 1 16,0 1-1-16,3 0 0 15,-3-1 0-15,1 1 0 16,-4-2 0-16,0 3 1 16,0-3-1-16,2 2 0 15,-2 0 0-15,-2 0 0 16,3 0 0-16,-1-1 1 16,0-1-1-16,3 3 1 0,0-3 0 15,0 0-1-15,-1 2 1 16,4-3-1-16,3 0 1 15,2 2-1-15,6-1 0 16,-2 0 0-16,0 4 0 16,-2 1 0-16,0 0-1 15,0 7 1-15,-2-1-1 16,1 5 0-16,3 3 0 16,0 4 0-16,1 5-7 15,8 3 7-15,2 8 1 16,4 4-1-16,3 4 0 0,0 1 1 15,6 2-1 1,12-1 0-16,3-4 1 0,9-2 0 16,3-8 0-16,8-4 1 15,1-2 0-15,6-5 10 16,-2-6-11-16,-1-4 0 16,-2-4 1-16,-5-3 1 15,-1-3 4-15,-8-5-5 16,-3 0-1-16,-4 0 0 15,-2 0 1-15,-5 0-1 16,-3-7-8-16,1 0-107 16,-4-8-124-16,0 1-305 15,-8 4-418-15</inkml:trace>
  <inkml:trace contextRef="#ctx0" brushRef="#br0" timeOffset="460366.5329">9512 12953 1633 0,'0'0'259'0,"0"0"-184"16,0 0-55-16,0 0-14 16,0 0-6-16,0 0-123 15,0 0-173-15,20-31-526 0</inkml:trace>
  <inkml:trace contextRef="#ctx0" brushRef="#br0" timeOffset="465314.2707">12898 11615 1318 0,'0'0'308'16,"0"0"-193"-16,0 0-72 16,0 0 27-16,0 0-1 15,0 0-34-15,7 0-17 0,9 0 11 16,10 0-6-16,2 0-11 15,5 0-11-15,2-7 5 16,1 0-6-16,-2-5-17 16,9-6-156-16,-12 1-213 15,-6-1-504-15</inkml:trace>
  <inkml:trace contextRef="#ctx0" brushRef="#br0" timeOffset="465567.552">13019 11419 831 0,'0'0'389'0,"0"0"-256"16,0 0-100-16,0 0-24 0,0 0 51 16,92 0 8-16,-60 0-3 15,-2 9-11-15,-4 7-23 16,-3 3 1-16,-10 5-10 15,-7 6-5-15,-6 3 2 16,-3 6-7-16,-18 1-11 16,-4 2-1-16,-11 12-23 15,6-11-219-15,5-9-384 0</inkml:trace>
  <inkml:trace contextRef="#ctx0" brushRef="#br0" timeOffset="467505.3283">13945 11373 409 0,'0'0'800'15,"0"0"-592"-15,0 0-123 16,0 0-10-16,0 0 29 16,0 0 18-16,96 28 33 15,-47-18-11-15,10 1-35 16,7-3-29-16,4-2-15 16,3 1-10-16,-1-3-6 15,-5-3-6-15,0 1 2 0,-7-2 1 16,-4 0-14-1,-2 0-11-15,-3 0-3 0,-5 0-9 16,-1 0-8-16,-8 0 0 16,-3 0 1-16,-4 1-1 15,-3 1-1-15,-7 0 1 16,-3-1-1-16,-5 1 0 16,-3 0-96-16,-3-2-36 15,-1 0-75-15,-2 0-104 16,-2-5-197-16,-1-5-483 0</inkml:trace>
  <inkml:trace contextRef="#ctx0" brushRef="#br0" timeOffset="467775.0637">14941 11286 1111 0,'0'0'728'15,"0"0"-604"-15,0 0-84 16,0 0-31-16,0 0 65 16,0 0 19-16,81 18 3 15,-48-7-29-15,1 4-39 16,-4 2-16-16,-6 4-5 16,-5 1-6-16,-12 3 5 15,-7 4-5-15,-4 3 0 16,-26 6 6-16,-15 2-7 0,-47 15-173 15,8-9-198-15,0-11-604 16</inkml:trace>
  <inkml:trace contextRef="#ctx0" brushRef="#br0" timeOffset="468336.0091">13978 11283 660 0,'0'0'318'0,"0"0"-114"15,0 0-29-15,0 0 27 16,0 0-49-16,0 0-20 16,0 0-48-16,-54-11-45 15,41 11 24-15,-5 0-4 16,-4 8-30-16,-1 8-10 16,-1 3 7-16,-1 8-10 15,3 4 0-15,3 4 11 16,5 2-5-16,9 1-8 15,5-7-6-15,0-2-7 16,15-7-1-16,9-3 6 16,13-8-1-16,8-8-5 15,12-3 1-15,5 0-2 0,32-23-57 16,-15 2-216 0,-12 1-406-16</inkml:trace>
  <inkml:trace contextRef="#ctx0" brushRef="#br0" timeOffset="471790.4969">18545 11249 532 0,'0'0'29'0,"0"0"332"15,0 0-107-15,0 0-65 16,0 0 11-16,0-81-37 15,-4 70 35-15,1 5-59 16,0 2-33-16,1 4-19 16,-1 0-31-16,-1 7-19 15,-7 13-24-15,1 8-2 16,-5 8 16-16,-6 2 21 16,-3 1-19-16,-4 2-14 15,-5 0-5-15,-3-4-4 0,2-4 0 16,4-10-6-16,6-6 1 15,11-10 19-15,5-4 15 16,4-3 4-16,4-7 4 16,0-6-37-16,0-4-4 15,3 1-1-15,11 2-1 16,5 3-1-16,6 6 0 16,3 5-11-16,4 0 6 15,2 5 4-15,-2 7 1 16,2 2-5-16,-4 1-2 15,-4-2-84-15,-2 1-47 16,3-2-132-16,-8-2-203 0,-5-8-357 0</inkml:trace>
  <inkml:trace contextRef="#ctx0" brushRef="#br0" timeOffset="472213.9773">18627 11371 1373 0,'0'0'285'0,"0"0"-202"16,0 0-53-16,0 0 128 15,0 0 26-15,129 8-26 16,-37-6-53-16,26 0-26 16,7-2-26-16,2 0-1 15,-11 0 4-15,-12 0 3 16,-3 0-2-16,-10-7-24 16,-17 2-7-16,-17-2-9 15,-16 4-10-15,-6 1 1 16,-2-2-8-16,1 1 1 15,-3-2 1-15,-8 2-1 16,-7 3 0-16,-4-2 0 0,-8 2-1 16,-1 0-11-1,-1-1-61-15,-2 1-46 0,0-3-69 16,0 0-122-16,-8-2-290 16</inkml:trace>
  <inkml:trace contextRef="#ctx0" brushRef="#br0" timeOffset="472550.4117">19813 11218 1428 0,'0'0'766'0,"0"0"-643"15,0 0-70-15,0 0 10 16,0 0 56-16,0 0-60 0,0 0 30 16,49 0-21-16,-16 0-39 15,0 4-17-15,-3 3-10 16,-2 3 4-16,-10 1 0 16,-3 2-5-16,-8 1 0 15,-5 2 6-15,-2 4-6 16,-12 2 1-16,-17 4 4 15,-10 5-5-15,-11 2-1 16,-10 2-2-16,-41 6-129 16,13-6-251-16,3-11-664 0</inkml:trace>
  <inkml:trace contextRef="#ctx0" brushRef="#br0" timeOffset="646220.5513">848 12605 1386 0,'0'0'900'0,"0"0"-787"15,0 0-74-15,0 0 39 16,0 0 50-16,0 0-50 15,96-38-29-15,-56 24-19 16,4-2-14-16,1 0 1 16,0 1-16-16,-4 0 5 0,-2 1-6 15,-5 1-12-15,-5 2-91 16,-10 1-134-16,-7 5-255 16,-12 1-277-16</inkml:trace>
  <inkml:trace contextRef="#ctx0" brushRef="#br0" timeOffset="646425.9786">818 12743 1410 0,'0'0'284'16,"0"0"-100"-16,0 0 15 0,0 0-15 15,0 0-31 1,0 0-34-16,115 10-40 0,-57-15-45 15,5-12-22-15,-1-5-12 16,14-19-99-16,-18 5-140 16,-8 0-427-16</inkml:trace>
  <inkml:trace contextRef="#ctx0" brushRef="#br0" timeOffset="646743.2617">1204 12264 1854 0,'0'0'649'15,"0"0"-567"-15,0 0-15 0,0 0 3 16,0 0 9-16,0 0-34 16,0 0 79-16,54 66-10 15,-20-40-56-15,5 1-28 16,1 1 8-16,-1-3-5 15,-3-1-14-15,-6 0-5 16,-1 1-7-16,-11 1-1 16,-9 3-5-16,-9 3 0 15,-1 4 8-15,-25 6-9 16,-11 5 0-16,-12 1 1 16,-21 5 0-16,-21 3-1 15,-26-6-178-15,19-10-205 16,11-21-1154-16</inkml:trace>
  <inkml:trace contextRef="#ctx0" brushRef="#br0" timeOffset="716501.9357">20469 7045 1205 0,'0'0'366'0,"0"0"-269"0,0 0-63 16,0 0 27-16,0 0-8 16,0 0-5-16,141 34 99 15,49-13 61-15,52-1-31 16,34-11-27-16,12-9-31 15,-18 0-48-15,7-14-11 16,-2-1 13-16,-5 0-10 16,-12 1 9-16,-24 0-16 15,-23 7-14-15,-34-1-27 16,-45 3 0-16,-45 2-9 16,-36 0-4-16,-25 3-2 15,-10-3-97-15,-16-1-58 16,-14-2-104-16,-22 1-498 0</inkml:trace>
  <inkml:trace contextRef="#ctx0" brushRef="#br0" timeOffset="717776.8793">20978 6997 720 0,'0'0'364'0,"0"0"-108"15,0 0-118-15,0 0-64 16,0 0 15-16,0 0-33 15,0 0 56-15,51 0-17 16,-15-1-8-16,7-6 5 16,5-3-17-16,5-4-19 0,5-3-7 15,6-4-9 1,15-9-15-16,15-8-7 0,13-8-2 16,-9 0-7-16,-24 9-3 15,-21 9-6-15,-15 5 6 16,1-4-5-16,3-4 1 15,1-6 5-15,-1 2 8 16,-3-1 10-16,-2 1-6 16,0-1-5-16,3-2 2 15,1 1-7-15,1 0 1 16,0 0 1-16,2 1-10 16,1-1 5-16,-4 2-6 15,2-1 2-15,-5 3-1 16,2 4-1-16,-2 2 0 15,-4 3 0-15,3 2 1 0,-4 0-1 16,-2 5 0-16,-3 1-1 16,-3 3 0-16,-4 1 1 15,-4 5 0-15,-3 0 1 16,-1 1-1-16,-3 0 0 16,1 1 0-16,-2 0 0 15,1 2 0-15,-2-1 0 16,3-1 0-16,-1 3 0 15,1-2 0-15,5 1 0 16,-4 0-2-16,1 0 2 16,-6 3-1-16,-1 0 0 15,-2 0-7-15,0 0 2 16,1 0 5-16,3 12 0 16,3 2 1-16,1 6 1 15,4 5 7-15,3 4 4 0,3 6 10 16,1 1 18-16,4 1-19 15,-2 7 4-15,2-2 8 16,0 0 9-16,-3 0-15 16,2-3-14-16,-3 0 5 15,1 0 9-15,-4-1-3 16,-1 0 1-16,0 1-5 16,-2-3 1-16,1 0 1 15,-6-2-7-15,1 0-3 16,-3-2 7-16,0 2-4 0,0-1 5 15,-1 1-2 1,0-4 1-16,2 1-2 0,2-2-4 16,-2-5-1-16,1-3-2 15,0-4-1-15,0-4-1 16,-4-5-1-16,-2-2 3 16,-2-3-9-16,-2-3-1 15,-1 2 1-15,-1-2 0 16,0 0 5-16,0 0-6 15,0 0-47-15,-1-4-120 16,-10-9-514-16</inkml:trace>
  <inkml:trace contextRef="#ctx0" brushRef="#br0" timeOffset="718760.8364">22762 6017 217 0,'0'0'279'0,"0"0"-238"0,0 0 369 16,0 0-164-16,0 0-10 15,0 0-63-15,0 0 0 16,-40-20 13-16,37 20-42 15,3 0-56-15,0 0-42 16,0 6-30-16,0 13-14 16,0 14 10-16,0 8 50 15,0 9 13-15,0 3-2 16,6 2 6-16,0 2 27 16,2 2-27-16,0 13-29 15,-1-6 21-15,-2 4-18 16,-2-2-2-16,-2-10-21 0,1 8-7 15,-2-4-5-15,0-6-8 16,0-5-1-16,2-6-3 16,-2-5-6-16,0-5 6 15,2-6-5-15,-2-7-1 16,0-5 1-16,1-7-2 16,-1-4 1-16,0-6 0 15,0 0 0-15,0 0-58 16,5-34-102-16,-1-1-305 15,4-5-407-15</inkml:trace>
  <inkml:trace contextRef="#ctx0" brushRef="#br0" timeOffset="719364.9652">23297 6277 522 0,'0'0'40'0,"0"0"493"15,0 0-204-15,0 0-104 16,0 0-39-16,0 0 25 15,0 0-71-15,2 0-46 16,-2 0-35-16,0 11-31 16,4 8 72-16,2 10 68 15,1 12-49-15,-1 10-2 16,2 16 7-16,0 17 15 16,0 14-22-16,-2-8-25 0,-1-19-32 15,-2-20-4-15,-2-16-26 16,3 6-5-16,-3 5-7 15,2 0-7-15,-3 0-5 16,0-10 1-16,0-5-7 16,0-6 0-16,0-5 0 15,0-7 7-15,0-6-7 16,0-4 0-16,-1-3-22 16,-7 0-82-16,-11-28-186 15,4-1-281-15,-5-6-581 0</inkml:trace>
  <inkml:trace contextRef="#ctx0" brushRef="#br0" timeOffset="720237.4533">22833 6246 884 0,'0'0'371'0,"0"0"-86"16,0 0-129-16,0 0-25 0,0 0-12 15,0 0-66 1,0 0-37-16,-10 3-16 0,25-3-147 16,31 0-68-16,0-3-151 15,2-5-760-15</inkml:trace>
  <inkml:trace contextRef="#ctx0" brushRef="#br0" timeOffset="720374.6375">23301 6238 1249 0,'0'0'319'0,"0"0"-130"16,0 0 16-16,0 0-82 0,0 0-81 15,0 0-42 1,0 0-135-16,-32 30-398 0</inkml:trace>
  <inkml:trace contextRef="#ctx0" brushRef="#br0" timeOffset="720550.5281">22890 6549 1528 0,'0'0'206'0,"0"0"-189"16,0 0-17-16,0 0-35 0,0 0-223 16,91-41-316-16</inkml:trace>
  <inkml:trace contextRef="#ctx0" brushRef="#br0" timeOffset="720713.9024">23218 6515 633 0,'0'0'1011'16,"0"0"-882"-16,0 0-67 15,0 0-36-15,0 0-13 16,0 0-13-16,0 0-92 16,-7 16-304-16</inkml:trace>
  <inkml:trace contextRef="#ctx0" brushRef="#br0" timeOffset="720882.6657">22926 6796 795 0,'0'0'698'16,"0"0"-606"-16,0 0-44 15,0 0-28-15,0 0-20 16,0 0-84-16,0 0-208 0</inkml:trace>
  <inkml:trace contextRef="#ctx0" brushRef="#br0" timeOffset="721057.1873">23300 6786 1470 0,'0'0'198'15,"0"0"-137"-15,0 0-45 16,0 0-16-16,0 0 0 16,0 0-74-16,0 0-227 0</inkml:trace>
  <inkml:trace contextRef="#ctx0" brushRef="#br0" timeOffset="721239.9457">23096 7037 1470 0,'0'0'199'15,"0"0"-53"-15,0 0-80 16,0 0 24-16,0 0-48 16,0 0-42-16,0 0-29 15,42-29-198-15,-26 12-655 0</inkml:trace>
  <inkml:trace contextRef="#ctx0" brushRef="#br0" timeOffset="721452.7744">23000 6433 1647 0,'0'0'281'16,"0"0"-186"-16,0 0-41 16,0 0-38-16,0 0-16 15,0 0-66-15,0 0-114 16,32-29-352-16</inkml:trace>
  <inkml:trace contextRef="#ctx0" brushRef="#br0" timeOffset="721628.8288">23092 6314 905 0,'0'0'609'16,"0"0"-480"-16,0 0-5 16,0 0-60-16,0 0-64 15,0 0 0-15,0 0-105 16,49 2-193-16,-23 2-577 0</inkml:trace>
  <inkml:trace contextRef="#ctx0" brushRef="#br0" timeOffset="721811.615">23139 6770 1393 0,'0'0'306'0,"0"0"-191"15,0 0-24-15,0 0-37 16,0 0-31-16,0 0-23 16,0 0-33-16,-43 21-200 15,42-26-799-15</inkml:trace>
  <inkml:trace contextRef="#ctx0" brushRef="#br0" timeOffset="721967.6914">22945 6863 1367 0,'0'0'231'0,"0"0"-64"0,0 0-67 15,0 0 4-15,0 0-104 16,0 0-21-16,0 0-153 16,-13-84-394-16</inkml:trace>
  <inkml:trace contextRef="#ctx0" brushRef="#br0" timeOffset="722165.1515">22874 6422 1343 0,'0'0'230'0,"0"0"-127"0,0 0-62 15,0 0-41-15,0 0-51 16,0 0-250-16,0 0-529 0</inkml:trace>
  <inkml:trace contextRef="#ctx0" brushRef="#br0" timeOffset="725078.1802">22840 7232 970 0,'0'0'250'0,"0"0"-48"0,0 0 14 16,0 0-20-16,0 0-66 16,0 0-75-16,0 0-37 15,-18 25-2-15,4 0 33 16,-5 4 14-16,-1 2 1 15,-4-3 1-15,-2-1-13 16,-4-4-21-16,0-2-12 16,5-6 3-16,2-5-2 15,8-5-6-15,4-5 4 16,4 0 11-16,4-4 6 16,3-11 8-16,0-4-25 15,2 1-13-15,10 3-5 0,4 4-9 16,2 3 0-16,2 8 8 15,3 0-14-15,0 2 14 16,2 10-8-16,-1 3 9 16,-3 2-40-16,3-2-79 15,2 4-107-15,-3-7-259 16,-7-4-451-16</inkml:trace>
  <inkml:trace contextRef="#ctx0" brushRef="#br0" timeOffset="725567.7386">22847 7415 829 0,'0'0'806'16,"0"0"-554"-16,0 0-102 15,0 0-60-15,0 0 6 16,0 0-21-16,0 0 35 16,72 13-11-16,-28-10-24 15,1-3-26-15,1 0-18 16,-1 0-16-16,-5-4-9 15,-6-3-5-15,-8 2-1 16,-8 1-20-16,-6 3-114 16,-5-1-63-16,-4 0-85 15,-1-1-120-15,-2 0-487 0</inkml:trace>
  <inkml:trace contextRef="#ctx0" brushRef="#br0" timeOffset="725946.2339">23206 7282 1020 0,'0'0'874'16,"0"0"-604"-16,0 0-29 16,0 0-62-16,0 0-65 15,0 0-67-15,0 0-32 16,39-3 1-16,-10 9 12 0,2 1-10 15,-1 0-9 1,0-1-3-16,-5-3-5 0,-3 2 0 16,-7 0 0-16,-3 1 1 15,-6-2-1-15,-3 3 1 16,-3 1 4-16,0 1 0 16,0 0 7-16,-8 4 20 15,-8-1 10-15,-2 2-11 16,-3 3-13-16,1-3-8 15,-1-1-4-15,4-4-6 16,1-1 1-16,6-2-2 16,5-2 0-16,0-1-99 15,4 4-147-15,1-4-320 0,0-1-472 16</inkml:trace>
  <inkml:trace contextRef="#ctx0" brushRef="#br0" timeOffset="726145.996">23415 7562 1207 0,'0'0'619'16,"0"0"-363"-16,0 0-109 15,0 0-77-15,0 0-39 16,0 0-31-16,0 0-123 0,0 0-252 15,2 0-563-15</inkml:trace>
</inkml:ink>
</file>

<file path=ppt/ink/ink4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2-01T06:52:45.211"/>
    </inkml:context>
    <inkml:brush xml:id="br0">
      <inkml:brushProperty name="width" value="0.05292" units="cm"/>
      <inkml:brushProperty name="height" value="0.05292" units="cm"/>
      <inkml:brushProperty name="color" value="#FF0000"/>
    </inkml:brush>
  </inkml:definitions>
  <inkml:trace contextRef="#ctx0" brushRef="#br0">2943 4864 408 0,'0'0'1014'0,"0"0"-795"15,0 0-7-15,0 0-98 16,0 0-51-16,0 0-7 16,39 27 19-16,3-12 12 15,20 4 2-15,28-2-12 16,31-3 8-16,12-6 8 15,1-6-14-15,-9-2-16 16,-7-2-21-16,-2-8-5 16,5 1 5-16,-9-2 7 15,-3 2-22-15,-11 3-5 16,-17 1-1-16,-20 4 6 0,-19 1-7 16,-9 0-7-1,-2 0-11-15,-1 0-1 0,-3 0 1 16,-8 0 4-16,-8 0-6 15,-4 0 0-15,-3 0 0 16,-4 0 1-16,0 0-1 16,0 0-9-16,0 0-96 15,-12 0-256-15,-6 0-678 0</inkml:trace>
  <inkml:trace contextRef="#ctx0" brushRef="#br0" timeOffset="1982.0977">9084 6053 93 0,'0'0'1372'15,"0"0"-1109"-15,0 0-125 16,0 0 30-16,0 0-24 0,0 0-11 16,2 2-53-16,17-2-34 15,9 0 58-15,12 0 26 16,7-5-44-16,6-6-47 16,6-3-20-16,2-4-1 15,0-2-6-15,0 0-4 16,-4 2-8-16,-8 1 1 15,-10 5-1-15,-13 4-22 16,-10 6-111-16,-16 2-191 16,0 4-269-16,-11 7 2 0</inkml:trace>
  <inkml:trace contextRef="#ctx0" brushRef="#br0" timeOffset="2215.7173">9069 6350 1390 0,'0'0'216'0,"0"0"-106"15,0 0 15-15,0 0 98 16,0 0-27-16,121-17-48 16,-67-2-32-16,7-4-43 15,6-7-36-15,2 3-24 16,-2-2-7-16,-3 3-6 15,-8 4-33-15,-8 8-154 16,-13 6-177-16,-18 5-408 0</inkml:trace>
  <inkml:trace contextRef="#ctx0" brushRef="#br0" timeOffset="6248.3562">6935 8182 1033 0,'0'0'371'0,"0"0"-245"15,0 0-84-15,0 0-36 16,0 0-6-16,0 0-1 16,0 11-16-16,0 4-50 15,0-2-188-15,0 2-525 0</inkml:trace>
  <inkml:trace contextRef="#ctx0" brushRef="#br0" timeOffset="6774.8617">6963 9252 841 0,'0'0'661'0,"0"0"-456"0,0 0-75 16,0 0 11-16,0 0-31 16,0 0-63-16,0 0-32 15,0 6-15-15,0-4-11 16,0 7-193-16,0 1-180 16,-5 1-875-16</inkml:trace>
  <inkml:trace contextRef="#ctx0" brushRef="#br0" timeOffset="9438.8637">6556 9689 45 0,'0'0'0'15</inkml:trace>
  <inkml:trace contextRef="#ctx0" brushRef="#br0" timeOffset="17839.2509">18912 6391 958 0,'0'0'623'16,"0"0"-481"-16,0 0 51 15,0 0 35-15,0 0-15 16,0 0-102-16,-55-50-18 16,34 50-18-16,-7 19-53 15,-4 8-8-15,2 9-8 16,5 5-5-16,8 1 7 0,9 1-7 15,8-2 0-15,0-3 0 16,8-6 0 0,11-2 1-16,6-7 4 0,0-3-4 15,1-6-2-15,-5-4 1 16,-2-7-1-16,-4-3-16 16,-5 0-4-16,-2-6 5 15,-6-10 5-15,-2-1-7 16,0-2-17-16,-4-1-6 15,-9 0 18-15,-3 1 5 16,-1 2 8-16,2 3 2 16,5 3 7-16,3 0-1 15,7 3 1-15,0 1-6 0,7-1-37 16,14 1-26 0,10-2 13-16,6 1 13 0,3 1-12 15,1 2 8-15,-3-3 10 16,-3 2 9-16,-6 0 14 15,-6 0 0-15,-2 1 3 16,-5-2 0-16,-5 3 10 16,-5 1-1-16,-2-2 1 15,-1 0 1-15,0 0 0 16,-2 1 0-16,-1 1 1 16,2 0 7-16,-2 1 1 15,0 2 7-15,0 0 3 16,0 0-4-16,0 0 1 15,0 0-15-15,0 0 0 16,0 0 1-16,0 0-1 0,0 0 7 16,0 0-7-16,0 0-1 15,0 0-2-15,0 0-13 16,0 0-13-16,0 0 11 16,0 0 5-16,0 0 11 15,0 0 1-15,0 0 1 16,0 0 30-16,0 0 3 15,0 0-10-15,0 0 41 16,0 0 23-16,0 0-2 16,0 0-2-16,-6 0-23 15,-1 0-36-15,-6 5-25 16,-1 12 1-16,-3 2 0 16,1 7 16-16,3-1 1 0,5 2-4 15,2-3 3-15,6-2-4 16,0-5-11-16,7-1 7 15,7-3 0-15,5-6-8 16,1-5 10-16,4-2-9 16,0-2-2-16,-2-12-2 15,-4-3-14-15,-3-5-7 16,-6-1 8-16,-3-3 8 16,-5 2-5-16,-1 2 12 15,0 2-1-15,0 6 1 16,0 5 7-16,-3 4 20 15,0 3 9-15,2 2-23 0,-1 0-13 16,1 9-19-16,-1 11 13 16,2 4 5-16,0 4 0 15,0 0 1-15,11-1 0 16,3-4 0-16,6-1-1 16,5-6-11-16,5-8-3 15,2-8-40-15,0 0-55 16,-3-14-23-16,-4-11-42 15,-6-8-51-15,-8-4 80 16,-5-2 93-16,-5-2 53 16,-1 3 2-16,0 6 72 15,-3 9 101-15,-3 8-20 16,2 9 36-16,-1 4-96 0,2 2-66 16,-1 2-29-1,2 13 0-15,2 5 0 0,0 6 0 16,2 1 1-16,13-1 7 15,3-1 8-15,1-2-4 16,2-2-3-16,1-1-3 16,-2-3-5-16,-2-1 7 15,-8-4 1-15,-4 0-9 16,-4 0 1-16,-2 0 7 16,-2 0-8-16,-13 1 6 15,-7-1 5-15,-2-1-10 16,0-3 5-16,-1-4-6 15,4-4 0-15,6-4-89 0,5-10-194 16,10-6-538-16</inkml:trace>
  <inkml:trace contextRef="#ctx0" brushRef="#br0" timeOffset="18036.1727">19880 6493 1433 0,'0'0'335'0,"0"0"-75"16,0 0-108-16,0 0 8 16,0 0-104-16,0 0-37 15,0 0-19-15,81-1-14 16,-54-3-87-16,-2 0-115 16,-7 4-63-16,-6 0-198 0,-11 0-433 15</inkml:trace>
  <inkml:trace contextRef="#ctx0" brushRef="#br0" timeOffset="18184.1528">19871 6641 995 0,'0'0'271'0,"0"0"23"15,0 0-115-15,0 0-34 16,0 0-30-16,0 0-32 16,0 0-40-16,87-5-26 15,-36-16-17-15,17-16-124 16,-16 5-96-16,-12 1-325 0</inkml:trace>
  <inkml:trace contextRef="#ctx0" brushRef="#br0" timeOffset="18419.7655">20092 6382 1162 0,'0'0'325'0,"0"0"-99"15,0 0-92-15,0 0 11 16,0 0-87-16,0 0-15 15,0 0-16-15,104 22-7 16,-76-6 22-16,-5 4 30 16,-7 2-11-16,-10 4 33 15,-6 1-22-15,-3 3-31 16,-17-4-20-16,-3 1-12 16,-1-7-9-16,14-7-21 15,4-6-181-15,6-7-439 0</inkml:trace>
  <inkml:trace contextRef="#ctx0" brushRef="#br0" timeOffset="18672.6136">20979 6151 466 0,'0'0'1697'15,"0"0"-1217"-15,0 0-248 16,0 0-28-16,0 0 0 16,0 0-110-16,0 0-41 15,11 69 53-15,1-23-26 0,3 7-32 16,4 15-26 0,4 19-13-16,-4 14-9 0,-12 1-61 15,-7-25-286-15,0-28-909 16</inkml:trace>
  <inkml:trace contextRef="#ctx0" brushRef="#br0" timeOffset="22794.3473">19265 7524 434 0,'0'0'813'0,"0"0"-553"15,0 0-34-15,0 0 55 16,0 0-25-16,0 0-84 16,0 0-106-16,-47 3-52 15,30 26-8-15,-5 11 3 16,-2 9 13-16,2-1 5 16,1-3-5-16,3-6-7 0,5-9-6 15,3-7-9-15,4-7 1 16,2-9-1-16,4-3 0 15,0-4 0-15,0 0 1 16,0-11-1-16,6-11-9 16,2-3 2-16,2 0-1 15,2 3 8-15,0 5-1 16,0 7 0-16,4 10-7 16,5 0-4-16,2 10 6 15,7 9 6-15,1 1-1 16,2-2 0-16,5-3 1 15,-5-5 0-15,1-6 0 16,-2-4 1-16,-4-7-1 16,-3-15 0-16,-7-12-1 15,-4-6-44-15,-7-10 5 0,-7-4 9 16,0-15 4-16,-16 5 15 16,-5-3 12-16,-1 3 0 15,-1 19 0-15,2 3 8 16,0 17 27-16,5 11-1 15,4 11-25-15,4 3-9 16,-1 14-10-16,5 13 3 16,4 7 7-16,0 6 0 15,15-1-8-15,10 0 7 16,7-6 1-16,2-5-17 16,0-6-11-16,-2-9-37 15,-4-6-40-15,-7-7 18 16,-8 0 42-16,-4 0 28 0,-4-6 17 15,-2 2 1-15,-2 4 18 16,1 0 9-16,-1 4-22 16,4 17 14-16,1 9 8 15,1 7-1-15,2 4 13 16,-2-2 0-16,0-3-30 16,-3-6-10-16,1-6-13 15,-2-10-188-15,-3-9-462 0</inkml:trace>
  <inkml:trace contextRef="#ctx0" brushRef="#br0" timeOffset="22970.3355">19583 7256 690 0,'0'0'997'16,"0"0"-703"-16,0 0-91 15,0 0-137-15,0 0-66 16,0 0-2-16,0 0 2 15,37 62-43-15,4-33-241 16,-5-2-302-16,-3-10-571 0</inkml:trace>
  <inkml:trace contextRef="#ctx0" brushRef="#br0" timeOffset="24025.478">19822 7441 1242 0,'0'0'274'0,"0"0"-168"0,0 0-43 15,0 0 13-15,0 0-24 16,0 0-31-16,0 0-11 16,34 33-8-16,-22-33 5 15,-2 0 0-15,2-10 1 16,-4-7-8-16,0-2 0 15,-4-2 0-15,-4-3-6 16,0 4 5-16,-4 2 1 16,-7 4 17-16,-4 7 77 15,2 5 20-15,-4 2-76 16,2 9-19-16,-1 10-10 0,2 6 1 16,4 6 2-16,1 2-3 15,6-1 1-15,3 0-9 16,0-6 10-16,15-5-10 15,3-6-1-15,7-13-1 16,5-2-33-16,2-9-37 16,-1-16-86-16,-4-4 33 15,-7-4 20-15,-6 1 60 16,-8 3 37-16,-6 2 7 16,0 8 57-16,0 8 29 15,0 5 87-15,-1 6-41 16,-2 0-79-16,-2 7-41 15,1 10-12-15,2 7 1 0,2 3 10 16,0 4-3 0,0 0-1-16,0-1-6 0,7-1 5 15,3-2-6-15,-2-5 1 16,-3-4-1-16,-4-4 0 16,-1-6-12-16,0-2 0 15,-4-4-2-15,-8-2-31 16,1 0-44-16,2-13 51 15,2-1 25-15,7-3 13 16,0 0-1-16,9 3-9 16,11-1 1-16,8 1 2 15,6-2-20-15,6 0-17 0,1 1-8 16,-1-3-23 0,-2 1 1-16,-6 0-31 0,-8 0-61 15,-8 4 44-15,-7-1 73 16,-9 1 49-16,0 3 25 15,0 3 108-15,-9 1 14 16,-4 3 10-16,-4 3-49 16,1 0-21-16,-3 0 35 15,-3 12-30-15,5 3-22 16,0 4-22-16,5 5-23 16,2-1 0-16,6 3-6 15,4 0-1-15,3-3-8 16,16-3-2-16,5-4-8 0,7-4 0 15,2-10-1-15,4-2-12 16,-1-7-45-16,-3-12-26 16,-3-7-44-16,-8-7-4 15,-6-5 69-15,-9-8 40 16,-7-7 21-16,0-3 2 16,-9 0 8-16,-3 11 93 15,1 13 69-15,2 14-5 16,3 14-38-16,3 4-75 15,0 10-51-15,3 19 0 16,0 9 0-16,0 6 15 16,12 2 2-16,8 1 6 15,1-2-11-15,5-1-12 16,1-5-1-16,9 0-136 16,-6-11-365-16,-5-13-536 0</inkml:trace>
  <inkml:trace contextRef="#ctx0" brushRef="#br0" timeOffset="24192.6757">20711 7371 1512 0,'0'0'304'16,"0"0"-185"-16,0 0-104 15,0 0-4-15,0 0-5 16,109-13-6-16,-76 12-119 15,-6 1-359-15</inkml:trace>
  <inkml:trace contextRef="#ctx0" brushRef="#br0" timeOffset="24325.3123">20651 7565 527 0,'0'0'629'16,"0"0"-540"-16,0 0-89 15,105-53-1-15,-53 25-264 0</inkml:trace>
  <inkml:trace contextRef="#ctx0" brushRef="#br0" timeOffset="24591.2806">21015 7265 905 0,'0'0'594'16,"0"0"-562"-16,0 0-21 16,0 0-5-16,100 40 6 15,-62-23 24-15,-4 1 54 16,-8 3 18-16,-9 4 14 16,-16 4 32-16,-1 2-22 15,-20 4-70-15,-13-1-29 16,-6 0-18-16,-6-1-15 15,6-7-34-15,13-11-98 0,10-10-240 16,15-5-1150-16</inkml:trace>
  <inkml:trace contextRef="#ctx0" brushRef="#br0" timeOffset="24950.8425">21628 7157 1825 0,'0'0'228'0,"-46"72"-79"16,28-26-7-16,3 7 62 16,12 0-72-16,3-2-38 15,9-5-27-15,14-2-35 0,6-8-19 16,6-7-4-16,3-10-3 15,1-10 4-15,0-9 1 16,-3 0-4-16,-2-19-6 16,-4-12 9-16,-8-7-10 15,-2-11 2-15,-14-16-2 16,-3 1 1-16,-3-6-1 16,-13 4-6-16,-9 16-6 15,-7 7-12-15,-6 13-39 16,-4 14-34-16,-22 16-125 15,9 0-99-15,6 0-394 0</inkml:trace>
  <inkml:trace contextRef="#ctx0" brushRef="#br0" timeOffset="25102.949">22086 7106 2076 0,'0'0'204'0,"0"0"-204"16,0 0-728-16</inkml:trace>
  <inkml:trace contextRef="#ctx0" brushRef="#br0" timeOffset="27261.0432">12585 6302 360 0,'0'0'762'16,"0"0"-418"-16,0 0-136 0,0 0-59 15,0 0 55-15,0 0-28 16,-41-39-30-16,37 37-101 16,0 2-34-16,2 2-11 15,1 17-21-15,-3 8 20 16,4 10 1-16,-1 3 17 15,1 4-4-15,0-2-12 16,0-1 1-16,0-1-2 16,0-5-19-16,-3-5-143 15,-6-2-135-15,-1-9-236 16,-1-5-188-16</inkml:trace>
  <inkml:trace contextRef="#ctx0" brushRef="#br0" timeOffset="27468.4043">12348 6575 1156 0,'0'0'323'0,"0"0"-147"15,0 0-122-15,0 0 44 16,0 0 82-16,0 0-59 16,0 0-50-16,80 83-21 15,-56-64-23-15,0-3-17 16,3-2-9-16,-1-1 1 15,3-6-2-15,10-7-93 16,-6 0-205-16,-6 0-243 0</inkml:trace>
  <inkml:trace contextRef="#ctx0" brushRef="#br0" timeOffset="27638.4184">12707 6508 952 0,'0'0'277'16,"0"0"-74"-16,0 0-46 16,-24 87-34-16,11-51-66 15,1 3-38-15,-6 16-13 16,2-11-6-16,-1-6-272 0</inkml:trace>
  <inkml:trace contextRef="#ctx0" brushRef="#br0" timeOffset="30272.8533">14812 7507 476 0,'0'0'16'16,"0"0"476"-16,0 0-275 15,0 0-28-15,0 0-31 16,0 0-20-16,0 0-34 0,-5 4 0 16,5-4 21-1,0 1-14-15,0-1-3 0,0 0 7 16,0 2-7-16,0-2 2 15,0 0-29-15,0 0-20 16,0 0-22-16,0 0-17 16,9 3-9-16,11 0 1 15,14-1 71-15,12 3-24 16,12-1 7-16,17-2 2 16,22 1 26-16,-9 0 0 15,-9-3-28-15,-17 1-26 16,-20 1-10-16,0-1-4 15,-5-1-4-15,-12 0-10 0,-9 2-8 16,-9-2-5 0,-4 0 0-16,-3 0 1 0,0 0 6 15,0 1-8-15,0 2-59 16,-26 7-89-16,1 1-231 16,-3-5-659-16</inkml:trace>
  <inkml:trace contextRef="#ctx0" brushRef="#br0" timeOffset="31406.3295">16308 7559 235 0,'0'0'256'0,"0"0"-245"16,0 0 481-16,0 0-320 15,0 0-39-15,0 0 12 16,0 0 0-16,-24-3-24 15,24 3-27-15,0 0 10 16,0 0 20-16,0 0-23 16,0 0-3-16,0 0-9 15,0 0-1-15,0 0-4 16,0 0-13-16,0 0-10 16,0 0-21-16,0 0-4 15,0 0-17-15,4 0-2 0,7 0 5 16,8 0 50-16,6 0-8 15,5 0-15-15,8 0 10 16,8 0-9-16,5-3 10 16,10 0 14-16,5 2-7 15,8 0-14-15,-1 1-9 16,0-2-8-16,-3 1-7 16,-6 1-5-16,-7-2 4 15,-6 1-2-15,-11-1-5 16,-6 1-5-16,-4 1-4 15,-6-3 11-15,-3 3-16 16,-6 0 2-16,-4 0 1 16,-3 0-9-16,-6 0 0 0,-1 0-1 15,-1 0 0 1,0 0-22-16,0 0-77 0,-27 0-112 16,-2 0-144-16,-7 0-565 15</inkml:trace>
  <inkml:trace contextRef="#ctx0" brushRef="#br0" timeOffset="37615.0026">11998 7565 1114 0,'0'0'375'0,"0"0"-247"16,0 0-92-16,0 0 4 15,0 0 126-15,84 17 13 0,-33-10-48 16,22-3-7 0,15-4-1-16,-1 0-21 0,-10 0-11 15,-11-8-6-15,-16-2-15 16,4-5-13-16,3-3-14 15,-7-2-9-15,-6-1-4 16,-6-2-3-16,-4-5-4 16,-4-2-2-16,-4-1 9 15,-7-4 4-15,-2-3 6 16,-7-3-10-16,-5-2 15 16,-5-4-1-16,0 1-17 15,-2-3-11-15,-10 4 5 16,-4 0-9-16,-1 2-3 15,-3 2 0-15,-4 0 2 16,0 2-3-16,-3 5-2 0,-5 2 2 16,-3 4 5-16,-2 4-11 15,-5 2-1-15,-3 5 5 16,-1 3-6-16,-2 1 1 16,0 4 1-16,-1 2-1 15,3 5-1-15,-2 0-1 16,5 2 0-16,0 0-6 15,4 0-2-15,2 0 1 16,3 6 1-16,1 1-1 16,1 1 7-16,-1 4-8 15,2-1 3-15,0 3 5 16,1 1-1-16,3 3 2 16,1-1-1-16,1 3 0 0,1 0 1 15,-2 2-1-15,3 0 1 16,2-1-1-16,0 2 1 15,1-2 0-15,3 1 0 16,1 3-1-16,2 0 1 16,2 3-1-16,3 4 1 15,2 6 0-15,5 6 0 16,2 2 6-16,0 3 10 16,6 3 7-16,10 0 1 15,7-2-2-15,7-4 7 16,6-2 1-16,6-3 1 15,7-5-4-15,5-5-1 16,3-4-8-16,2-5 0 16,-3-5 3-16,-2-4 0 15,-8-6-6-15,-3-3 1 0,-7-4-1 16,-4 0 0-16,-2 0 0 16,-5-6 0-16,-1-7-1 15,0-4-4-15,-2-1-2 16,-4-3-7-16,-3 4 1 15,-4 5 6-15,-7 1-8 16,0 7-6-16,-4 4-57 16,-15 1-148-16,-11 13-459 15,-7-1-1823-15</inkml:trace>
  <inkml:trace contextRef="#ctx0" brushRef="#br0" timeOffset="40694.805">12446 8390 1016 0,'0'0'229'16,"0"0"-184"-16,0 0-45 15,0 0-41-15,0 0 8 16,0 0-71-16,0 16-99 15,0-11-435-15</inkml:trace>
  <inkml:trace contextRef="#ctx0" brushRef="#br0" timeOffset="41010.788">12431 9266 715 0,'0'0'192'0,"0"0"-192"0,0 0-75 16,0 0 13-16,0 0 46 15,0 0 3-15,0 0-57 16,14 3-317-16</inkml:trace>
  <inkml:trace contextRef="#ctx0" brushRef="#br0" timeOffset="44376.2904">15148 7579 550 0,'0'0'342'0,"0"0"-180"0,0 0-26 16,0 0-20-16,0 0 8 16,0 0-13-16,0 0-24 15,0 0-15-15,0 0-35 16,0 0-18-16,0 0-10 15,0 0-7-15,0 0-1 16,0 0 1-16,0 0-2 16,0 0-88-16,2 0-132 15,1 3-119-15,2 0-486 0</inkml:trace>
  <inkml:trace contextRef="#ctx0" brushRef="#br0" timeOffset="44653.6502">16467 7446 166 0,'0'0'874'0,"0"0"-874"16,0 0-17-16,0 0-132 16,0 0-50-16</inkml:trace>
  <inkml:trace contextRef="#ctx0" brushRef="#br0" timeOffset="45251.8645">16533 7442 340 0,'0'0'589'0,"0"0"-478"16,0 0-82-16,0 0-10 16,0 0 106-16,0 0-6 15,0 0 7-15,0 3-33 16,0-3-40-16,0 0-4 16,0 0 7-16,2 0-12 15,-2 0-12-15,0 0-5 16,0 0-10-16,0 0-9 0,0 0 0 15,0 0-7 1,0 1-1-16,0-1 1 0,0 0-1 16,0 0-6-16,0 0-80 15,0 1-167-15,0-1-276 0</inkml:trace>
  <inkml:trace contextRef="#ctx0" brushRef="#br0" timeOffset="48718.6154">10640 8022 342 0,'0'0'113'16,"0"0"-47"-16,0 0 94 15,0 0-31-15,0 0-20 16,0 0 16-16,0 0-63 16,-96-14 48-16,73 21-19 15,-1 9 2-15,-5 4 36 0,-2 7-36 16,3 6 15-16,-1 5-13 15,5 6 12-15,2 3-11 16,3 3 7-16,8 4-16 16,5-3-10-16,6 2 2 15,0-4-11-15,11-1 9 16,8-5-16-16,6-2-13 16,6-6-6-16,4-4-5 15,5-4 2-15,4-5 7 16,2-6 6-16,-1-5-4 15,1-7-11-15,-4-4-2 16,1 0-13-16,-6-3 2 16,-1-12 11-16,-3-6-7 0,-3-5 3 15,-4-3-7-15,0-3-4 16,-7-2-10-16,-2 3 2 16,-4 0 5-16,-6-1 7 15,-1 0 6-15,-4 0-9 16,-2-3-12-16,0-2 6 15,-4-1-6-15,-6-2 3 16,-4 2-5-16,0 1 1 16,-2 2-2-16,-1 1-6 15,1 3 7-15,-1 3-1 16,-1 2-5-16,1 5 0 0,0 3 5 16,-1 5-5-1,6 2 0-15,-1 5 0 0,4 3-1 16,1 3-33-1,-1 0-97-15,1 0-54 0,-3 5-120 16,4 6-80-16,-3-1-406 0</inkml:trace>
  <inkml:trace contextRef="#ctx0" brushRef="#br0" timeOffset="48916.9951">10704 8057 1512 0,'0'0'388'16,"0"0"-155"-16,0 0-142 0,0 0-42 16,0 0-49-16,0 0-18 15,0 0-333-15</inkml:trace>
  <inkml:trace contextRef="#ctx0" brushRef="#br0" timeOffset="50620.8121">12088 6324 10 0,'0'0'150'0,"0"0"-106"0,0 0-14 16,0 0-11-1,0 0-19-15,0 0-25 0</inkml:trace>
  <inkml:trace contextRef="#ctx0" brushRef="#br0" timeOffset="51743.8635">12263 6385 506 0,'0'0'106'0,"0"0"138"0,0 0-96 15,0 0-59-15,0 0-42 16,0 0-31-16,0 0 21 15,-12 40 31-15,9-12-24 16,3 5-8-16,0 7 19 16,0 8 28-16,0 16 43 15,6 19-19-15,3 17-36 0,2 7-6 16,0-1-7-16,1-4-14 16,-2-10-3-16,-1-4 3 15,-1-1-16-15,-1-7 4 16,-4-1-5-16,0 2-2 15,-3 1 0-15,0 3-6 16,-1-3-6-16,-9 4 8 16,-3-1-3-16,-1 3 1 15,0-1-1-15,0-2 8 16,3-11 2-16,2-14-5 16,3-16-3-16,-1 0-6 15,0 5-1-15,0 13-1 0,-1 8-3 16,0-2 3-16,2 2 4 15,-2 1-6-15,0 9 10 16,-5 14-7-16,-2 12-4 16,-3 5-2-16,2-9 1 15,1-12-2-15,3-8 4 16,0 0 7-16,-4 2 0 16,0 5 0-16,0 1-8 15,3-1 4-15,0-1-4 16,0-4 4-16,5-3-5 15,2-13 8-15,1-9-10 16,3-12 5-16,1-3-10 16,1 10 10-16,0 5 0 0,0 8-5 15,0-5 0-15,0 1 2 16,0-5-7-16,0 2 0 16,0-3 8-16,0 0-7 15,3-1-2-15,0-3 8 16,0 2-7-16,-1-6 0 15,2 1 14-15,0-1-14 16,-1-5 8-16,0 1 12 16,0-5 3-16,0 0-9 15,2 4-8-15,0-1 1 16,-2 1 13-16,2-2-2 16,-2-2-7-16,2-3-3 15,1 0-8-15,-2-3 25 16,2-1-10-16,2-2-7 15,-4 0-3-15,1-1 0 0,-1-1 0 16,1 1 3-16,-1-2 9 16,2-2-6-16,-3-6-11 15,0 0-1-15,-2-2 8 16,2-3-8-16,-1 0 0 16,-1-5 1-16,-1 1 0 15,2-1-1-15,0-1 1 16,-1-1-1-16,-1 0 1 15,2-4-1-15,-2-1 0 16,0-3 0-16,0 0 0 16,0-12-53-16,0-32-58 15,0 2-218-15,-3-3-473 0</inkml:trace>
  <inkml:trace contextRef="#ctx0" brushRef="#br0" timeOffset="51943.6749">12146 11836 2460 0,'0'0'322'0,"0"0"-234"15,0 0-70-15,0 0-18 16,0 0-60-16,0 0-211 0,0-88-836 15</inkml:trace>
  <inkml:trace contextRef="#ctx0" brushRef="#br0" timeOffset="62253.5166">9491 9317 1610 0,'0'0'511'16,"0"0"-313"-16,0 0 42 15,0 0-53-15,0 0-90 16,-25 0-42-16,44 0-33 16,11 0-13-16,12 0 48 15,12 0 0-15,-1 2-14 0,-1 3-13 16,-5-3-7-1,-5 1-11-15,-5-1-11 16,-6 1 0-16,-5-1-1 0,-6 3-5 16,-5-2-124-16,-6-1-97 15,-4-2-276-15,-5 0-345 0</inkml:trace>
  <inkml:trace contextRef="#ctx0" brushRef="#br0" timeOffset="62550.4837">9766 9134 1061 0,'0'0'811'16,"0"0"-597"-16,0 0-127 16,0 0-54-16,0 0 110 15,0 0-11-15,0 0-4 16,83 87-43-16,-59-67-25 15,1 0-13-15,-4-5-12 16,-1 2-10-16,-2-5-8 16,-4 0-10-16,-4 1 3 15,-4 1-2-15,-4 3 5 16,-2 3 5-16,-5 7 0 16,-17 4-7-16,-9 5-11 0,-46 24 0 15,8-5-146-15,-10-6-689 16</inkml:trace>
  <inkml:trace contextRef="#ctx0" brushRef="#br0" timeOffset="66854.7629">14767 9495 1273 0,'0'0'831'0,"0"0"-661"15,0 0-120-15,0 0 27 16,0 0 70-16,85-6-67 16,-54-5-33-16,4-3 3 15,0 0-20-15,-2 0-18 16,-3 0-11-16,-5 1 7 0,-5 4-8 15,-10 3-57-15,-4 1-109 16,-6 5-93-16,-1 0-227 16,-11 0-337-16</inkml:trace>
  <inkml:trace contextRef="#ctx0" brushRef="#br0" timeOffset="67065.0043">14764 9671 1525 0,'0'0'316'15,"0"0"-194"-15,0 0-11 0,0 0 81 16,0 0-86-16,94-14-29 16,-64 0-30-16,4-3-30 15,3-2-17-15,17-15-64 16,-9 5-312-16,-8 0-936 0</inkml:trace>
  <inkml:trace contextRef="#ctx0" brushRef="#br0" timeOffset="69164.8585">16097 9619 1677 0,'0'0'504'16,"0"0"-361"-16,0 0-102 15,0 0-24-15,0 0 42 16,0 0 9-16,0 0-4 16,45-9-41-16,-21-3-14 0,1-1-9 15,-2 2 0 1,-4 1-76-16,-3 0-38 0,-5 3-110 16,-6 4-87-16,-5 3-203 15,0 0-200-15</inkml:trace>
  <inkml:trace contextRef="#ctx0" brushRef="#br0" timeOffset="69351.8347">16143 9743 781 0,'0'0'667'16,"0"0"-495"-16,0 0-82 0,0 0 68 15,0 0 9 1,0 0-64-16,103 0-9 0,-59-24-43 15,3-5-29-15,0-2-22 16,3-6-12-16,-12 8-171 16,-15 9-299-16</inkml:trace>
  <inkml:trace contextRef="#ctx0" brushRef="#br0" timeOffset="78565.0986">10139 13174 1041 0,'0'0'352'15,"0"0"-116"-15,0 0-38 16,0 0 42-16,0 0 7 15,0 0-80-15,-11-36-60 16,11 36-44-16,0 12-41 16,-1 12-14-16,-1 10-7 15,2 5 14-15,-1 5-5 16,1 1-4-16,-2 2-5 16,0-2-1-16,1-1 0 15,-2-4-104-15,-3-4-97 16,-4-5-155-16,0-12-258 15,0-8-453-15</inkml:trace>
  <inkml:trace contextRef="#ctx0" brushRef="#br0" timeOffset="78782.7895">9922 13486 902 0,'0'0'658'15,"0"0"-471"-15,0 0-114 16,0 0-53-16,0 0 68 15,0 0 50-15,0 0 0 16,54 39-25-16,-32-25-51 0,2-2-24 16,0 3-20-1,6-2-10-15,4-2-7 0,2-1-1 16,3-1 0 0,14-9-197-16,-11 0-338 15,-9-4-431-15</inkml:trace>
  <inkml:trace contextRef="#ctx0" brushRef="#br0" timeOffset="78971.9838">10337 13366 1045 0,'0'0'700'15,"0"0"-541"-15,0 0-80 16,-57 90-42-16,37-48 20 0,1 8-31 15,-2 5-17-15,-10 26-9 16,6-11-191-16,0-11-653 0</inkml:trace>
  <inkml:trace contextRef="#ctx0" brushRef="#br0" timeOffset="83065.3343">11920 14967 454 0,'0'0'74'0,"0"0"-56"0,0 0-17 15,0 0-1-15,0 0 0 16,0 0-8-16,0 0-50 0</inkml:trace>
  <inkml:trace contextRef="#ctx0" brushRef="#br0" timeOffset="85142.3897">8232 16692 783 0,'0'0'774'16,"0"0"-564"-16,0 0-112 16,0 0 42-16,0 0-33 15,0 0-65-15,0 0-22 16,18-9 22-16,18 8 2 15,10 1 3-15,8 0-16 16,1 0-20-16,-3 1-4 16,-1 8-6-16,-6 3-1 0,-1 0-47 15,1 2-148 1,-9-1-152-16,-13-3-347 0</inkml:trace>
  <inkml:trace contextRef="#ctx0" brushRef="#br0" timeOffset="85405.0449">8549 16687 398 0,'0'0'1214'16,"0"0"-1020"-16,0 0-134 16,0 0-39-16,0 0 28 15,0 0 58-15,0 0 20 16,52 5-24-16,-26-5-42 15,3 4-37-15,-7-1-13 0,-2 4-10 16,-8 6 7-16,-7 4-8 16,-5 9 2-16,-7 10 4 15,-21 4-6-15,-8 8-31 16,-12-1-98-16,-40 17-101 16,11-13-162-16,2-9-741 0</inkml:trace>
  <inkml:trace contextRef="#ctx0" brushRef="#br0" timeOffset="99760.4676">19949 13159 618 0,'0'0'800'16,"0"0"-561"-16,0 0-73 15,0 0 13-15,0 0 50 16,-33 3-47-16,33-1 9 0,0 3-54 16,12 2-12-16,16-4-7 15,14 2 33-15,13-5-29 16,11 0-28-16,4-3-37 16,1-10-21-16,-2-3-15 15,-5-1-8-15,-4 3-7 16,-6 1-4-16,-8 3 4 15,-8 1-5-15,-11 2-1 16,-9 4-9-16,-6 0-52 16,-9 2-63-16,-3 1-86 15,0 0-5-15,-25 0-124 16,-2 0-220-16,-4 0-198 0</inkml:trace>
  <inkml:trace contextRef="#ctx0" brushRef="#br0" timeOffset="100009.9832">19880 13456 1624 0,'0'0'610'16,"0"0"-493"-16,91 0-80 16,-1-9 71-16,24-16 90 15,9-5-86-15,-23 1-34 16,-26 4-29-16,-29 6-33 15,-3 2-15-15,0-2-1 16,2-4 0-16,-2-3 0 16,-11 4-39-16,-10-1-55 0,-12 3-110 15,-10-3-83-15,-17 6-286 16,-6 3-540-16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16:06.858"/>
    </inkml:context>
    <inkml:brush xml:id="br0">
      <inkml:brushProperty name="width" value="0.05292" units="cm"/>
      <inkml:brushProperty name="height" value="0.05292" units="cm"/>
      <inkml:brushProperty name="color" value="#FF0000"/>
    </inkml:brush>
  </inkml:definitions>
  <inkml:trace contextRef="#ctx0" brushRef="#br0">2524 4345 405 0,'0'0'943'0,"0"0"-700"0,0 0 28 15,-60-101 18-15,44 75-20 16,7 8-72-16,0 7-47 16,6 7-29-16,2 4-63 15,1 11-44-15,0 34-14 16,0 27 6-16,0 23 2 15,0-2-7-15,0-17 7 16,0-21-7-16,0-12 11 16,1 4-12-16,2 5-1 15,-3-2 0-15,0-13 0 16,0-14-5-16,3-11-3 16,-3-12 9-16,3-5 0 15,0-23 12-15,6-11-6 0,2-7 3 16,6 0 8-1,1 2-5-15,2 15-3 0,-1 7-8 16,5 12 1-16,-3 10 8 16,6 1-10-16,-2 20-18 15,0 9 6-15,-4 6 12 16,-1 3-1-16,-5 2 1 16,-5 0-2-16,-1-2-85 15,-2 3-119-15,-4-8-254 16,-2-12-418-16</inkml:trace>
  <inkml:trace contextRef="#ctx0" brushRef="#br0" timeOffset="584.7835">2875 4580 1435 0,'0'0'352'0,"0"0"-235"15,0 0-77-15,0 0 10 16,0 0 20-16,0 0 2 16,0 0-22-16,104 77-35 15,-81-72 0-15,3-2-8 16,-5-3-1-16,-4-2-6 16,-6-12 7-16,-3-7-1 15,-5-3 3-15,-3-1 1 0,0-1 42 16,-9-1 15-16,-8 7 47 15,-2 2-26-15,-2 8-23 16,-4 7-13-16,1 3 17 16,0 8-24-16,0 13 0 15,0 10-11-15,4 7-13 16,9 5-5-16,5 3-7 16,6-1-3-16,9 0-6 15,19-5 5-15,11-8-4 16,12-8 3-16,4-11-4 15,2-11-1-15,1-2 0 16,-10-22-23-16,-7-9-21 16,-11-7 8-16,-10-5 34 15,-9-3 3-15,-5 3 6 0,-4 3 27 16,-2 10 20-16,0 10 9 16,0 9 50-16,0 8-28 15,3 3-47-15,6 10-31 16,3 16-5-16,4 8 10 15,5 5-10-15,-1 4 7 16,-1 1-7-16,-4-4 0 16,-8-3-1-16,-4-8-12 15,-3-7-118-15,-10-22-75 16,-8 0-168-16,-6-12-391 0</inkml:trace>
  <inkml:trace contextRef="#ctx0" brushRef="#br0" timeOffset="723.2149">3242 4204 1423 0,'0'0'177'16,"0"0"-77"-16,0 0-92 15,0 0-8-15,0 0 0 16,61 98-8-16,-23-50-209 16,0-1-381-16</inkml:trace>
  <inkml:trace contextRef="#ctx0" brushRef="#br0" timeOffset="1777.5658">3647 4422 1622 0,'0'0'230'16,"0"0"8"-16,0 0-42 0,0 0-61 16,0 0-15-1,0 0-81-15,0 0-27 0,-88 26-11 16,76 4 0-16,5 3-1 15,1-1 0-15,6-5-18 16,0-8-83-16,0-8 16 16,0-7 7-16,7-4 4 15,1-8 37-15,2-11 30 16,-1-8 7-16,0-2 26 16,-2 3 47-16,-1 2 17 15,-3 11 56-15,-2 6-30 0,3 7-51 16,2 7-30-1,5 19-13-15,8 25 2 0,15 27 12 16,11 29-5-16,-3 14 8 16,-5-3 9-16,-14-10-18 15,-15-30-8-15,-8-19-4 16,0-18-9-16,-4-9-3 16,-13 1-4-16,-7-4 5 15,-7-5-5-15,-3-15 8 16,-4-9-1-16,-3-22 1 15,1-15-1-15,5-16-3 16,1-8-6-16,5 0-1 16,9-2-12-16,8 8 4 15,12 8-2-15,0 7-15 0,24 6-37 16,7 6-18-16,12 1-1 16,4 4-11-1,6-5-79-15,4-2 4 0,-4-4 16 16,-3-10-6-16,-7-17 57 15,-12 4 67-15,-13-7 34 16,-9 2 66-16,-9 16 79 16,0 6 48-16,0 15 58 15,0 11-55-15,-3 11-80 16,-2 3-73-16,3 25-31 16,0 14-10-16,2 13 7 15,0 7-3-15,0 3 3 16,9 1 9-16,8-5-12 0,-1-5 0 15,-1-6-5-15,3-12 0 16,-6-13-1-16,-1-9 0 16,0-13-23-16,0-3-6 15,3-22 8-15,0-8-1 16,4-4 7-16,-3 2 14 16,-2 5 1-16,-2 6 0 15,-1 10 0-15,-4 7 0 16,-3 7 1-16,1 0 7 15,2 16-8-15,2 6 8 16,6 9 11-16,2-1-7 16,3-3 5-16,3-3-17 15,1-8 1-15,5-8 6 16,1-8 2-16,-1 0-1 16,-1-15 2-16,-5-14-8 0,-4-9-1 15,-5-9 0-15,-4-21 0 16,-6 4 0-16,-1-1 0 15,-2 8-1-15,0 19 8 16,0 5 74-16,0 15 33 16,0 13-40-16,0 5-42 15,0 8-27-15,0 20-6 16,12 11 1-16,4 5 5 16,2 5-5-16,-1 1 0 15,-3-5 0-15,-3-3-1 16,-5-9-17-16,-3-5-128 15,-3-14-66-15,0-7-302 16,-12-7-320-16</inkml:trace>
  <inkml:trace contextRef="#ctx0" brushRef="#br0" timeOffset="1969.2634">4193 4507 2078 0,'0'0'244'0,"0"0"-177"16,0 0-39-16,0 0 67 15,119-15-19-15,-66 1-36 16,24-11-40-16,-14 6-70 16,-10-1-465-16</inkml:trace>
  <inkml:trace contextRef="#ctx0" brushRef="#br0" timeOffset="3018.7709">5801 4316 1099 0,'0'0'381'0,"0"0"-108"16,0 0-13-16,0 0-97 0,0 0-43 16,0 0-54-16,-88-17-12 15,55 31-4-15,-1 3-4 16,0 3-10-16,7 4 0 15,7 0-9-15,6 2-14 16,5-2-12-16,9-1 5 16,0-2-6-16,17-4-1 15,3-6-39-15,7-10-8 16,1-1 30-16,5-12 12 16,0-14 5-16,-1-9 0 15,3-6 1-15,-1-3 2 0,-2 0 57 16,-3 7 11-16,-9 10 5 15,-6 10 13-15,-5 11-2 16,-4 6-35-16,1 15-30 16,4 31 2-16,-1 32 1 15,-1 29 7-15,-5 18 23 16,-3-1-6-16,0-8-3 16,-5-17-12-16,1-18-20 15,2-25-4-15,2-20-8 16,0-15 1-16,0-4-1 15,0-4-1-15,3-5 1 16,0-8 0-16,-1 0-1 16,2-22 0-16,-1-14-1 15,0-10-28-15,-3-7-2 0,0 0-2 16,0 3-8-16,-12 8-10 16,-5 11 2-16,-2 7-26 15,0 13-41-15,3 7-69 16,16 4-84-16,0 0-358 15,13 0-794-15</inkml:trace>
  <inkml:trace contextRef="#ctx0" brushRef="#br0" timeOffset="3400.9506">7214 4359 1955 0,'0'0'222'0,"0"0"-135"0,-88-6 24 16,47 10 40-16,1 16-32 15,1 10-46-15,5 5-31 16,7 6-18-16,6 0-11 16,8-2-12-16,8-2 0 15,5-9 0-15,0-5 1 16,14-11-2-16,5-7-20 15,5-5-5-15,3-11 4 16,1-14-10-16,-1-4 9 16,-4-4 20-16,-1-1 1 15,-5 7 1-15,-6 7 16 16,-2 11 14-16,-3 9-13 0,3 0-10 16,1 16 4-16,7 9-2 15,2 7 2-15,8 1-9 16,4-1-2-16,28 7-6 15,-9-10-232-15,-2-10-435 0</inkml:trace>
  <inkml:trace contextRef="#ctx0" brushRef="#br0" timeOffset="3634.8444">8061 4356 1713 0,'0'0'512'0,"0"0"-393"0,0 0-8 16,-33 103 29-16,33-45-18 16,1 17-31-16,20 12 3 15,-3 14-27-15,-4 0-34 16,-14-7-16-16,0-20-17 16,-12-24-14-16,-2-15-155 15,-1-19-331-15,-1-16-196 16,0 0 91-16,4-19-422 0</inkml:trace>
  <inkml:trace contextRef="#ctx0" brushRef="#br0" timeOffset="3835.9488">7971 4507 872 0,'0'0'336'0,"23"-130"15"16,-11 99-8-16,4 1-106 0,8 0-85 16,3 7-81-16,4 10-32 15,3 12-6-15,-1 1 16 16,-5 21 26-16,-5 11 24 15,-8 8-37-15,-12 6-36 16,-3 0-14-16,-18 1-12 16,-10-4 2-16,-5-8-2 15,-3-7-50-15,8-11-165 16,5-10-139-16,13-7-411 0</inkml:trace>
  <inkml:trace contextRef="#ctx0" brushRef="#br0" timeOffset="4647.7096">8353 4316 1575 0,'0'0'216'0,"0"0"-65"16,0 0-101-16,0 0-2 15,0 0 11-15,17 81 8 16,2-53-27-16,-1-4-22 15,1-3-9-15,-1-8-8 16,-3-7 9-16,0-6-4 16,1 0-6-16,2-14-16 15,-1-11 16-15,-3-8 0 0,-3-1 1 16,-3-3 22 0,-7 4 60-16,-1 6 48 0,0 8 43 15,0 9-46-15,-6 8-40 16,-3 2-42-16,-6 16-29 15,2 14-11-15,-5 10-5 16,7 7 0-16,5 2 0 16,5 3 0-16,1-2 0 15,4-5 8-15,10-9-9 16,7-10 0-16,-1-9-1 16,4-12 1-16,-1-5-6 15,-1-13-2-15,0-17 7 16,-2-9-6-16,-2-9 7 15,-2-4 0-15,-1 0 0 16,-3 9 0-16,0 9 1 0,-6 12 11 16,-1 12 18-1,-1 8 6-15,-1 2-21 0,1 15-15 16,4 10 12-16,3 9-3 16,6 1-7-16,1 1 5 15,6-1-5-15,3-7-2 16,4-6-18-16,3-13-78 15,4-9-22-15,0-6-179 16,-3-21-238-16,-5-13-47 16,-4-7 270-16,-9-7 188 15,-5 1 124-15,-7 3 156 16,-5 11 133-16,0 11 79 16,0 15-45-16,-5 10-95 15,-7 3-71-15,1 13-100 16,-2 13-29-16,6 5-9 0,2 8-4 15,5 2-6-15,0-1 1 16,12 0-4-16,7-4-5 16,1 0 0-16,-2-6 0 15,-2-5 5-15,-8-5 0 16,-2-6-6-16,-6-3 1 16,-3-4 11-16,-21-5-2 15,-9-2-2-15,-7 0-8 16,-2-12-11-16,-1-19-133 15,11 3-147-15,12 0-373 0</inkml:trace>
  <inkml:trace contextRef="#ctx0" brushRef="#br0" timeOffset="4947.5424">9253 4282 1564 0,'0'0'275'16,"0"0"15"-16,0 0-124 15,0 0 28-15,-81 104-70 16,68-68-59-16,8 1-25 16,5-4-13-16,0-2-10 15,9-11-2-15,9-6-14 16,4-8 10-16,1-6 3 16,2-8-4-16,-1-14-4 15,-2-11-5-15,-8-6 0 0,-9-1-1 16,-5-2-1-16,0 5 1 15,-10 6 1-15,-5 8-1 16,2 10-36-16,4 9-39 16,6 4-142-16,3 14-160 15,13 6-236-15,5-3-795 0</inkml:trace>
  <inkml:trace contextRef="#ctx0" brushRef="#br0" timeOffset="5293.1143">9520 4325 1528 0,'0'0'487'0,"0"0"-367"0,0 0-79 15,0 0 3 1,0 0 47-16,-2 86 12 0,2-58-11 16,0-1-41-16,-1-5-23 15,-4-3-11-15,1-6-1 16,0-8-4-16,3-5 21 15,-2 0 102-15,3-18-27 16,0-9-68-16,4-5 25 16,7-2 33-16,1 3-15 15,3 8-17-15,0 9-17 16,1 9-24-16,2 5-11 16,3 1-13-16,3 20 5 15,0 4-5-15,-3 7 5 16,0 1-5-16,-7 1-1 15,-5-1-8-15,-4-5-96 0,-5-4-166 16,0-9-391-16,0-10-966 16</inkml:trace>
  <inkml:trace contextRef="#ctx0" brushRef="#br0" timeOffset="5484.9606">10064 4168 960 0,'0'0'1351'0,"0"0"-1077"16,0 0-168-16,0 0-31 16,0 0 47-16,26 111-17 15,-10-65-26-15,0 0-37 0,-2 0-26 16,-3-5-16-16,5 1-31 16,-3-9-231-16,-1-13-666 0</inkml:trace>
  <inkml:trace contextRef="#ctx0" brushRef="#br0" timeOffset="5783.7576">11587 4439 1023 0,'0'0'784'16,"0"0"-562"-16,0 0-45 15,0 0-106-15,83-17-7 16,-50 12-33-16,2 0-31 15,3 5-24-15,-8 0-227 16,-10 5-374-16</inkml:trace>
  <inkml:trace contextRef="#ctx0" brushRef="#br0" timeOffset="5900.6543">11535 4691 993 0,'0'0'155'0,"0"0"-38"16,0 0-47-16,109 5-11 15,-31-21-59-15,2-4-579 0</inkml:trace>
  <inkml:trace contextRef="#ctx0" brushRef="#br0" timeOffset="6134.4302">12092 4263 1802 0,'0'0'218'0,"0"0"-149"0,96 97 28 16,-44-43 75-16,2 10-6 15,-3 1-41-15,-12 3-33 16,-17-1-38-16,-19-2-20 16,-9-1-7-16,-32-1-21 15,-15-5-6-15,-35 5-4 16,12-14-171-16,9-14-514 0</inkml:trace>
  <inkml:trace contextRef="#ctx0" brushRef="#br0" timeOffset="6636.8145">13699 4221 1247 0,'0'0'492'0,"0"0"-367"16,0 0 66-16,0 0-107 16,0 0 11-1,-100 58-11-15,84-24 2 0,5 2-21 16,8 1-31-16,3-1 1 15,14 0 11-15,12-2 31 16,9 0-2-16,4 2-23 16,4-2-18-16,-6 2-11 15,-7-2-10-15,-13-1 1 16,-12 0 2-16,-5-2-1 16,-22 3-8-16,-17-3-1 15,-13-2-6-15,-9-6-73 0,-33-16-94 16,15-5-176-1,9-2-443-15</inkml:trace>
  <inkml:trace contextRef="#ctx0" brushRef="#br0" timeOffset="6795.1899">13450 4330 1393 0,'0'0'224'15,"0"0"36"-15,87-51-96 16,-41 32-29-16,4 3-64 15,1 5-38-15,-1 4-33 16,6 7-15-16,-14 0-301 16,-11 0-585-16</inkml:trace>
  <inkml:trace contextRef="#ctx0" brushRef="#br0" timeOffset="6958.0608">13954 4481 1662 0,'0'0'244'0,"0"0"-12"16,0 0-135-16,0 0-61 15,0 0-36-15,0 0-149 16,0 0-336-16</inkml:trace>
  <inkml:trace contextRef="#ctx0" brushRef="#br0" timeOffset="7238.8772">14449 4291 1707 0,'0'0'287'0,"0"0"-44"0,0 0-113 16,-70 77 18-16,64-48-33 16,6 2-39-16,5 0 3 15,18 2 3-15,10 0-6 16,6-1-5-16,5 1-15 15,0-2 4-15,-2-1-24 16,-8-2-21-16,-10-2-6 16,-9-2-7-16,-14-4 7 15,-1 0 0-15,-22-2-2 0,-16-6-7 16,-12-4-22-16,-10-6-119 16,-35-7-56-16,16-16-189 15,4-4-448-15</inkml:trace>
  <inkml:trace contextRef="#ctx0" brushRef="#br0" timeOffset="7380.5073">14515 4163 1547 0,'112'-29'221'0,"35"-6"76"15,28 3-172-15,-8 7-125 0,-53 13-8 16,-28 3-622-16</inkml:trace>
  <inkml:trace contextRef="#ctx0" brushRef="#br0" timeOffset="8539.2355">3476 5673 1145 0,'0'0'870'0,"0"0"-675"16,0 0-35-16,0 0-90 16,0 0-41-16,0 0-11 15,0 0 6-15,-24 106-9 16,15-67-15-16,0-3 0 15,-3 1-14-15,-6-6-174 16,3-7-379-16,0-12-710 0</inkml:trace>
  <inkml:trace contextRef="#ctx0" brushRef="#br0" timeOffset="8709.4803">3534 5617 426 0,'0'0'1484'0,"0"0"-1218"15,0 0-163-15,0 0-66 16,0 0 13-16,21 92-2 16,-9-48-27-16,3 2-12 15,10 0-9-15,43 6-130 16,-5-13-390-16,9-11-540 0</inkml:trace>
  <inkml:trace contextRef="#ctx0" brushRef="#br0" timeOffset="9036.7094">6077 5649 1709 0,'0'0'505'0,"0"0"-258"16,0 0-97-16,0 0-89 16,0 0-28-16,0 0-8 15,-15 78-4-15,11-48-10 16,-1 1-3-16,-1-1-8 15,3-1-152-15,-3-5-209 16,2-11-553-16</inkml:trace>
  <inkml:trace contextRef="#ctx0" brushRef="#br0" timeOffset="9196.6089">6147 5552 1106 0,'0'0'829'0,"0"0"-602"0,0 0-116 15,0 0-77-15,0 0-9 16,0 0-4-16,24 102-11 16,-9-61-10-16,29 10-13 15,-5-9-265-15,0-9-617 0</inkml:trace>
  <inkml:trace contextRef="#ctx0" brushRef="#br0" timeOffset="9416.5406">7311 5624 1773 0,'0'0'287'0,"0"0"-202"15,0 0-48-15,0 0 37 16,0 0-13-16,16 86-41 15,-12-66-20-15,-4 2-31 16,0-7-275-16,0-5-471 0</inkml:trace>
  <inkml:trace contextRef="#ctx0" brushRef="#br0" timeOffset="9579.9304">7406 5496 614 0,'0'0'1277'0,"0"0"-1125"16,0 0-55-16,0 0 39 0,23 93-40 16,-7-50-48-16,-3 4-33 15,5 15-15-15,-3-12-17 16,-3-11-499-16</inkml:trace>
  <inkml:trace contextRef="#ctx0" brushRef="#br0" timeOffset="10144.6353">8903 5673 1478 0,'0'0'328'15,"0"0"-17"-15,0 0-150 16,0 0-81-16,0 0 114 16,12 76-69-16,-4-23-28 15,-1 9-18-15,-2 5-33 16,-2 2-23-16,-2-2-11 15,-1-2-5-15,0-6-7 16,0-12-63-16,-9-11-137 0,-1-15-132 16,1-17-27-16,-3-4 66 15,-2-27-88-15,0-25 92 16,-2-30 289-16,5-31 62 16,6-12 161-16,5-4 50 15,11 17-9-15,10 32 7 16,-2 24-63-16,0 24-73 15,1 15-16-15,2 2-40 16,8 6-47-16,3 9-18 16,-3 0-6-16,-3 26 4 15,-8 14 19-15,-8 11 5 16,-11 6-20-16,-2 2-7 0,-18 1-3 16,-8-7-4-16,-2-8-1 15,-1-9-1-15,4-10-64 16,3-14-149-16,8-10-72 15,8-2-322-15</inkml:trace>
  <inkml:trace contextRef="#ctx0" brushRef="#br0" timeOffset="10932.553">9195 5600 791 0,'0'0'687'15,"0"0"-550"-15,0 0-70 0,0 0 6 16,0 0 35 0,0 0-26-16,0 0-30 0,59 88-29 15,-38-74-4-15,0-3-6 16,-2-7-3-16,3-4-2 16,-2 0 20-16,-2-10-8 15,0-9 4-15,-6-3 36 16,-5-5 36-16,-4 0 15 15,-3 3 25-15,0 4-2 16,0 6-8-16,-3 10 15 16,-6 4-56-16,0 2-62 15,-3 17-22-15,-3 13 4 16,3 6 3-16,1 6-7 0,8 3-1 16,3 0-4-1,0-5 3-15,16-6-4 0,2-7-3 16,9-8-8-16,-2-14 15 15,0-7-11-15,-2-7 6 16,-7-20-7-16,0-8 11 16,-5-9 2-16,-2-4 1 15,0-5 1-15,-3 6-1 16,0 6 0-16,-2 10 0 16,-1 12 20-16,-1 14 4 15,-2 5-25-15,0 8 0 16,5 18-1-16,3 9 1 15,3 5 1-15,6 1-1 0,5-5 0 16,4-4-17 0,6-8-60-16,6-14-36 0,0-10-20 15,-1 0-89 1,-3-23-15-16,-5-9 32 0,-7-7 51 16,-9-5 99-16,-6-1 43 15,-7 4 12-15,0 8 86 16,-2 9 73-16,-7 7 12 15,0 7-69-15,2 8-36 16,4 2-12-16,3 0-41 16,0 12-7-16,0 5 0 15,13 6 4-15,4 4-1 16,2-1-7-16,0 2 5 16,-2-1-5-16,-4-6 7 0,-4-1 16 15,-8-3-4-15,-1-2 3 16,-9-4-4-16,-14-2-2 15,-10-4-6-15,-2-2-6 16,-2-3-6-16,0 0-128 16,10 0-119-16,11-3-371 0</inkml:trace>
  <inkml:trace contextRef="#ctx0" brushRef="#br0" timeOffset="11240.3218">10130 5554 1580 0,'0'0'277'0,"0"0"30"0,0 0-170 15,0 0-11-15,0 0-28 16,-70 75-28-16,63-45-21 16,6 1-13-16,1-5-8 15,0-4-19-15,8-3-3 16,7-8 2-16,0-7 7 15,2-4-6-15,0 0-2 16,-4-12-1-16,-1-10-4 16,-8-3-1-16,-2-3-1 15,-2-3 0-15,-3 0-6 16,-10 3-60-16,2 4-89 16,5 12-8-16,6 12-74 0,2 0-469 15,10 3-208-15</inkml:trace>
  <inkml:trace contextRef="#ctx0" brushRef="#br0" timeOffset="11577.9808">10293 5582 1521 0,'0'0'350'16,"0"0"-180"-16,0 0-127 15,0 0 16-15,0 0 50 16,13 78-42-16,-13-51-14 15,0-2-16-15,0-4-10 16,0-2-13-16,-5-6-5 16,2-7-9-16,0-5 17 0,-2-1 124 15,5-5-4-15,0-13-85 16,0-7-34-16,5-4-3 16,6 0 12-1,2 6-6-15,2 6 9 0,-1 8-15 16,3 9-8-16,0 0-2 15,4 19-5-15,4 6-1 16,0 5 1-16,2 0-1 16,-2 2 0-16,-4-3-75 15,4-5-112-15,-5-7-298 16,-8-8-565-16</inkml:trace>
  <inkml:trace contextRef="#ctx0" brushRef="#br0" timeOffset="11937.9405">10834 5494 1382 0,'0'0'194'15,"0"0"-31"-15,0 0 13 16,83 43 41-16,-57-26-87 15,-4 3-50-15,-10 1 3 16,-8 1-28-16,-4 2-24 16,-6 3-6-16,-17 2 24 0,-7 1 21 15,-2-2-9 1,3-1-11-16,3-5-16 0,10-5-1 16,4-6-14-16,9-4-5 15,3-4-2-15,0-3 11 16,15 0 3-16,11 0 8 15,10-6-5-15,5-5-10 16,0-1-19-16,-2-2-48 16,10-6-118-16,-11 6-360 15,-10-4-582-15</inkml:trace>
  <inkml:trace contextRef="#ctx0" brushRef="#br0" timeOffset="12465.6949">12164 5571 1500 0,'0'0'500'0,"0"0"-267"0,0 0-92 15,0 0-33-15,0 0-11 16,0 0-51-16,0 0-28 16,61 0-9-16,-25 0-9 15,2 0-106-15,3 3-98 16,-10-1-292-16,-11 3-235 0</inkml:trace>
  <inkml:trace contextRef="#ctx0" brushRef="#br0" timeOffset="12606.5368">12158 5738 1007 0,'0'0'243'16,"0"0"16"-16,0 0-129 15,0 0-56-15,0 0-7 16,0 0-7-16,0 0-50 16,148-6-10-16,-89-14-240 15,-9-4-735-15</inkml:trace>
  <inkml:trace contextRef="#ctx0" brushRef="#br0" timeOffset="12835.0052">12553 5416 33 0,'0'0'1161'0,"0"0"-925"15,0 0 6-15,90 58-74 16,-50-23-4-16,0 6-14 15,-4 2 18-15,-9 1-66 0,-13-1-45 16,-14-2-28 0,0 0-11-16,-27-7-6 0,-11-2-12 15,-24 1-85-15,7-8-174 16,4-11-374-16</inkml:trace>
  <inkml:trace contextRef="#ctx0" brushRef="#br0" timeOffset="15624.53">13750 5629 942 0,'0'0'682'16,"0"0"-504"-16,0 0 48 16,0 0-49-16,-102-22-24 15,80 24-39-15,4 13-13 16,3 5-33-16,9 2-13 16,6 2 1-16,0-1-4 15,15 2 8-15,9 2 4 0,7 0-13 16,6 2-11-16,-1 3-10 15,-2 1-9 1,-4 1-11-16,-9 2 1 0,-10 0-4 16,-11-2-7-16,0-1 8 15,-16-2-7-15,-13-5 5 16,-8-2-6-16,-4-12-77 16,-9-7-84-16,1-5-114 15,-20-29-208-15,12-4-185 16,12-7-601-16</inkml:trace>
  <inkml:trace contextRef="#ctx0" brushRef="#br0" timeOffset="15769.9512">13502 5649 980 0,'0'0'512'0,"0"0"-297"0,84-42 34 16,-36 26-94-16,8 7-38 15,9 1-65-15,6 5-33 16,26 3-19-16,-18 0-137 15,-14 7-478-15</inkml:trace>
  <inkml:trace contextRef="#ctx0" brushRef="#br0" timeOffset="15934.8557">14276 5732 694 0,'0'0'1212'0,"0"0"-934"16,0 0-77-16,0 0-127 15,0 0-25-15,0 0-30 16,0 0-19-16,-21 6-39 16,26-6-212-16,5 0-340 0</inkml:trace>
  <inkml:trace contextRef="#ctx0" brushRef="#br0" timeOffset="16368.2115">14582 5547 1835 0,'0'0'332'16,"0"0"-8"-16,0 0-192 0,0 0-78 16,0 0-17-16,0 0 4 15,92-22-16-15,-75 22-9 16,-7 10-1-16,-5 7-6 15,-5 5-7-15,-2 6 8 16,-17 2-4-16,-5-1-5 16,-3-2 0-16,-1-5 0 15,1-5-1-15,8-6 1 16,8-3-1-16,6-5 6 16,4-3 6-16,1 0 33 0,0 1-15 15,12 3-14 1,10 2 2-16,8 4 26 0,8 2 6 15,2 0 3-15,0 2-1 16,-3 0 5-16,-8 0-24 16,-10 2 5-16,-9-2-1 15,-10 4-4-15,-8 3-23 16,-36 8 1-16,-41 8-5 16,-65 12-6-16,-70 6-110 15,28-12-342-15,-11-7-1081 0</inkml:trace>
  <inkml:trace contextRef="#ctx0" brushRef="#br0" timeOffset="17545.9532">16977 4920 1687 0,'0'0'345'0,"0"0"-174"0,0 0-79 16,0 0-61-16,0 0-12 15,106-17-19-15,-57 16 0 16,5 1-109-16,-12 7-229 16,-17 6-366-16</inkml:trace>
  <inkml:trace contextRef="#ctx0" brushRef="#br0" timeOffset="17685.2083">16902 5205 1038 0,'0'0'275'0,"0"0"-66"0,0 0-84 15,0 0-52-15,107-23-12 16,-4-14-61-16,8-10-6 16,-23 8-355-16,-28 5-680 0</inkml:trace>
  <inkml:trace contextRef="#ctx0" brushRef="#br0" timeOffset="17907.4581">17446 4691 1324 0,'0'0'193'15,"0"0"-26"-15,128 31 7 0,-65 2 31 16,-1 7-77-16,-9 8 20 16,-13 4-28-16,-22 4-38 15,-18 2 2-15,-5 0-39 16,-32-1-27-16,-14-7-18 15,-19 0-71-15,12-15-277 16,15-17-1019-16</inkml:trace>
  <inkml:trace contextRef="#ctx0" brushRef="#br0" timeOffset="18574.8852">19738 4158 1257 0,'0'0'335'16,"0"0"-71"-16,0 0 3 15,0 0-102-15,0 0-15 0,-99-21-47 16,66 35-19-16,-2 8-6 15,4 1-6-15,6 5-11 16,10-3-21-16,7-3-16 16,8 0-5-16,3 1 14 15,18-1-12-15,15 1-3 16,6 4 3-16,8 2 5 16,1-1-9-16,-2 0-3 15,-7 0-7-15,-12-3-6 16,-12-1 9-16,-14-1-9 15,-4-3 5-15,-12 0 1 16,-18 0-1-16,-10 1-6 16,-8-4-70-16,-8-5-65 15,-31-12-146-15,13 0-278 16,7-15-390-16</inkml:trace>
  <inkml:trace contextRef="#ctx0" brushRef="#br0" timeOffset="18727.0665">19573 4071 1437 0,'0'0'253'16,"0"0"1"-16,114-40-110 15,-55 27-53-15,2 8-45 16,-1 5-33-16,5 10-13 16,-13 12-170-16,-16-2-586 0</inkml:trace>
  <inkml:trace contextRef="#ctx0" brushRef="#br0" timeOffset="18878.0721">19990 4338 1714 0,'0'0'261'16,"0"0"-118"-16,0 0-110 15,0 0-33-15,0 0-225 16,105-49-366-16</inkml:trace>
  <inkml:trace contextRef="#ctx0" brushRef="#br0" timeOffset="19184.9803">20540 4065 530 0,'0'0'1450'15,"0"0"-1222"-15,-82 34 33 16,52-10-105-16,8 3-5 15,11 1-62-15,9 1-5 16,2-2-18-16,16 1-13 16,13-4-14-16,7 1-4 15,6-4 5-15,5 0-5 16,0 0-14-16,0 0-8 16,-6 1-1-16,-10 0-5 15,-9-2-6-15,-14-1-1 16,-8 0 1-16,-3 1 5 0,-23-2 2 15,-11 0-8-15,-12-1-75 16,-15-8-68-16,-36-9-91 16,16 0-299-16,8-14-419 0</inkml:trace>
  <inkml:trace contextRef="#ctx0" brushRef="#br0" timeOffset="19340.1315">20338 4023 1521 0,'0'0'269'16,"95"-35"-103"-16,-9 11-26 16,28 5-42-16,7 8-24 15,-8 11-40-15,-26 5-17 0,-20 19-17 16,-22 0-103 0,-19-7-409-16</inkml:trace>
  <inkml:trace contextRef="#ctx0" brushRef="#br0" timeOffset="19613.267">19127 5067 2023 0,'0'0'224'16,"145"29"-164"-16,32-29 53 15,54-12 125-15,30-27-25 16,3-10-38-16,-29 7-19 0,-19 2-87 16,-33 8-29-16,-38 7-28 15,-50 6 3-15,-41 9-15 16,-34 6-83-16,-20 4-142 16,-50 0-13-16,-5 9-261 15,-15 3-393-15</inkml:trace>
  <inkml:trace contextRef="#ctx0" brushRef="#br0" timeOffset="19905.0426">19808 5299 1844 0,'0'0'340'0,"0"0"-205"0,0 0 99 16,0 0-21-16,0 76-37 15,9-48-32-15,11 2-33 16,5 1-39-16,8 1-18 16,4 0-11-16,2-1-7 15,-1-1-17-15,-8 1 1 16,-11-2-14-16,-12 1-5 16,-7-2 0-16,-13 1-1 15,-20-5-37-15,-12-2-51 16,-6-12-47-16,-8-6-67 15,-25-21-72-15,17-15-239 0,9-6-365 16</inkml:trace>
  <inkml:trace contextRef="#ctx0" brushRef="#br0" timeOffset="20037.3853">19798 5277 869 0,'0'0'494'0,"0"0"-309"16,121-27-69-16,-69 24-81 15,9 3-35-15,-12 7-102 16,-13 5-579-16</inkml:trace>
  <inkml:trace contextRef="#ctx0" brushRef="#br0" timeOffset="20183.8494">20276 5361 1463 0,'0'0'543'0,"0"0"-338"16,0 0-105-16,0 0-32 15,0 0-26-15,0 0-26 16,0 0-8-16,102 0-8 16,-74 0-204-16,-6 0-472 0</inkml:trace>
  <inkml:trace contextRef="#ctx0" brushRef="#br0" timeOffset="20624.9895">20577 5218 2221 0,'0'0'282'0,"0"0"-162"0,0 0-84 16,0 0 22-16,99-5-13 16,-69 5-18-16,-7 8-17 15,-8 4-1-15,-11 4-7 16,-4 4-2-16,0 2 6 15,-10 0-4-15,-5-1-1 16,1-2-1-16,3-4-2 16,3-5 2-16,5-5 0 15,3-3 0-15,0-2 44 16,9 0 6-16,15 0-20 16,7 0 18-16,11 5-15 15,6 4-3-15,3 3-14 16,1 5-7-16,-4 3-1 0,-4 2-7 15,-10 0 6-15,-13 2-7 16,-11 0 0-16,-10 1 11 16,-10 1-2-16,-24 0-6 15,-13 0-3-15,-11-3-6 16,-7-7-6-16,-5-7-12 16,3-9-40-16,6-3-79 15,8-53-150-15,18 0-365 16,14-7-695-16</inkml:trace>
  <inkml:trace contextRef="#ctx0" brushRef="#br0" timeOffset="20824.2364">21612 4640 2304 0,'0'0'273'15,"0"0"-145"-15,0 0-94 16,0 0-20-16,80 0-13 16,-42-2-1-16,17-3-162 15,-11 3-391-15,-12-2-591 0</inkml:trace>
  <inkml:trace contextRef="#ctx0" brushRef="#br0" timeOffset="20978.6081">21544 5000 2311 0,'0'0'292'15,"0"0"-159"-15,139-41-96 16,-4-1-30-16,21-10-7 16,-26 11-274-16,-33 4-702 0</inkml:trace>
  <inkml:trace contextRef="#ctx0" brushRef="#br0" timeOffset="23064.9763">22728 4942 1669 0,'0'0'328'0,"0"0"-104"15,0 0 86-15,0 0-70 16,0 0-34-16,0 0-55 16,0 0-86-16,34 0-20 15,51-9-9-15,50-4 13 16,28-3 0-16,10-1-20 16,-16 4-2-16,-32 0-9 15,-28 5-6-15,-28-1-5 16,-25 3-6-16,-17 1-1 0,-6-1 0 15,-3 0-12-15,-9 1-36 16,-9-1-90-16,0 3-149 16,-39 3-201-16,2 0-182 15,-9 0-194-15</inkml:trace>
  <inkml:trace contextRef="#ctx0" brushRef="#br0" timeOffset="23305.7686">22747 5167 1536 0,'0'0'777'15,"0"0"-651"-15,0 0-42 0,79 6 114 16,30-6 65-16,62 0-61 16,38-13-54-16,12-4-46 15,-17-1-25-15,-40 2-14 16,-28 2-21-16,-36 3-24 15,-33 2-18-15,-29 4 7 16,-19 2-7-16,-13-1-74 16,-5 2-179-16,-1-3-451 0</inkml:trace>
  <inkml:trace contextRef="#ctx0" brushRef="#br0" timeOffset="32039.8727">3507 7654 1704 0,'0'0'336'15,"0"0"-78"-15,-97-18 50 16,48 18-94-16,-9 9-78 15,-3 17-31-15,-2 14-27 16,3 10-21-16,7 8-9 16,11 0-9-16,10-2-11 15,13-3-14-15,13-8-7 16,6-9-7-16,6-6-9 16,15-12 9-16,10-11 0 15,6-7-5-15,8-15 4 16,3-14-1-16,0-14-16 0,-5-6 11 15,-3-1 7-15,-7 0 6 16,-5 7-6-16,-8 10-5 16,-1 8 5-16,-7 12 1 15,-2 13-1-15,1 0-21 16,4 20 15-16,3 12 5 16,1 2 0-16,-1 3 1 15,3-1 0-15,6-7-15 16,4-8-107-16,10-8-15 15,5-13-107-15,24-20-250 16,-10-11-60-16,-10-7-268 0</inkml:trace>
  <inkml:trace contextRef="#ctx0" brushRef="#br0" timeOffset="32488.883">3877 7649 977 0,'0'0'488'0,"0"0"-122"16,0 0-86-16,0 0-62 15,-100-41-63-15,75 51-78 16,-2 12-29-16,5 9-14 15,4 2-19-15,10 3-8 16,4-4-6-16,4-2 0 16,7-8 4-16,8-10-5 15,4-7 0-15,-1-5-12 16,0-8-3-16,-4-15 9 16,-1-8 6-16,-7-3 0 15,0-1 1-15,-3 6 29 16,-1 5 55-16,0 13 38 15,1 10-35-15,5 1-51 0,5 21-31 16,16 31 3 0,12 27 33-16,4 32 25 0,-6 16 22 15,-15-2-32-15,-23-9-9 16,-1-31-23-16,-18-18-12 16,-4-23-7-16,-5-13-5 15,-4-6 1-15,-5-5 4 16,-4-11-5-16,4-9-1 15,6-31 0-15,9-31-14 16,8-33-29-16,11 3-36 16,2 9-43-16,11 17 19 15,13 26-2-15,3 3-29 0,11 4-67 16,7 9-56 0,1 7 18-16,26-3-57 0,-12 6-71 15,-6-1-210-15</inkml:trace>
  <inkml:trace contextRef="#ctx0" brushRef="#br0" timeOffset="32856.9894">4271 7785 1315 0,'0'0'290'16,"0"0"-17"-16,0 0-99 16,0 0-41-16,0 0-47 15,0 0-30-15,-42 78-32 16,42-64-14-16,8-2-9 15,5-4 0-15,0-6 5 16,1-2-6-16,2-2 8 0,-2-16 1 16,5-5 3-16,-4-6-1 15,0-8 0-15,-5-1 8 16,-1-3 41-16,-6 4 30 16,0 8 17-16,-3 9-5 15,0 13 61-15,-3 7-42 16,-10 10-79-16,-5 22-9 15,-5 10 54-15,3 11 2 16,3 6-24-16,5 4-19 16,8-5-2-16,4-4-11 15,0-6-17-15,11-7-14 16,8-12-1-16,6-5-1 16,33-24-108-16,-1 0-197 15,0-11-567-15</inkml:trace>
  <inkml:trace contextRef="#ctx0" brushRef="#br0" timeOffset="33392.3322">6429 7833 1187 0,'0'0'797'0,"0"0"-544"16,0 0-86-16,0 0-69 16,0 0-49-16,0 0-28 15,93-12-12-15,-35 1-9 16,24-6-143-16,-17 3-227 15,-13 3-506-15</inkml:trace>
  <inkml:trace contextRef="#ctx0" brushRef="#br0" timeOffset="33550.9255">6475 7982 1160 0,'0'0'527'15,"0"0"-344"-15,0 0 18 0,0 0-89 16,0 0-59-16,0 0-24 15,0 0-14-15,157 40-15 16,-42-79-6-16,-15 5-156 16,-27 2-571-16</inkml:trace>
  <inkml:trace contextRef="#ctx0" brushRef="#br0" timeOffset="33787.1522">6876 7536 1061 0,'0'0'908'0,"0"0"-732"16,0 0-54-16,0 0-92 16,99 29 8-16,-6 10 84 15,2 2 15-15,-7 0-23 16,-15-3-45-16,-28-2-21 16,-5 6-11-16,-13 6 0 15,-21 2 5-15,-17 4-6 16,-48 10-9-16,-46 11-10 15,-38 5-17-15,3-10-34 16,31-23-157-16,43-27-484 0</inkml:trace>
  <inkml:trace contextRef="#ctx0" brushRef="#br0" timeOffset="34981.2123">9521 7428 1237 0,'0'0'383'15,"0"0"-234"-15,0 0 19 16,0 0 7-16,0 0-44 16,0 0-48-16,0 0-10 15,-69 67 14-15,93-41-38 16,10 3-12-16,8 6 7 15,4 0-9-15,-2 2-18 16,-8-1-8-16,-8 0-2 16,-12 1 3-16,-13-1-2 15,-3-2-8-15,-19-2 8 16,-14-1-8-16,-10-5-92 0,-32-4-100 16,11-8-93-16,5-10-334 15</inkml:trace>
  <inkml:trace contextRef="#ctx0" brushRef="#br0" timeOffset="35417.081">9348 7458 1307 0,'0'0'190'0,"0"0"-126"16,158-47 0-16,-52 33-19 15,13 3-25-15,-1 8-11 16,-13 3-9-16,-25 0 3 15,-22 0-3-15,-22 0 0 16,-15 0-44-16,-7 0-13 0,-3 0 57 16,-6 0 9-16,-5 0 191 15,0 0 24-15,-12 6-74 16,-8 12-20-16,-7 10 75 16,-3 8-19-16,2 10-23 15,3 0-17-15,8 1-35 16,6-3-21-16,9 0-11 15,2-10-28-15,6-5-9 16,14-5-15-16,5-10-9 16,6-11-5-16,7-3-5 15,1-16 2-15,2-13-2 16,-4-10-1-16,-4-8-6 16,-6-8-1-16,-11-2 0 0,-5-1 5 15,-11 4-4 1,0 10-1-16,-13 10 0 0,-15 12-21 15,-10 15-50-15,-34 19-177 16,8 11-107-16,1 9-507 0</inkml:trace>
  <inkml:trace contextRef="#ctx0" brushRef="#br0" timeOffset="37273.6988">4654 7986 567 0,'0'0'1684'0,"0"0"-1340"16,0 0-119-16,0 0-111 16,0 0-75-16,0 0-26 15,0 0-11-15,-5 102-1 16,5-55 0-16,11 24-1 15,8-14-257-15,-2-7-623 0</inkml:trace>
  <inkml:trace contextRef="#ctx0" brushRef="#br0" timeOffset="37805.1128">3874 9339 1476 0,'0'0'591'16,"0"0"-447"-16,-64-79 135 15,34 57-7-15,-3 11-81 16,-3 11-68-16,-4 8-62 16,-3 25-34-16,-1 13-6 15,1 12 11-15,6 3-2 16,9-2-15-16,10-5-2 16,15-10-5-16,3-10-8 15,13-10 1-15,13-11-1 16,8-11 0-16,2-2 0 15,4-22-1-15,-1-12-8 16,-1-8-5-16,-6-5 13 16,-7-2 1-16,-8 5 0 0,0 9 1 15,-9 13-1-15,-3 10 1 16,6 9-1-16,-3 3 0 16,5 10 0-16,5 13-1 15,7 9 1-15,5 2 1 16,3 0 0-16,6-6-1 15,6-7-12-15,7-12-140 16,5-9-88-16,26-36-217 16,-15-10-132-16,-12-5-316 0</inkml:trace>
  <inkml:trace contextRef="#ctx0" brushRef="#br0" timeOffset="38180.1908">4360 9109 1144 0,'0'0'552'0,"0"0"-275"15,0 0 24-15,-86-34-83 16,59 34-114-16,1 22-55 15,1 9-22-15,9 6-12 16,5 4-8-16,8 0-6 16,3-5-1-16,8-5 0 15,12-9-9-15,2-11-35 16,1-11-9-16,0-6 14 16,-5-19 17-16,-2-9 2 15,-5-4 20-15,-1 2 2 16,-7 7 44-16,-2 7 60 15,1 10 19-15,-1 12-22 16,4 0-64-16,1 26-30 0,10 24-2 16,9 29 55-1,5 24 24-15,0 9 6 0,-12-8-2 16,-12-24-45-16,-6-24-25 16,-4-14 9-16,-16-7-11 15,-2-3-6-15,-11-1-11 16,-3-7 6-16,-2-19-5 15,2-7-2-15,4-39-9 16,12-30-112-16,20-28-120 16,0 9-239-16,17 13-294 0</inkml:trace>
  <inkml:trace contextRef="#ctx0" brushRef="#br0" timeOffset="38532.1563">4594 9177 1415 0,'0'0'225'0,"0"0"-10"16,0 0-71-16,0 0-48 15,8 92-41-15,11-73-20 16,2-7-5-16,0-5-13 16,3-7 1-16,-6-7 7 15,3-14 24-15,-5-9 0 16,-4-6-11-16,-4-3 28 15,-5 3 27-15,-3 4 22 16,0 6-5-16,-6 11 19 16,-4 8-1-16,-6 7-29 15,-2 5-40-15,-6 22-31 0,-1 12 10 16,0 13 17 0,5 5-16-16,7 5-12 15,10 1-14-15,3-6-12 0,6-8 7 16,19-7-8-16,10-13-25 15,26-16-141-15,-8-10-161 16,-4-3-447-16</inkml:trace>
  <inkml:trace contextRef="#ctx0" brushRef="#br0" timeOffset="38801.965">5006 9237 1423 0,'0'0'512'15,"0"0"-388"-15,0 0-4 0,87-19 64 16,-50 19-43-16,0 0 11 16,-3 7-25-16,-8 12-24 15,-13 11-10-15,-8 6 40 16,-5 7-16-16,-15 7-13 16,-14 4-36-16,-7-3-20 15,1-5-15-15,5-7-18 16,9-13-2-16,16-10-7 15,5-14-6-15,42-4-30 16,46-38-81-16,38-30-190 16,-10 5-410-16,-20-1-842 0</inkml:trace>
  <inkml:trace contextRef="#ctx0" brushRef="#br0" timeOffset="38973.5222">6299 9078 2141 0,'0'0'318'16,"0"0"-57"-16,0 0-170 16,0 0-60-16,0 0-20 15,0 0-11-15,115 0-35 16,-74 0-169-16,-9 0-265 16,-13 2-241-16</inkml:trace>
  <inkml:trace contextRef="#ctx0" brushRef="#br0" timeOffset="39103.174">6225 9319 1699 0,'0'0'243'16,"0"0"12"-16,0 0-120 0,0 0-22 15,0 0-30-15,119-5-31 16,-38-27-52-16,24-15-91 16,-27 11-112-16,-26 8-458 0</inkml:trace>
  <inkml:trace contextRef="#ctx0" brushRef="#br0" timeOffset="39336.1864">6717 8930 1969 0,'0'0'254'16,"0"0"-198"-16,86 17-31 0,-25-3 73 15,10 6-21-15,1 5 5 16,-16 5-20-16,1 7-3 15,-20 5-3-15,-21 7 8 16,-16 2-7-16,-36 15-11 16,-46 9-20-16,-37 9-26 15,-18-4-12-15,7-17-143 16,37-27-149-16,39-21-643 0</inkml:trace>
  <inkml:trace contextRef="#ctx0" brushRef="#br0" timeOffset="39899.3604">9464 8588 1726 0,'0'0'307'0,"0"0"-104"15,0 0-76-15,0 0-84 16,0 0-22-16,100-17-12 16,-77 42-9-16,-2 9 15 15,-8 4-3-15,-6 4-5 16,-7-1 11-16,0-3 15 16,-1-5 10-16,-6-8 5 15,2-6 11-15,5-7-8 16,0-4-23-16,13 0 9 15,10-1 16-15,8 2-8 16,3 1-16-16,1 5-8 16,-4 0-13-16,-8 4-2 15,-9 1-5-15,-12 2 11 0,-2 3 16 16,-27 2 17-16,-13 4-6 16,-14 1-15-16,-8-1-15 15,-1-6-9-15,0-6 0 16,8-12-114-16,19-14-144 15,12-15-336-15,18-8-632 0</inkml:trace>
  <inkml:trace contextRef="#ctx0" brushRef="#br0" timeOffset="40192.1665">10045 8699 1805 0,'0'0'504'16,"0"0"-427"-16,-56 78 49 15,26-30 13-15,4 4 29 16,8-1-53-16,10-5-19 16,8-6-20-16,9-9-31 15,20-11-18-15,11-12-4 16,11-8 4-16,5-15-12 16,2-19-5-16,-1-12-9 15,-4-15 5-15,-12 1 0 16,-13-6-5-16,-13 5-1 15,-15 17 1-15,0 7 9 16,-24 15-8-16,-10 18-2 16,-9 4-42-16,-10 21-129 0,13 1-282 15,14-6-770-15</inkml:trace>
  <inkml:trace contextRef="#ctx0" brushRef="#br0" timeOffset="42512.235">13890 7445 512 0,'0'0'983'0,"0"0"-753"16,-94-1-18-16,56 6-47 16,7 7-35-16,6 1-1 15,9 2 18-15,8 0-53 16,8 1-1-16,0 3-21 15,19 0-21-15,10 8-8 16,8 2-3-16,8 8-2 16,3 2-4-16,-5 3-16 15,-9 1-12-15,-10-4-4 16,-12 0 7-16,-12-6-9 16,-5-2 0-16,-20-3-58 15,-12-8-81-15,-6-4-128 16,-32-16-55-16,11 0-270 0,4-9-649 0</inkml:trace>
  <inkml:trace contextRef="#ctx0" brushRef="#br0" timeOffset="42880.9025">13838 7400 973 0,'0'0'282'0,"83"-25"-7"16,-31 16-64-16,3 0-15 15,-8 6-42-15,-10 3-56 16,-8 3-18-16,-12 14 12 16,-6 4 33-16,-8 11 13 0,-3 5-1 15,0 6-40-15,0 3-18 16,-3 0-16-16,1-2-3 16,2-8-14-16,0-8-5 15,12-8-20-15,2-7-5 16,3-11-1-16,5-2 17 15,2-10 20-15,4-14-11 16,0-7-12-16,-4-11-12 16,-6-3-8-16,-5-3-9 15,-8 3 1-15,-5 6 5 16,0 12-6-16,-6 10-26 16,-12 13-36-16,-7 4-135 15,-7 15-90-15,-17 34-76 16,6-2-203-16,2 2-338 0</inkml:trace>
  <inkml:trace contextRef="#ctx0" brushRef="#br0" timeOffset="43143.2265">13453 8400 2134 0,'0'0'570'16,"0"0"-497"-16,0 0-45 16,162-28 7-16,-11-6 104 15,23-4-6-15,1 1-28 16,-20 7-26-16,-37 11-47 0,-27 4-15 16,-26 4-11-16,-26 5-6 15,-15 2-26-15,-4 0-151 16,-17 4-113-16,-3 0-290 15,-3 0-339-15</inkml:trace>
  <inkml:trace contextRef="#ctx0" brushRef="#br0" timeOffset="43539.7132">13838 8562 1667 0,'0'0'278'0,"0"0"-145"15,0 0-76-15,0 0-37 16,0 0 108-16,0 0-17 16,107 26-38-16,-77-13-38 15,-6 4-20-15,-8 1-6 16,-7 2-1-16,-3 2-1 16,-5 1 2-16,1 0 6 15,-1-1-5-15,2-3 14 16,4-2 3-16,3-2 30 15,5-3 2-15,4 3-29 16,4-3-8-16,1 0-8 16,4 1 5-16,-3 0 26 15,-3-1-26-15,-8 2-11 0,-9 0-7 16,-5 2 6-16,-24 1-1 16,-27 5-4-16,-34-1-1 15,-27-3 5-15,6-5-6 16,19-9-30-16,32-4-70 15,27 0-56-15,11-19-106 16,6-1-97-16,11-5-746 0</inkml:trace>
  <inkml:trace contextRef="#ctx0" brushRef="#br0" timeOffset="43870.0322">14326 8551 1328 0,'0'0'590'16,"0"0"-427"-16,0 0 33 0,-71 81 7 16,46-40-33-16,5 1-43 15,6 0-42-15,11-5-32 16,3-5-26-16,0-10-6 16,7-6-4-16,12-11-1 15,4-5 10-15,5-8 9 16,5-17-11-16,1-10-18 15,-1-9 2-15,-6-6-1 16,-2-5-6-16,-11 2 5 16,-10 5 0-16,-4 8 0 15,-1 8-5-15,-17 12-1 16,-6 8 0-16,-3 6-42 16,3 4-32-16,8 2-70 0,16-7-121 15,4 3-278 1,16-7-740-16</inkml:trace>
  <inkml:trace contextRef="#ctx0" brushRef="#br0" timeOffset="44084.6376">15255 8009 2220 0,'0'0'283'0,"0"0"-9"0,0 0-189 16,0 0-71 0,0 0-14-16,0 0 1 0,110 0-1 15,-52-1-112-15,-12-1-255 16,-10 2-328-16</inkml:trace>
  <inkml:trace contextRef="#ctx0" brushRef="#br0" timeOffset="44233.3298">15265 8266 1570 0,'0'0'515'0,"0"0"-431"16,0 0-50-16,0 0-13 16,125 8-21-16,-44-20-173 15,1-7-1113-15</inkml:trace>
  <inkml:trace contextRef="#ctx0" brushRef="#br0" timeOffset="44653.263">16414 8497 2080 0,'0'0'387'0,"0"0"-71"0,0 0-186 16,0 0-87-16,167-19 87 16,13-1 7-16,41-2-21 15,22 3-38-15,-9 4-22 16,-31 6-7-16,-11 1-5 16,-21 1-24-16,-45 2-20 15,-36 1-1-15,-39 0 1 16,-26 0-95-16,-10 1-92 0,-15-3-66 15,-14 1-44-15,-20-3-552 16</inkml:trace>
  <inkml:trace contextRef="#ctx0" brushRef="#br0" timeOffset="44902.2326">16533 8739 1896 0,'0'0'226'16,"0"0"-58"-16,187 17 84 16,12-17 40-16,52-21-62 15,31-7-20-15,1 0-71 0,-26 8-40 16,-13-2-18-16,-22 0-66 16,-34 1 6-16,-38 3-9 15,-50 4-12-15,-41 5-4 16,-29 3-79-16,-25-3-92 15,-4 4-159-15,-1-2-377 0</inkml:trace>
  <inkml:trace contextRef="#ctx0" brushRef="#br0" timeOffset="47562.0855">2388 4791 393 0,'0'0'1554'16,"0"0"-1387"-16,-83-86 10 15,19 59 62-15,-30 11-49 16,-30 17-58-16,-22 36-44 15,-2 29-31-15,14 23-29 16,28 6-8-16,28 3-7 16,29-5 17-16,31-1-23 15,18-5 2-15,20-1-8 16,32-5-1-16,15-4 0 16,12-12 0-16,-9-12 2 15,-15-14-1-15,-19-7-1 0,-12-3 0 16,-3 5-1-1,-12 9-6-15,-6 6 6 0,-6 4 1 16,-29 4 1-16,-15 2-1 16,-9-1-1-16,-10-5 0 15,6-7-5-15,9-12 5 16,11-13-1-16,21-10 1 16,15-7 1-16,4-4-10 15,23 0-1-15,18 6 10 16,9 11 0-16,14 17 1 15,7 28 1-15,5 37 20 16,-5 44 60-16,-11 27-3 0,-28 15-9 16,-24 2 18-1,-8-8-48-15,-26 7 12 0,-8 6-15 16,-8 5-3-16,-4 7 18 16,1-1-12-16,-1-7-32 15,7-3 28-15,2-10-10 16,0-4-11-16,11-4 23 15,2-7-17-15,4-8-14 16,7-8-5-16,0-9 5 16,4-20 8-16,3-11-8 15,3-15-6-15,3-27 0 16,0-20 0-16,3-18 0 16,5-15-5-16,2-2 5 15,5-4 1-15,7-8-1 16,4-3 0-16,8-17 0 0,6-17-24 15,14-24-6-15,9-27-39 16,11-31-109-16,-5-20-189 16,-18 28-330-1,-22 12-743-15</inkml:trace>
  <inkml:trace contextRef="#ctx0" brushRef="#br0" timeOffset="47992.6805">1505 3348 1842 0,'0'0'292'0,"0"0"-84"16,0 0 9-16,-59 139-34 0,51-66-50 16,5-4-39-16,3-5-43 15,5-11-21-15,7 6-21 16,4 6-3-16,-4-7-6 16,4-11-140-16,-6-23-333 15,-2-14-236-15,-6-11-779 0</inkml:trace>
  <inkml:trace contextRef="#ctx0" brushRef="#br0" timeOffset="48325.214">1435 3063 1465 0,'0'0'386'15,"28"-108"-93"1,-8 87 24-16,10 6-177 0,11 5-78 16,11 10-5-16,4 5-15 15,2 23-17-15,-7 13 24 16,-12 10 33-16,-14 18-23 15,-16-4-25-15,-9 4-7 16,-12 0 0-16,-24-11-2 16,-7 3-7-16,-8-11-6 15,0-12-11-15,2-14-1 16,4-15-6-16,8-9 6 16,12-12 1-16,6-12 0 15,11-2 5-15,8 4-5 16,6 6-1-16,18 7-14 15,7 9-5-15,8 5 13 0,10 15 1 16,2 5 5 0,7 5 0-16,3-2-11 0,39-5-125 15,-19-6-200-15,-2-10-346 0</inkml:trace>
  <inkml:trace contextRef="#ctx0" brushRef="#br0" timeOffset="48873.1423">2287 3163 2013 0,'0'0'288'16,"0"0"79"-16,0 0-179 15,-101 20-89-15,68 11-41 16,0 9 6-16,3 8-16 0,7 0-19 16,9 1-11-1,8-6-12-15,6-10-1 0,3-10-5 16,16-14-2-16,11-9-20 15,7-9-40-15,7-22 3 16,2-11-43-16,-6-5 30 16,-4-3 2-16,-9 2 51 15,-8 5 19-15,-13 6 9 16,-3 10 27-16,-3 9 37 16,0 7 14-16,0 6 13 15,0 5-47-15,-3 0-40 16,-1 20-13-16,2 6-1 15,2 8 0-15,0 6-5 16,0-2 4-16,17-4-4 0,3-7 5 16,4-11-8-16,1-10-28 15,0-6-35-15,1-16-3 16,-2-15 13-16,-3-11 30 16,-9-19-2-16,-4 0 22 15,-3-5 12-15,-5 0 7 16,0 13 13-16,-5 3 60 15,-3 16 46-15,5 12 9 16,0 15-27-16,3 7-59 16,0 9-49-16,0 18-1 15,11 12 0-15,6 10 1 16,4 6 0-16,0 1 0 16,0 0 0-16,-2-2 0 0,-7 10-184 15,-6-16-157 1,-6-12-365-16</inkml:trace>
  <inkml:trace contextRef="#ctx0" brushRef="#br0" timeOffset="49085.4013">2528 3073 1684 0,'0'0'332'15,"0"0"-215"-15,0 0-4 16,93-6 32-16,-53 12-12 15,3 14-39-15,-4 5-17 16,-6 6-23-16,-9 3-31 0,-13 2-12 16,-4-4-9-1,-7-3-2-15,-9-8-118 0,-12-10-198 16,3-11-337-16</inkml:trace>
  <inkml:trace contextRef="#ctx0" brushRef="#br0" timeOffset="49212.1709">2746 2941 1500 0,'0'0'511'0,"0"0"-170"16,0 0-153-16,0 0-108 16,0 0-80-16,0 0-7 15,0 0 0-15,125 1-179 16,-77 32-85-16,-9-5-555 0</inkml:trace>
  <inkml:trace contextRef="#ctx0" brushRef="#br0" timeOffset="49494.2573">3140 2934 963 0,'0'0'1148'15,"0"0"-626"-15,0 0-262 0,0 0-113 16,0 0-68-16,0 0-16 16,-74 84 0-16,68-39-8 15,4 2-7-15,2-2-8 16,3-9-16-16,13-10-13 15,1-9-2-15,8-12 7 16,4-5 19-16,5-10 25 16,2-17-2-16,1-10-23 0,-4-10-10 15,-10-4-8 1,-12-1-1-16,-8 2-4 0,-3 10-12 16,-22 15-18-16,-59 25-49 15,2 8-296-15,-12 15-886 0</inkml:trace>
  <inkml:trace contextRef="#ctx0" brushRef="#br0" timeOffset="51005.2865">588 11232 1640 0,'0'0'334'16,"0"0"-198"-16,0 0 1 15,0 0-23-15,0 0-65 16,0 0-25-16,85-34-7 16,-40 16-3-16,1-5-8 15,-4-3 9-15,-8-2-2 16,-12-4 21-16,-14 1 12 16,-8 2 29-16,0 0 1 0,-3 7-9 15,-6 5 15-15,-1 5 20 16,4 9-29-16,1 3-21 15,5 11-44-15,0 18-8 16,0 17-1-16,6 10 0 16,15 8 1-16,7 2-1 15,4 2 1-15,3-4-1 16,-5 0 0-16,-9-2 0 16,-9-6 0-16,-12-5 0 15,-3-10-36-15,-19-12 4 16,-11-13 18-16,-3-15 6 15,-4-2-9-15,-2-24-13 16,6-11 8-16,11-3 16 0,11-1 6 16,13 5-11-16,2 4 1 15,28 4-11-15,25 1-15 16,5 5-5-16,10 2-10 16,1 5-63-16,-12 4-80 15,2-3 14-15,-13 1 53 16,-14-5 57-16,-13-3 37 15,-15-3 34-15,-5 1 19 16,0 1 64-16,-4 3 50 16,-3 8-27-16,4 6 16 15,1 4-67-15,2 3-55 16,0 19-9-16,0 8 8 16,5 10 0-16,1 5 1 0,-2-1 0 15,0-2 0 1,-1-6 1-16,-1-11-1 0,-1-11 0 15,1-12 0-15,4-5 28 16,5-23-5-16,2-13-23 16,2-6 0-16,7 1-1 15,-3 6 1-15,-5 8 1 16,1 13 0-16,-8 7 8 16,-2 10-9-16,-2 0 0 15,3 13 0-15,4 8 1 16,4 5 7-16,3 0-1 15,5-1-6-15,-1-4 1 0,2-8-1 16,-2-8 1-16,-6-5 5 16,1-5-1-16,-7-15 12 15,-3-13-6-15,-6-9-4 16,0-17-1-16,-12-24-7 16,-10 6 0-16,3 8-1 15,2 16 1-15,7 24 3 16,4 8 88-16,1 6 19 15,4 13-43-15,1 2-46 16,0 21-21-16,12 15 0 16,12 10 2-16,1 8 7 15,9 8 0-15,-2-3 1 16,-4-1 2-16,-3-5-11 16,-10-5-1-16,-9-8 0 15,-6-11-69-15,-12-16-101 0,-16-8-168 16,-2-5-386-16</inkml:trace>
  <inkml:trace contextRef="#ctx0" brushRef="#br0" timeOffset="51165.5655">1250 11190 1597 0,'0'0'351'0,"0"0"-258"15,0 0-62-15,0 0 38 16,136-39-16-16,-69 24-29 15,6 1-24-15,2 2-71 16,-11 3-422-16,-18 1-1065 0</inkml:trace>
  <inkml:trace contextRef="#ctx0" brushRef="#br0" timeOffset="52542.3138">1727 11047 1452 0,'0'0'250'0,"0"0"-199"16,0 0 12-16,0 0 45 16,0 0-11-16,0 0-3 15,0 0-31-15,86 36-11 16,-64-36-6-16,0-7-2 16,-4-9-3-16,-3-4-21 15,-1-2-2-15,-8 3 17 16,-2 4 63-16,-4 3-1 15,0 4 4-15,-7 6-4 0,-4 2-27 16,-1 6-41-16,-6 18-19 16,-1 6 19-16,4 12-1 15,3 4-2-15,8 1-11 16,4-2 2-16,7-1-16 16,11-8 5-16,9-8-5 15,1-8-1-15,2-13 0 16,0-7 0-16,1-9 2 15,-1-18-2-15,-5-11-30 16,-1-4-9-16,-9-6-16 16,-3 0 20-16,-3 6 28 15,-3 6 7-15,-3 7 5 0,0 9 19 16,-2 8 12-16,1 8-13 16,1 4-15-16,4 0-8 15,4 10-9-15,4 7 9 16,7 7 0-16,0 4 0 15,2 1 0-15,-3-1 0 16,0-4-43-16,-5-7-125 16,-4-8-173-16,-4-9 30 15,2-6 68-15,-7-21 3 16,0-7 76-16,-3-7 164 16,0-1 77-16,0 5 155 0,0 6 43 15,-3 9-1 1,3 8-35-16,0 9-81 0,0 5-97 15,0 2-46 1,17 20-13-16,8 7 7 0,3 10 10 16,2 2 42-16,-3 1-7 15,-3-4-16-15,-8-7-19 16,-4-10-12-16,-6-10-6 16,-1-11 4-16,-2-3 130 15,-2-26 0-15,1-12-96 16,2-10-25-16,1-2-14 15,2 0 1-15,-1 9-1 16,3 13 0-16,2 7-36 16,8 14-48-16,0 8-42 15,8 2-15-15,6 3-28 0,7 10-111 16,9 0 74-16,2-1 50 16,0-4-197-16,-9-4 6 15,-12-4 122-15,-13 0 144 16,-15-8 81-16,-2-4 252 15,-14-1 30-15,-10 2 5 16,-1 2-79-16,-3 7-10 16,-2 2-18-16,0 1-41 15,-1 19-26-15,1 5-13 16,3 7-19-16,5 5-27 16,10 0-23-16,6-2-13 15,6-5-11-15,7-6-5 0,14-9-2 16,9-8 0-1,4-7 0-15,1-8-7 0,-4-16-34 16,0-2-19-16,-10-3 9 16,-4 0 31-16,-7 2 13 15,-6 7 7-15,-2 3 2 16,-2 6 14-16,0 6 40 16,0 5 4-16,0 0-35 15,-3 9-18-15,-2 11-6 16,0 4 16-16,5 6 2 15,0 3 5-15,10-2-6 16,8-4-3-16,4-5-4 16,5-6-1-16,0-8 1 15,0-8-1-15,-1-3 4 16,-3-18-1-16,-4-11-4 0,-5-12-8 16,-7-23 0-16,-7-26 6 15,-15-35-5-15,-14-12-2 16,-1 23 9-16,3 33-2 15,15 45 46-15,6 22 84 16,-1 6-33-16,4 4-71 16,0 5-17-16,3 2-16 15,0 31 0-15,4 39-7 16,20 34 7-16,9 18 24 16,3 2 30-16,-4-16 6 15,-6-16 13-15,-7-3-1 16,-8-17-36-16,-6-14-12 15,-3-16-14-15,-2-9-10 0,0 13-102 16,0-7-161-16,0-13-710 16</inkml:trace>
  <inkml:trace contextRef="#ctx0" brushRef="#br0" timeOffset="57754.399">5358 12110 1888 0,'0'0'588'0,"0"0"-381"16,0 0 15-16,0 0-32 15,0 0-109-15,0 0-59 16,-12 75-10-16,12-6 57 16,3-1 21-16,-1-7-50 15,2-14-34-15,2 7-4 16,-3 4-1-16,0-7 0 16,-3-7-1-16,0-5-94 15,0-10-133-15,-12-12-88 0,0-7-297 16,-3-10-525-16</inkml:trace>
  <inkml:trace contextRef="#ctx0" brushRef="#br0" timeOffset="57943.4711">5058 12401 2060 0,'0'0'380'16,"0"0"-199"-16,0 0-27 15,0 0-87-15,136-32-40 16,-30 13-10-16,10 1-16 16,-8 5-2-16,-20 6-135 0,-32 3-236 15,-14-1-333-15</inkml:trace>
  <inkml:trace contextRef="#ctx0" brushRef="#br0" timeOffset="59196.1445">5740 12344 1721 0,'0'0'257'0,"0"0"-156"15,0 0-12-15,0 0 70 16,0 0-61-16,88 28-31 16,-54-28-18-16,-2 0-22 0,-3-9-11 15,-9-8 1 1,-7-7-8-16,-5-1 4 15,-8-1-4-15,0 1 6 0,-5 2 64 16,-13 7 15-16,-4 10 1 16,-5 6-32-16,-6 0-10 15,-1 20 26-15,2 9 27 16,4 4-13-16,6 9-38 16,10-1-20-16,9 2-17 15,3-4-11-15,19-5-6 16,14-5-1-16,10-12 1 15,13-10-1-15,6-7 0 16,1-14-81-16,0-13-140 16,-10-9-39-16,-12-8-77 15,-13-1 83-15,-7-2 163 0,-9 1 66 16,-7 7 25 0,-2 6 83-16,-3 13 93 0,0 8 32 15,0 10-27-15,0 2-77 16,0 2-63-16,-1 16-26 15,-1 8 31-15,2 4-6 16,0 2-14-16,0 0-5 16,8-3-9-16,3-4-11 15,-4-4 5-15,0-6-6 16,-2-9 0-16,-1-6-19 16,-1-3 9-16,2-20-7 15,1-11-2-15,1-7 7 16,-2-3 12-16,2 4-1 0,-2 6 1 15,1 9 9-15,-2 11 33 16,0 9 12-16,0 5-30 16,6 3-15-16,5 14-3 15,0 10 4-15,4 4 1 16,-4 2-4-16,-2-1-5 16,-5-2-1-16,1-7 0 15,-4-7 1-15,-1-7-2 16,0-9-21-16,4-1-6 15,4-23-13-15,7-7-25 16,3-8-17-16,0-3 36 16,-3 2 31-16,-3 8 9 15,-7 9 6-15,-4 11 25 16,-4 7 33-16,-1 5-22 16,0 5-24-16,0 12-9 0,0 6 13 15,0 6 2-15,0-2-6 16,9 0-4-16,7-6-8 15,5-6 1-15,2-5-1 16,5-8-17-16,1-2-86 16,0-9-29-16,0-12-53 15,-4-5-8-15,-2-3 87 16,-4-4 58-16,-4 3 33 16,-5 5 15-16,-5 4 76 15,-2 9 106-15,-3 6 5 16,0 6-23-16,0 3-94 0,0 20-38 15,0 15 57-15,0 10 16 16,8 8-34-16,0 7-25 16,1-2-1-16,1 1-9 15,-4 0-15-15,-1-4-14 16,-5-3-7-16,0-7 0 16,0-10 0-16,-11-16-35 15,-2-16-41-15,1-7 30 16,-1-40-29-16,1-34 25 15,1-33 17-15,2-21 18 16,5-2 10-16,4 14 4 16,0 34 1-16,0 25 0 15,10 23 30-15,7 12 36 16,8 3-27-16,9 3-18 0,11 5-7 16,9 12-7-1,2 0 1-15,1 17-7 0,-8 12-1 16,-13 6 1-16,-16 2 0 15,-15 4 0-15,-5-1 5 16,-22-2-5-16,-12-1 0 16,-6-7-1-16,-8-2-54 15,6-9-186-15,12-12-437 0</inkml:trace>
  <inkml:trace contextRef="#ctx0" brushRef="#br0" timeOffset="59417.8134">8016 12160 2422 0,'0'0'313'16,"0"0"-110"-16,0 0-100 15,0 0-69-15,0 0-16 16,0 0-15-16,100-20-3 15,-64 11-155-15,-2 0-156 16,-9 2-320-16,-11 4-616 0</inkml:trace>
  <inkml:trace contextRef="#ctx0" brushRef="#br0" timeOffset="59548.2292">7940 12305 1676 0,'0'0'260'0,"0"0"-31"15,0 0-151-15,0 0-20 0,103 11-23 16,-5-36-35-16,-10 1-90 16,-16 0-437-16</inkml:trace>
  <inkml:trace contextRef="#ctx0" brushRef="#br0" timeOffset="59781.2675">8433 11855 1425 0,'0'0'934'0,"0"0"-800"0,0 0-35 16,86 31 26-1,-31-1 17-15,9 9-67 0,-1 3-12 16,-10 6-1-16,-11 0-9 16,-18 2-23-16,-24-3-5 15,-6 1-7-15,-46 5-3 16,-38 7-15-16,-41 3 0 15,13-10-188-15,14-19-613 0</inkml:trace>
  <inkml:trace contextRef="#ctx0" brushRef="#br0" timeOffset="73665.5477">10983 11778 1625 0,'0'0'569'0,"0"0"-321"16,0 0 19-16,50-82-28 0,-27 74-73 15,3 8-92-15,4 14-44 16,-2 20-14-16,-5 8 2 16,-10 9-7-16,-11 3 2 15,-4 2 1-15,-24 1-4 16,-12-5 1-16,-8-3-1 16,-7-6-4-16,-5-10 1 15,-1-10-6-15,2-12 1 16,5-11-1-16,7-6 8 15,14-23 12-15,12-9 35 16,14-4-19-16,5-2-19 0,18 8-6 16,15 8-10-1,7 11 5-15,2 10-7 0,-1 7 9 16,-4 2-3-16,1 16 0 16,-3 5 1-16,-5 5-1 15,-5 2 0-15,-2-1-5 16,-6-1-1-16,-1-3-5 15,-2-3-95-15,7-8-162 16,-3-6-203-16,0-8-286 0</inkml:trace>
  <inkml:trace contextRef="#ctx0" brushRef="#br0" timeOffset="73967.383">11448 11833 1972 0,'0'0'468'16,"0"0"-227"-16,0 0-65 0,0 0 24 16,-73 73-50-16,56-39-26 15,7 2-30-15,6-2-32 16,4-5-25-16,0-6-8 16,16-6-10-16,4-8 4 15,8-7-1-15,3-2 1 16,6-10-11-16,-2-12-6 15,-4-7-6-15,-8-3-4 16,-4-3 3-16,-10-2-12 16,-9 1-5-16,0 2-37 0,-18 7-28 15,-6 7-62-15,-7 9-123 16,4 6-288-16,5 5-183 0</inkml:trace>
  <inkml:trace contextRef="#ctx0" brushRef="#br0" timeOffset="74354.5045">11910 11341 1650 0,'0'0'362'0,"0"0"-75"16,0 0-17-16,0 0-75 16,0 0-61-16,0 0-29 15,-94 73-5-15,84-34-32 16,9 0-38-16,1-1-6 16,3-6-14-16,13-5-2 15,3-8-7-15,4-12 5 16,1-7 0-16,-1-2 0 15,1-19 3-15,-4-7-1 16,-5-7-7-16,-6-4 5 16,-8 2-6-16,-1 1 0 15,-3 5-41-15,-10 9-25 16,-7 16-33-16,1 6-73 0,-1 31-147 16,6 5-231-1,6 3-545-15</inkml:trace>
  <inkml:trace contextRef="#ctx0" brushRef="#br0" timeOffset="74693.4565">12403 11821 479 0,'0'0'1338'0,"0"0"-1088"0,0 0 126 16,0 0-80-16,0 0-95 16,0 0-93-16,0 0-11 15,-79 23 41-15,53 8-18 16,1 0-24-16,4 2-17 16,7-2-25-16,9-3-18 15,5-4-13-15,10-5-4 16,16-6 5-16,17-6 12 15,10-7-4-15,11 0-14 16,6-16-8-16,1-4-10 16,-3 2-12-16,0 9-100 15,-19 7-137-15,-25 2-722 0</inkml:trace>
  <inkml:trace contextRef="#ctx0" brushRef="#br0" timeOffset="76506.4535">10839 12838 1512 0,'0'0'731'0,"0"0"-387"16,0 0 8-16,0 0-36 15,0 0-113-15,0 0-90 16,0 0-74-16,-28 23 28 16,30 30 7-16,4 6-28 0,-2 2-19 15,1-3-7 1,-2-5-14-16,-2-9-5 16,1-7-1-16,1-9-46 15,2-8-77-15,8-17-129 0,-3-3-313 16,3-6-267-16</inkml:trace>
  <inkml:trace contextRef="#ctx0" brushRef="#br0" timeOffset="76794.5641">11153 12866 1707 0,'0'0'726'0,"0"0"-535"16,0 0 38-16,-39 84-53 15,39-48-14-15,0 2-71 0,3-3-33 16,9-2-19-16,3-7-21 16,-2-7-9-16,1-8-1 15,-1-11-7-15,2 0 5 16,0-15 3-16,0-14-8 16,-3-5 5-16,-6-10-6 15,-6 1 0-15,0-1-26 16,-9 1-29-16,-9 8-24 15,-4 4-23-15,2 12-42 16,2 7-64-16,6 4-133 16,8 6-266-16</inkml:trace>
  <inkml:trace contextRef="#ctx0" brushRef="#br0" timeOffset="77126.4605">11479 12439 1132 0,'0'0'953'16,"0"0"-746"-16,0 0 32 15,0 0-131-15,0 0 41 16,-82 84-43-16,75-43-23 16,4-4-41-16,3-4-10 15,0-4-14-15,10-9-6 16,7-9-3-16,4-8 0 15,4-3-3-15,-1-12 3 0,-4-11-7 16,-1-9 4-16,-7-5-5 16,-4 1 0-16,-6 0 7 15,-2 2-8-15,0 8-1 16,-10 11-11-16,-4 10-15 16,-3 5-64-16,1 17-84 15,6 26-71-15,4-2-242 16,6-4-457-16</inkml:trace>
  <inkml:trace contextRef="#ctx0" brushRef="#br0" timeOffset="77429.5312">11954 12763 2087 0,'0'0'344'0,"0"0"-131"15,-88 44-25-15,44-7 18 16,0 8 32-16,4 5-70 16,2-2-39-16,10 1-38 15,9-6-16-15,11-7-21 16,8-9-16-16,6-7-13 16,22-11 2-16,26-9 0 15,28-2-3-15,24-20-12 16,-3-4-4-16,-20 1-8 15,-24 7 0-15,-23 5-34 16,4-1-86-16,16-8-62 0,-8 2-283 16,-12 1-415-16</inkml:trace>
  <inkml:trace contextRef="#ctx0" brushRef="#br0" timeOffset="77985.3944">13921 12083 1825 0,'0'0'299'16,"0"0"-83"-16,0 0-108 15,0 0-69-15,0 0-23 16,0 0-1-16,102 5-15 16,-29-5-74-16,-13 0-195 15,-11 0-369-15</inkml:trace>
  <inkml:trace contextRef="#ctx0" brushRef="#br0" timeOffset="78136.3432">13996 12241 1257 0,'0'0'310'0,"0"0"-25"15,0 0-93-15,0 0-55 16,0 0-49-16,0 0-48 16,0 0-10-16,0 67-5 15,67-79-25-15,30-19-21 16,-12 3-103-16,-17 1-350 0</inkml:trace>
  <inkml:trace contextRef="#ctx0" brushRef="#br0" timeOffset="78360.6969">14516 11889 1106 0,'0'0'168'16,"0"0"54"-16,92 47-46 15,-54-19 17-15,-6 4-48 16,-9 3-43-16,-12 2-1 16,-11 5 12-16,-8 0 10 15,-23 2 74-15,-12 0-118 16,-8-2-51-16,-4-7-28 16,-5-8-68-16,12-8-265 15,18-16-334-15</inkml:trace>
  <inkml:trace contextRef="#ctx0" brushRef="#br0" timeOffset="78749.2799">15575 11407 2070 0,'0'0'282'0,"0"0"-138"16,0 0-89-16,0 0 78 15,41 94-19-15,-37-45-28 16,-4 2-25-16,-10 5-27 0,-17-3-5 16,-9-3-2-1,-4-10-11-15,2-10-6 0,7-10-9 16,7-10 1-16,9-10 5 16,9-5 20-16,6-19 17 15,0-5-11-15,12 0-11 16,11 2 2-16,3 7 0 15,0 10-3-15,2 10-6 16,2 0-1-16,-1 20 2 16,0 4 8-16,0 4-5 15,-3 1-5-15,0-2-7 16,-6-2-6-16,-1-5-1 16,0-5-54-16,-3-8-131 15,16-10-88-15,-4-14-275 16,-1-7-334-16</inkml:trace>
  <inkml:trace contextRef="#ctx0" brushRef="#br0" timeOffset="79040.634">15957 11501 1365 0,'0'0'533'15,"0"0"-203"-15,0 0-20 16,0 0-79-16,0 0-95 16,-92-18-48-16,66 55-4 15,7 10-18-15,4 1-23 16,9 1-16-16,6-8-13 15,0-7-4-15,18-12-1 16,4-10 0-16,7-12 5 16,2 0 2-16,4-18-2 15,0-10-4-15,-2-10-4 16,-5-7 2-16,-7-6 0 16,-3-2-6-16,-7 0 4 0,-8 8-5 15,-3 8 5-15,0 21-6 16,-20 15-39-16,-13 6-129 15,-14 27-58-15,-21 37-142 16,9-5-280-16,4-4-675 0</inkml:trace>
  <inkml:trace contextRef="#ctx0" brushRef="#br0" timeOffset="79309.5614">15082 12243 2510 0,'0'0'279'0,"102"0"-158"15,42-8-31-15,35-9 128 16,16-4-73-16,-16 0-47 16,-37 2-25-16,-14 2-17 15,-33 3-26-15,-27 2-15 16,-25 3 1-16,-16 4-8 15,-6-1-8-15,-5 2-1 16,-4 2-59-16,-12 2-70 16,-34 5-189-16,-12 9-373 15,-13 1-657-15</inkml:trace>
  <inkml:trace contextRef="#ctx0" brushRef="#br0" timeOffset="79543.8459">15573 12489 603 0,'0'0'1904'15,"0"0"-1688"-15,0 0-21 16,0 0-8-16,18 102 28 16,-1-64-94-16,-5 1-55 15,-1 2-23-15,0-4-23 16,-6-3-13-16,-4-5-7 15,-1-4-11-15,0-7-70 16,-1-6-148-16,-5-4-244 0,3-8-401 16</inkml:trace>
  <inkml:trace contextRef="#ctx0" brushRef="#br0" timeOffset="79838.0044">15892 12535 2189 0,'0'0'329'16,"0"0"-124"-16,0 0-9 16,0 0-18-16,-85 108 2 15,74-64-79-15,5 0-30 16,4-3-23-16,2-6-17 16,0-9-11-16,13-12-8 15,6-7-2-15,3-7 2 0,8-7-4 16,2-18-7-16,-2-7-1 15,-5-9-24-15,-6-4-29 16,-8-2-11-16,-8 3-43 16,-3 10-24-16,-3 6-13 15,-14 13-58-15,-13 11-151 16,5 4-315-16,3 0-621 0</inkml:trace>
  <inkml:trace contextRef="#ctx0" brushRef="#br0" timeOffset="80717.0621">16193 12347 1807 0,'0'0'365'16,"0"0"-34"-16,0 0-164 16,0 0-55-16,0 0-57 0,0 0-38 15,0 0-17-15,6 0-127 16,13 0-242-16,1-5-428 0</inkml:trace>
  <inkml:trace contextRef="#ctx0" brushRef="#br0" timeOffset="81242.1237">16947 11970 1874 0,'0'0'536'16,"0"0"-238"-16,0 0-132 16,0 0-51-16,0 0-30 15,0 0-49-15,0 0-17 16,69 0-10-16,-34 0-9 16,-1 0-83-16,6 0-126 15,-10-3-300-15,-9-4-332 0</inkml:trace>
  <inkml:trace contextRef="#ctx0" brushRef="#br0" timeOffset="81406.7231">16840 12143 1737 0,'0'0'336'15,"0"0"-114"-15,0 0-97 16,0 0-23-16,159 5-41 15,-12-21-61-15,-10-1-267 16,-13-2-89-16</inkml:trace>
  <inkml:trace contextRef="#ctx0" brushRef="#br0" timeOffset="82930.568">18166 11705 1295 0,'0'0'279'16,"0"0"-30"-16,0 0-18 15,0 0-14-15,0 0-29 16,0 0-54-16,39-70-33 16,-14 68-39-16,4 2-15 0,4 7-6 15,-3 14-4 1,0 8-10-16,-4 6 0 0,-12 3 0 15,-10 0-3-15,-4 0-3 16,-10-2 1-16,-17-3 15 16,-8-4 4-16,-5-2-11 15,-6-2-8-15,-4-7-7 16,0-3-6-16,4-8-8 16,8-4 0-16,9-3 1 15,10-1 10-15,8-13 0 16,11-5 18-16,0 1 1 15,8 2-8-15,12 4-11 16,2 7-5-16,2 5-1 16,-3 0 2-16,3 5 3 15,-2 12 6-15,2 4 13 0,1 3 7 16,-2-1-2-16,2-2-5 16,1-4 0-16,2-7-8 15,0-2-2-15,2-5-4 16,3-3-2-16,0 0-8 15,1-11-6-15,-1-3 0 16,-3-6-87-16,1-6-169 16,-9 6-379-16,-8-2-751 0</inkml:trace>
  <inkml:trace contextRef="#ctx0" brushRef="#br0" timeOffset="83634.2099">18708 11347 990 0,'0'0'667'16,"0"0"-462"-16,0 0 20 15,0 0-24-15,0 0-80 16,0 0-43-16,0 0-7 16,-90 28-4-16,77-2-10 15,5 3-25-15,7-4-17 16,1-2 0-16,0-7-6 15,9-4-3-15,6-4 2 16,3-8 2-16,1 0 9 16,3-14-2-16,-2-6-5 15,-2-6-2-15,-6-1-2 16,-4 1-2-16,-5 4-5 0,-3 7 1 16,0 5-2-1,0 10-49-15,0 0-133 0,0 29-165 16,0 2-208-16,0 2-331 0</inkml:trace>
  <inkml:trace contextRef="#ctx0" brushRef="#br0" timeOffset="83951.6566">19078 11754 1702 0,'0'0'325'16,"0"0"-100"-16,0 0 26 16,0 0-89-16,0 0-16 0,-104 14-10 15,71 12-3-15,-2 6-13 16,3 3-39-16,6 4-11 16,8-4-17-16,9-3-16 15,9-3-16-15,7-6 2 16,19-3 14-16,17-8 8 15,11-4-7-15,8-6-20 16,6-2-9-16,-4 0-8 16,-2-7-1-16,-9-1-24 15,-13 6-81-15,-14 2-211 0,-18 0-520 16</inkml:trace>
  <inkml:trace contextRef="#ctx0" brushRef="#br0" timeOffset="84918.4367">18218 12472 1813 0,'0'0'341'0,"0"0"-59"16,124 13-22-16,-45-3-10 15,23 1-47-15,27-5-48 16,6-6-33-16,-3-1-41 0,-11-19-25 15,-18-4-22-15,-4-7-8 16,-7-4-5-16,-5-11-5 16,-2-9-1-16,-5-10 3 15,-4-10 5-15,-4-9-7 16,-10-5-2-16,-9-1-2 16,-7-6-6-16,-10-1 1 15,-11 2 8-15,-14 0-15 16,-11 8 0-16,-2 16-21 15,-16 13-9-15,-3 13-4 16,-7 2-2-16,-6-8 3 0,-14-5-6 16,-22-14-27-1,-24 2 12-15,-27 6 21 0,-9 12-27 16,-1 19 12 0,9 16 29-16,14 15-20 0,-1 3 25 15,2 17 13-15,1 8 1 16,3 8 0-16,5 8 1 15,5 7 7-15,17-4 40 16,13-3-29-16,13-3 26 16,-5 10 3-16,-15 23-4 15,-14 24 4-15,-2 16 6 16,16-5-5-16,19-9-14 16,17-16 1-16,7-2 12 15,12-1 4-15,10-2-19 0,5 1 20 16,8-12-5-16,14-13-14 15,3-11-10-15,8-6-1 16,10 4-5-16,25 10-8 16,1-3 7-16,5-8 7 15,-1-6-6-15,-11-14-18 16,2-1 0-16,-9-7 0 16,-7-4 0-16,-9-5 0 15,-8-4 0-15,-6 0 0 16,-11 0 0-16,-6 0 0 15,-8-5-45-15,0-1-87 16,-25-5-101-16,-5 1-337 16,-8-1-577-16</inkml:trace>
  <inkml:trace contextRef="#ctx0" brushRef="#br0" timeOffset="85099.0278">18365 12564 2691 0,'0'0'452'0,"0"0"-388"15,0 0-40-15,0 0-24 16,0 0-4-16,0 0-339 16,0 0-1169-16</inkml:trace>
  <inkml:trace contextRef="#ctx0" brushRef="#br0" timeOffset="88838.6886">10864 14251 1868 0,'0'0'309'0,"0"0"-146"16,0 0 34-16,0 0-118 16,0 0-34-16,0 0 19 0,83 73 4 15,-67-26-23-15,-11 0-10 16,-5 1 2-16,-8-5 0 15,-16-1-7-15,-5-6-9 16,-6-7-12-16,-2-8-7 16,1-10 4-16,5-8 0 15,4-3 4-15,8-14 11 16,4-10 16-16,9-5-1 16,6 4 0-16,0 5-3 15,18 7-15-15,3 9-12 0,7 4-6 16,3 7 1-1,2 17 5-15,2 4 3 0,-4 6-3 16,3 2-5 0,-4-2 0-16,-5-1-1 0,-1-7-1 15,0-4-84-15,7-14-158 16,-5-8-264-16,-4 0-239 0</inkml:trace>
  <inkml:trace contextRef="#ctx0" brushRef="#br0" timeOffset="89170.0532">11272 14294 1751 0,'0'0'357'16,"0"0"-98"-16,0 0-54 0,0 0-25 16,-66 107-16-16,59-60-57 15,6-2-10-15,1-2-27 16,3-7-16-16,8-7-15 15,3-5-12-15,1-9-15 16,-3-7-3-16,2-8-3 16,2 0 4-16,1-16 1 15,2-12-2-15,-3-6-8 16,-1-10 5-16,-7-2-6 16,-6-1 0-16,-2 2-12 15,-2 7-9-15,-9 9-1 16,-3 13-5-16,-2 12-19 15,-2 4-71-15,-1 10-25 16,4 23-51-16,7-5-166 16,7-2-316-16</inkml:trace>
  <inkml:trace contextRef="#ctx0" brushRef="#br0" timeOffset="89479.2611">11761 14434 2041 0,'0'0'510'0,"0"0"-212"0,0 0-104 15,0 0-11-15,0 0-59 16,0 0 26-16,0 0-44 15,111 14-37-15,-66-14-30 16,0 0-7-16,-1 0-19 16,-7-4-7-16,-4-3-6 15,-7 0-5-15,-10 2-57 16,-4-6-67-16,-6 2-172 16,-5 0-483-16</inkml:trace>
  <inkml:trace contextRef="#ctx0" brushRef="#br0" timeOffset="89719.6316">12398 14137 2331 0,'0'0'458'15,"0"0"-241"-15,0 0-106 16,0 0 96-16,12 88-52 15,1-44-47-15,0 0-33 16,0 1-28-16,-3-5-23 16,-1-1-12-16,2-6-6 15,-5-3-6-15,1-5-19 16,5-7-105-16,0-7-246 16,-1-10-591-16</inkml:trace>
  <inkml:trace contextRef="#ctx0" brushRef="#br0" timeOffset="90049.1033">12856 14229 2092 0,'0'0'472'16,"0"0"-168"-16,0 0-80 15,-56 93 9-15,46-53-75 16,4 1-53-16,6-3-21 15,0-3-24-15,2-6-13 16,10-8-19-16,9-8-4 16,6-9-4-16,4-4-4 15,8-9-2-15,1-13-8 0,3-11-5 16,-4-7-1-16,-4-5 1 16,-9-2-1-16,-5-1-15 15,-10 4 7-15,-8 5-8 16,-3 11-13-16,-2 11 2 15,-16 9-28-15,-4 8-58 16,-21 5-79-16,7 12-191 16,2-1-483-16</inkml:trace>
  <inkml:trace contextRef="#ctx0" brushRef="#br0" timeOffset="90725.9213">13829 14195 1818 0,'0'0'538'0,"0"0"-256"15,0 0-96-15,0 0-57 16,0 0-59-16,0 0-21 16,98-3-16-16,-47-5-21 15,-1 3-12-15,-3-1-12 16,-7 1-103-16,-3 2-127 0,-14 1-323 16,-8 1-484-16</inkml:trace>
  <inkml:trace contextRef="#ctx0" brushRef="#br0" timeOffset="90890.3161">13852 14410 765 0,'0'0'1103'16,"0"0"-948"-16,0 0-45 16,0 0 39-16,102 8-7 15,-8-18-76-15,22-18-50 16,2-5-16-16,-31 7-251 15,-32 1-687-15</inkml:trace>
  <inkml:trace contextRef="#ctx0" brushRef="#br0" timeOffset="91157.4207">14288 13955 1562 0,'0'0'378'0,"0"0"-154"16,0 0-142-16,0 0 89 15,113 63-12-15,-25-22-66 16,0-4-41-16,-8 1 57 16,-12-6-26-16,-25-6-41 15,-3 1-22-15,-6 5-13 0,-18-4-1 16,-16 0-5 0,-11 0 7-16,-28 1-1 0,-11-2 1 15,-8-4-7-15,-2-3 0 16,6-6-1-16,11-8-40 15,24-6-101-15,14-8-163 16,5-11-405-16</inkml:trace>
  <inkml:trace contextRef="#ctx0" brushRef="#br0" timeOffset="91403.349">15249 13987 2032 0,'0'0'511'16,"0"0"-195"-16,0 0-135 0,0 0-103 16,0 0 30-16,0 0 29 15,9 99-38-15,0-58-30 16,2 5-28-16,0-1-14 16,2-1-15-16,-2-2-11 15,-1-5 1-15,2-7-2 16,-1-10-104-16,12-20-191 15,-2 0-272-15,-1-15-440 0</inkml:trace>
  <inkml:trace contextRef="#ctx0" brushRef="#br0" timeOffset="91684.7541">15599 14014 1839 0,'0'0'546'0,"0"0"-256"0,0 0-61 16,0 0-61-16,-84 77 15 15,70-34-59-15,8 5-49 16,4-5-18-16,2-2-29 16,0-10-8-16,14-8-10 15,2-13-1-15,5-7-3 16,2-3 2-16,3-17-1 16,1-12-6-16,-3-6 5 15,-7-5-6-15,-6-6 0 16,-9 0-18-16,-2 2-26 15,-13 7-14-15,-4 6-19 16,-6 10-50-16,3 5-75 16,3 7-45-16,4 5-239 0,9 4-301 0</inkml:trace>
  <inkml:trace contextRef="#ctx0" brushRef="#br0" timeOffset="92014.6761">16002 13584 1687 0,'0'0'325'0,"0"0"-35"15,0 0 4-15,0 0-116 16,-98 8-47-16,75 20-47 16,1 9-7-16,5 5 3 15,7-1-31-15,7-2-20 0,3-8-17 16,3-5-2-16,15-11-2 15,4-10-1-15,5-5 5 16,4-10-3-16,-1-16-1 16,-3-8-2-16,-6-4-5 15,-8 0 1-15,-4 0 5 16,-9 4-7-16,0 10-12 16,0 10-10-16,-12 11-38 15,0 3-87-15,-2 23-82 16,8 27-112-16,3-4-256 15,3-3-528-15</inkml:trace>
  <inkml:trace contextRef="#ctx0" brushRef="#br0" timeOffset="92331.1515">16502 13866 1840 0,'0'0'342'15,"0"0"123"-15,0 0-292 16,-97 29 3-16,59 3 8 16,0 6-43-16,2 5-26 15,6 0-19-15,9 2-28 16,8-7-17-16,13-2-9 16,0-5-8-16,27-7 4 15,14-8 7-15,15-9 4 16,8-7-17-16,9 0-16 0,-2-16-10 15,-2-7-5-15,-6-2 0 16,-8 1-1-16,-12 1-9 16,-12 8-59-16,-14 6-55 15,-17 9-84-15,-3 0-332 16,-19 0-641-16</inkml:trace>
  <inkml:trace contextRef="#ctx0" brushRef="#br0" timeOffset="94877.5955">15499 14688 584 0,'0'0'273'0,"0"0"47"16,0 0 13-16,0 0-31 15,0 0 23-15,0 0 1 0,0 0-67 16,22-38-50-16,-2 31-42 15,10-2-41-15,13 0-39 16,21-1-20-16,23-1-26 16,-2-1-16-16,-9 3-8 15,-10 2-16-15,-19 4 5 16,-3 0-6-16,0 1-62 16,-14 1-118-16,-12 1-100 15,-16 0-212-15,-2 0-66 16,-4 0-155-16</inkml:trace>
  <inkml:trace contextRef="#ctx0" brushRef="#br0" timeOffset="95055.7445">15656 14751 1403 0,'0'0'329'16,"0"0"-20"-16,0 0-88 15,0 0-35-15,0 0-23 16,0 0-47-16,0 0-6 15,115 22-55-15,-47-29-35 16,5 1-20-16,4 0-52 16,-13 2-214-16,-14 0-480 0</inkml:trace>
  <inkml:trace contextRef="#ctx0" brushRef="#br0" timeOffset="97332.4031">7379 12441 1092 0,'0'0'558'0,"0"0"-336"16,0 0 25-16,0 0 17 15,0 0-68-15,0 0-97 16,0 0-58-16,-18 21 15 15,12 15 33-15,-1 6-26 0,-2 4-30 16,1-3-15-16,1-1-11 16,2-4-7-16,5-6-7 15,0-10-145-15,12-8-384 16,5-12-572-16</inkml:trace>
  <inkml:trace contextRef="#ctx0" brushRef="#br0" timeOffset="101452.8704">5767 13386 1294 0,'0'0'239'15,"0"0"-82"-15,0 0 29 16,0 0 3-16,0 0-18 16,0 0-78-16,0 0-58 15,-11 0-23-15,8 53 48 16,0 26 64-16,2 24-16 0,1 6-31 16,0-17-26-16,0-28-8 15,7-28-1-15,4-11-17 16,5-2-14-16,2-2-5 15,0-1-5-15,1-8 5 16,-1-3-5-16,-1-8 0 16,2-1-1-16,-4 0-65 15,10-19-84-15,-7-4-227 16,-4 0-311-16</inkml:trace>
  <inkml:trace contextRef="#ctx0" brushRef="#br0" timeOffset="101645.6777">5661 13776 1868 0,'0'0'330'0,"0"0"-213"15,0 0 110-15,0 0-80 16,0 0-87-16,0 0-44 16,125-49-14-16,-59 26 7 15,5 1-9-15,0-1-148 16,19-5-155-16,-20 6-86 15,-11 1-297-15</inkml:trace>
  <inkml:trace contextRef="#ctx0" brushRef="#br0" timeOffset="102886.7751">6235 13534 1232 0,'0'0'209'15,"0"0"-87"-15,0 0 58 16,0 0 35-16,0 0-71 15,0 0-30-15,82 46-21 16,-59-42-19-16,-1-3 6 16,-1-1 21-16,-3 0-7 15,-2-9-15-15,1-5-5 16,-5-6-11-16,-4 0 3 16,-5-1-2-16,-3 3 2 15,0 2 12-15,-9 7 6 16,-10 6-11-16,-5 3-21 15,-3 9-32-15,-4 16-13 0,-2 8 2 16,6 9 2-16,8 1-2 16,10 3-8-16,9-5 0 15,6-2 0-15,22-7 0 16,11-11-1-16,22-14-16 16,1-7-22-16,8-14-27 15,-2-17-69-15,-16-7-12 16,-4-7-11-16,-12-5 22 15,-14 1 55-15,-11 3 60 16,-8 3 20-16,-3 9 28 16,0 9 57-16,0 9 22 15,0 11 7-15,0 5-54 16,0 0-41-16,0 12-10 16,3 9-8-16,5 7 34 15,0 2 2-15,4 2-2 0,-1-1-16 16,3-3-8-16,-2-4-10 15,5-4 0-15,-1-8 1 16,-1-6-2-16,6-6-1 16,1-3-48-16,8-18-43 15,1-8-9-15,0-5 17 16,-2 0 8-16,-8 2 40 16,-9 2 24-16,-3 7 12 15,-8 6 0-15,-1 7 32 16,0 4 38-16,0 4 6 15,0 2-40-15,0 0-20 0,0 4-10 16,0 8 0-16,0 5 6 16,5 3 0-16,0 2-4 15,5-3-2-15,3-1-5 16,3-1 0-16,1-5-1 16,1-5 0-16,-2-6 0 15,-1-1-22-15,2-1-14 16,-3-15 13-16,0-2-13 15,1-2 14-15,-3 2 10 16,-5 1 11-16,0 8 1 16,-4 1 0-16,-1 6 0 15,1 1 0-15,5 1-15 16,2 0 4-16,8-1 10 0,6-4 0 16,4-6-6-1,2-6-22-15,-2-5-6 0,-4-6 8 16,-6-3 13-16,-6 0 14 15,-3 2 0-15,-6 8 17 16,-3 5 60-16,0 10 29 16,0 4 2-16,0 2-32 15,0 15-46-15,0 17-13 16,0 10 16-16,0 10 4 16,9 6-16-16,7 14 6 15,2 14-6-15,0 11-4 16,-6-8-16-16,-7-19 1 15,-5-26-2-15,0-20-8 16,0-5-71-16,-9-11-40 16,-4-8 68-16,2-15 20 0,-4-39 0 15,-2-33 14-15,-2-33 8 16,-2-11 9-16,9 5 0 16,9 22 0-16,3 32 8 15,7 19 7-15,8 20 22 16,6 9 6-16,5 3-1 15,3 6-13-15,4 4-23 16,2 11-6-16,-6 6 1 16,-3 17 0-16,-8 10 1 15,-8 8-1-15,-10 5 6 0,0 4-1 16,-18 1-4 0,-10-2-1-16,-3-4-1 0,-4-5-15 15,4-6-81-15,3-2-101 16,7-11-379-16,10-9-777 0</inkml:trace>
  <inkml:trace contextRef="#ctx0" brushRef="#br0" timeOffset="103216.8634">7835 13518 2027 0,'0'0'250'16,"0"0"-141"-16,0 0 63 0,99-17-33 16,-68 16-79-1,-9 1-2-15,-8 0 0 0,-9 9-12 16,-5 11 61-16,-8 5 30 16,-14 9-35-16,-8 7-33 15,-1 2-14-15,-3 1-7 16,4-1-6-16,7-3-7 15,6-7-4-15,6-9-11 16,11-5-11-16,0-6-8 16,16-7 0-16,14-6 7 15,9 0-8-15,11-19-46 16,35-34-134-16,-11 5-184 16,-7-5-566-16</inkml:trace>
  <inkml:trace contextRef="#ctx0" brushRef="#br0" timeOffset="103400.0163">8641 13297 2107 0,'0'0'467'16,"0"0"-410"-16,0 0-36 16,0 0 1-16,0 0 15 15,91 12-26-15,-52-10-11 16,-2-2-78-16,-1 0-217 15,-11 0-254-15,-10 0-480 0</inkml:trace>
  <inkml:trace contextRef="#ctx0" brushRef="#br0" timeOffset="103548.5778">8571 13525 1807 0,'0'0'287'0,"0"0"-166"16,0 0-64-16,0 0 16 15,0 0-11-15,119-24-62 16,-24-19-39-16,-16 3-216 16,-14 3-511-16</inkml:trace>
  <inkml:trace contextRef="#ctx0" brushRef="#br0" timeOffset="103801.6348">8939 13007 2080 0,'0'0'263'0,"0"0"-84"16,0 0-112-16,0 0 63 15,127 66-62-15,-70-33 21 16,1 3-27-16,-5 3-8 16,-9 2-19-16,-15 1-4 15,-14 2 5-15,-15 1 4 16,-19 3-5-16,-24 1-16 15,-27 9-7-15,-24 9-11 16,8-9-1-16,-13 0-114 16,30-19-214-16,32-23-984 0</inkml:trace>
  <inkml:trace contextRef="#ctx0" brushRef="#br0" timeOffset="128084.8488">7011 16261 1528 0,'0'0'518'0,"0"0"-289"0,0 0 8 16,0 0-41-16,0 0-27 15,0 0-51-15,34 0-4 16,2 2-6-16,9-1-54 15,7 1-20-15,6-2-11 16,0 3-7-16,-1-3-15 16,-6 0 0-16,-2 0-1 15,-9 0-100-15,3-3-207 16,-13-3-380-16,-7 0-997 0</inkml:trace>
  <inkml:trace contextRef="#ctx0" brushRef="#br0" timeOffset="128618.3941">7830 16061 1681 0,'0'0'361'0,"0"0"-48"16,0 0-71-16,0 0-74 15,0 0-68-15,0 0-37 16,0 0-41-16,104-66-10 15,-73 80-4-15,-4 11-7 16,-6 6 10-16,-6 8 5 16,-11 0 32-16,-4 2 40 15,-12-2-28-15,-16-1-21 16,-8-2-12-16,-4-6-7 16,3-5-8-16,5-7 0 15,10-6-11-15,10-7 5 16,6-4-6-16,6-1 1 15,0 0 11-15,0 2 7 0,3-1-8 16,14 2-11 0,11 3 10-16,8 2-10 0,5 3 1 15,3-2-1-15,-1-1 1 16,-3-2-1-16,-2-3-6 16,-7-3-127-16,5-12-149 15,-11-9-318-15,-7-4-621 0</inkml:trace>
  <inkml:trace contextRef="#ctx0" brushRef="#br0" timeOffset="128919.5629">8219 15620 1694 0,'0'0'339'0,"0"0"-33"15,0 0-140-15,0 0-10 16,-75 82-34-16,68-43-45 15,7-2-18-15,0-2-14 16,9-4-10-16,7-10-4 16,4-9 6-16,0-8-5 15,3-4 23-15,2-9 20 16,4-15-27-16,-3-8-27 16,-3-6-10-16,-7-2 1 15,-7 4-12-15,-6 7-21 16,-3 6-24-16,0 13 1 15,-13 10-38-15,-5 6-83 16,-9 43-65-16,5-3-139 0,5 3-269 0</inkml:trace>
  <inkml:trace contextRef="#ctx0" brushRef="#br0" timeOffset="129256.2874">8814 16081 1737 0,'0'0'390'15,"0"0"2"-15,0 0-147 16,0 0 9-16,-106 67-27 16,72-36-70-16,6 1-35 0,2-2-47 15,8-1-33 1,5-5-3-16,11-2-3 0,2-3-8 15,9-4-2-15,19-2 4 16,12-4 6-16,13-6-8 16,10-3-11-16,2 0-10 15,1-5 7-15,0-7-13 16,-10 0 9-16,-8 3-9 16,-15 2-1-16,-15 4-51 15,-10 3-69-15,-9 0-60 16,-18 10-309-16,-7-2-421 0</inkml:trace>
  <inkml:trace contextRef="#ctx0" brushRef="#br0" timeOffset="129933.172">11008 16179 1122 0,'0'0'806'0,"0"0"-493"16,0 0 79-16,0 0-130 16,0 0-25-16,0 0-81 15,0 0-62-15,-86-5-16 16,66 33 7-16,1 5-23 15,11 1-17-15,8-1-24 16,0-5-8-16,12-3 4 16,12-7-10-16,4-9-7 15,4-8 0-15,0-1 10 16,1-18-9-16,-4-12 0 16,-7-5 9-16,-7-8-10 15,-9-3 0-15,-6 0-2 0,-1 2-11 16,-16 4-16-1,-4 8-10-15,1 10-12 0,1 11-37 16,6 7-67-16,12 4-95 16,1 0-262-16,0 0-425 0</inkml:trace>
  <inkml:trace contextRef="#ctx0" brushRef="#br0" timeOffset="130248.79">11371 15539 1758 0,'0'0'344'0,"0"0"21"15,0 0-177-15,-81 31-41 16,62 2-32-16,2 4-44 16,10 2-29-16,7-3-11 15,1-5-13-15,16-7-9 16,7-8 1-16,1-12 7 15,5-4 17-15,-2-8 35 16,0-16-22-16,-3-5-20 16,-4-5-12-16,-8 1 6 15,-7 4-13-15,-6 7-8 16,0 7 0-16,-3 13-7 16,-13 2-81-16,-1 24-119 0,2 37-72 15,6-5-321 1,9-1-597-16</inkml:trace>
  <inkml:trace contextRef="#ctx0" brushRef="#br0" timeOffset="130593.5669">12049 16078 1842 0,'0'0'502'0,"0"0"-22"15,0 0-247-15,0 0-20 16,-104 38-30-16,65-6-26 16,2 7-41-16,4 1-38 15,10-1-39-15,9 0-9 0,11-7 4 16,3-3 2-16,14-8-4 16,19-6-4-16,14-9 1 15,23-6-7-15,1 0-4 16,4-8 6-16,2-5-24 15,-18 1 0-15,-2 0 0 16,-13 2 0-16,-14 4 0 16,-11 3 0-16,-10 0 0 15,-4 3-53-15,-2-2-74 16,-3-5-83-16,0 0-374 16,0-6-1212-16</inkml:trace>
  <inkml:trace contextRef="#ctx0" brushRef="#br0" timeOffset="131290.6313">14179 15981 1483 0,'0'0'537'0,"0"0"-185"16,0 0-27 0,0 0-123-16,0 0-76 0,0 0-73 15,0 0-30-15,42 12 8 16,-41 35 41-16,-1 5 26 16,-19 1-27-16,-12-2-29 15,-8-6-18-15,-1-6-13 16,-2-8-5-16,8-12 4 15,5-8-9-15,13-11 7 16,4-5 1-16,11-18-8 16,1-4 6-16,10 1 7 15,12 3 2-15,8 9-5 16,7 7-2-16,2 7 3 0,3 0 6 16,3 10 0-1,-3 7-12-15,2 3-5 0,-5 0-1 16,-3-3 1-16,-5-1-1 15,-3-7-107-15,10-9-173 16,-10-9-242-16,-3-10-556 0</inkml:trace>
  <inkml:trace contextRef="#ctx0" brushRef="#br0" timeOffset="131591.7965">14603 15526 1833 0,'0'0'382'0,"0"0"83"16,0 0-314-16,0 0-57 0,-82 33-16 16,63 6 28-16,3 6-9 15,6 2-50-15,10-2-11 16,0-7-12-16,9-7-5 16,9-11-6-16,3-11-4 15,1-9 8-15,2 0 7 16,3-25 4-16,0-8-13 15,-3-6-6-15,-5-4-3 16,-10-1-4-16,-5 6 9 16,-4 6-11-16,0 15-44 15,-6 12-16-15,-8 5-118 16,-3 46-63-16,1-1-105 16,6 2-314-16</inkml:trace>
  <inkml:trace contextRef="#ctx0" brushRef="#br0" timeOffset="131928.3333">15356 16026 1965 0,'0'0'324'0,"0"0"160"15,0 0-162-15,0 0-106 16,-92-11-72-16,58 37-48 15,1 8-3-15,-4 6-8 16,8 0-40-16,5 1-1 0,10-2-2 16,11-4-6-1,3-5-8-15,19-3-8 0,18-8-4 16,27-7 16-16,33-9 13 16,24-3-8-16,-9-12-15 15,-21-4-22-15,-33 2 0 16,-24 6 0-16,-4 0 0 15,-3 2-45-15,-6 2-62 16,-11 2-76-16,-10 2-99 16,-3 0-381-16,-9 0-709 0</inkml:trace>
  <inkml:trace contextRef="#ctx0" brushRef="#br0" timeOffset="134799.3386">10544 15678 1446 0,'0'0'370'0,"0"0"-97"16,0 0 10-16,0 0 16 15,0 0-103-15,0 0-101 16,-18 34-63-16,18 59 42 16,5 22 49-16,10 5-22 15,-2-9-16-15,-1-16-7 16,-6-4-8-16,-6 1-31 16,0-17-21-16,0-15-7 0,-3-18-10 15,-5-12 7-15,0 0-7 16,-1 0-1-16,-2-5-25 15,-1-10-70-15,-3-15-147 16,-13-23 5-16,1-15-373 16,0-11-589-16</inkml:trace>
  <inkml:trace contextRef="#ctx0" brushRef="#br0" timeOffset="135595.0588">10277 15461 1400 0,'0'0'317'0,"0"0"-181"0,87-44 64 16,-2 22-15-16,43-2-27 15,29 2-36-15,12 3-9 16,10 4-46-16,-7 2-37 15,6 2-8-15,-1 2-7 16,-5 2 3-16,-17 2-6 16,-22 1-3-16,-35 1 0 15,-32 2-8-15,-26-2 5 16,-15 3-5-16,-5 0 0 16,-2 0 5-16,-6 0 10 15,-6 0 5-15,-2 0-1 16,-3 0-3-16,4 9-6 15,2 14-11-15,4 11 18 0,4 15 32 16,0 18-7-16,4 25 27 16,-1 15 37-16,-5 11-5 15,-2-4-32-15,-2-8-22 16,-3-16-9-16,0-13 30 16,-3-20-15-16,-2-13-12 15,0-7-12-15,-1 7-2 16,0 4-8-16,0-1-5 15,0-4-6-15,0-8-8 16,-5-4 5-16,-3-8-5 16,-2-4 0-16,2-5 0 0,-2-3 0 15,-3-3 0 1,-4-4 8-16,-7-2-9 0,-11-2 0 16,-12 0-1-1,-23 0-7-15,-34 0 2 0,-46 0 5 16,-24 0 0-16,-14 0 0 15,1 0 1-15,18 3 1 16,12 5-1-16,15-2-2 16,26-3 1-16,31 1 1 15,24-3 0-15,24 0 0 16,14-1 1-16,2 0 5 16,4 0 3-16,6 2-8 15,6-2 0-15,4 0-1 16,1 0-1-16,0 0 1 0,0 0 0 15,0 0 1-15,0 0 0 16,-2 0 0-16,2 0 5 16,-3 0-6-16,0 0 0 15,-2 0 0-15,5 0-7 16,0 0-75-16,0 0-184 16,0-3-458-16</inkml:trace>
  <inkml:trace contextRef="#ctx0" brushRef="#br0" timeOffset="163170.8666">11030 2177 1530 0,'0'0'374'0,"0"0"-119"16,0 0 23-16,-9-90-9 15,7 75-19-15,2 5-45 16,-2 5-96-16,1 4-67 15,-2 1-23-15,1 7-19 0,-4 31-13 16,-6 37 7-16,-6 37 6 16,-1 13 31-16,4-1-2 15,6-18 1-15,7-22 6 16,2-18-20-16,0-17 11 16,5-17-4-16,5-12-11 15,3-2-3-15,4-4-8 16,4-2 6-16,2-11-7 15,4-1-32-15,2-17-53 16,13-39-144-16,-8 3-240 16,-9-5-420-16</inkml:trace>
  <inkml:trace contextRef="#ctx0" brushRef="#br0" timeOffset="163347.8678">10652 2528 1698 0,'0'0'289'0,"0"0"-147"16,0 0-83-16,0 0-45 15,131-8-4-15,-16-19-1 16,16-5-9-16,-26 4-184 16,-31 4-434-16</inkml:trace>
  <inkml:trace contextRef="#ctx0" brushRef="#br0" timeOffset="164636.086">11508 2261 1672 0,'0'0'303'0,"0"0"-103"16,0 0-144-16,0 0-30 15,0 0 28-15,0 0 2 16,6 82-31-16,9-67-7 15,4-6-17-15,-2-1 0 16,0-6 0-16,0-2 0 16,-5 0 5-16,-2-8 3 15,-3-8 6-15,-7-3 77 16,0-2 35-16,-5-4 1 0,-15 1-18 16,-8 2 0-1,-5 5 9-15,-1 5-47 0,-2 12-22 16,2 0-13-16,1 19-13 15,6 12-15-15,6 11-7 16,6 9 5-16,12 2-7 16,3 2 0-16,26-1-18 15,14-5 17-15,31-10-64 16,23-19-74-16,23-20 24 16,-8-23-30-16,-24-13-28 15,-32-1-28-15,-30 5 26 16,-4-8 110-16,-8-7 65 0,-11-4 150 15,0-1 52 1,-12 7 0-16,-8 9 21 0,4 8-15 16,3 13-51-16,7 10-55 15,1 5-70-15,5 2-32 16,0 19-15-16,0 14 14 16,0 6 0-16,5 9 1 15,5 2 0-15,6-6 0 16,2-3-1-16,-1-9-8 15,0-7 1-15,-1-12-8 16,-3-8-46-16,-4-7-6 16,-2-3 39-16,3-20 28 15,1-11-38-15,-2-7-12 16,-1-4 36-16,-3 3 13 16,0 5 2-16,-4 7-1 0,-1 9 1 15,0 6 21 1,0 9 3-16,0 5-4 0,0 1-20 15,0 0-13-15,2 14 1 16,2 3 11-16,3 6 0 16,3 1 0-16,2-3 0 15,5-1-29-15,5-6-55 16,0-4-27-16,6-5-8 16,-2-5 27-16,-7 0 44 15,-3-10 33-15,-8-5 15 16,-5-2 1-16,-3 1 40 15,0 0 60-15,0 5 6 16,0 2-1-16,-1 6-18 16,-1 3-52-16,2 0-35 15,0 5-15-15,6 9 14 0,10 5 0 16,5-2-5-16,2 0-62 16,4-5-18-16,4-7 5 15,-1-5 32-15,-2-2-4 16,-6-17 25-16,-8-9 20 15,-7-9 8-15,-4-10 9 16,-3-4 26-16,0 0 27 16,-6 5 28-16,-2 14 63 15,3 11-2-15,2 12-24 16,1 9-67-16,2 2-52 16,0 23-8-16,14 29 0 15,11 24 0-15,11 28 1 0,2 8 11 16,-6-2-12-1,-14-3-2-15,-12-8 2 0,-6-14-1 16,0-21-1-16,-5-23 1 16,-2-14-59-16,-1-6-7 15,-2-8-18-15,0-9 52 16,-3-7 22-16,-3-31-2 16,-3-30 11-16,-2-37 1 15,-4-34 1-15,2-12 1 16,11 12 20-16,6 34 21 15,6 38 15-15,0 22-11 16,6 10-22-16,4 5-13 16,7 5-4-16,1 2-7 0,4 10-1 15,2 7-5 1,0 5 4-16,-3 14-10 0,-3 8-4 16,-6 11 2-16,-9 6-22 15,-3 2-41-15,-9 17-120 16,-8-17-167-16,-5-8-638 0</inkml:trace>
  <inkml:trace contextRef="#ctx0" brushRef="#br0" timeOffset="164800.1197">12980 2310 2292 0,'0'0'298'0,"0"0"-4"0,0 0-195 15,0 0-45-15,0 0-54 16,0 0-79-16,0 0-175 16,121-30-515-16</inkml:trace>
  <inkml:trace contextRef="#ctx0" brushRef="#br0" timeOffset="165026.8098">13502 1803 2324 0,'0'0'382'15,"0"0"-225"-15,0 0-100 16,18 133 85-16,13-32-24 0,4 13 7 16,-4-5-45-16,-12-9-26 15,-11-13-28-15,-2-19-20 16,-3-18-6-16,18-22-163 15,2-18-164-15,-1-10-420 0</inkml:trace>
  <inkml:trace contextRef="#ctx0" brushRef="#br0" timeOffset="165303.5636">13920 1992 546 0,'0'0'1364'15,"0"0"-1108"-15,0 0-83 16,-106-3-113-16,58 24 27 0,-6 9-17 15,-1 4-40 1,6 1-17-16,4-6-7 0,14-4-5 16,14-11-1-16,10-9 1 15,7-5 0-15,0 0 18 16,10 0 7-16,9 0 44 16,6 0 6-16,3 7-15 15,5 12-10-15,4 7 3 16,5 4-9-16,0 4-15 15,-1 2-17-15,-2-6-7 16,-3-5-6-16,12-10-147 16,-11-8-233-16,-4-7-449 0</inkml:trace>
  <inkml:trace contextRef="#ctx0" brushRef="#br0" timeOffset="165843.8855">14009 2148 1502 0,'0'0'313'15,"0"0"-60"-15,0 0-166 16,0 0-60-16,0 0 5 16,0 0 23-16,0 0-20 15,39 77-21-15,-14-64-7 16,2-7-6-16,-2-3 0 16,1-3 5-16,-4-6-5 15,-1-14-1-15,-3-5-1 16,-8-7 1-16,-6 0 16 15,-4-2 103-15,0 3 55 16,-11 4-9-16,-5 6-20 0,-1 7 30 16,-2 7-68-16,-2 7-49 15,1 2-32-15,-2 21-13 16,1 13-13-16,3 11 1 16,5 6 7-16,10 5-8 15,3-2 8-15,13-3-8 16,14-13-1-16,10-10-9 15,5-15 4-15,4-15-13 16,-2-5-19-16,-4-24-32 16,-4-14 17-16,-11-17 44 15,-8-26 9-15,-13-30 0 16,-4-17 18-16,0 5 18 0,-9 26 10 16,3 38 19-1,-1 27-18-15,4 19-29 0,0 7-12 16,0 5-6-16,1 6 0 15,2 17-10-15,0 37-45 16,9 28 52-16,14 15 3 16,3 5 28-16,3-10-1 15,-2-10-12-15,-5-15-15 16,6-11-140-16,-4-21-352 16,-4-21-487-16</inkml:trace>
  <inkml:trace contextRef="#ctx0" brushRef="#br0" timeOffset="166378.9083">14610 1861 1572 0,'0'0'883'0,"0"0"-415"0,0 0-297 16,0 0-119-16,0 0-41 16,0 0-10-16,2 72 32 15,13-24 11-15,6 5 17 16,-1 2-32-16,3-6-18 15,2-3-3-15,1-13-8 16,0-12-66-16,1-15-84 16,-2-6 23-16,-2-17-24 15,-2-17 49-15,-6-10 69 16,-5-7 23-16,-4-1 10 16,-4 6 42-16,-2 5 67 15,0 15 36-15,0 10-4 0,0 9-11 16,-2 7-67-16,1 0-63 15,1 17-6-15,0 9 5 16,9 5-8-16,10 4 3 16,6-1 5-16,7-5 0 15,1-5-7-15,2-9-1 16,1-7 2-16,-3-8-14 16,-5 0 3-16,-7-18 18 15,-6-4 0-15,-3-5 13 16,-6-1 44-16,-1 6 22 15,-4 5 25-15,1 7-37 16,-2 5-38-16,0 5-16 16,1 0-13-16,2 9-15 0,4 12-2 15,2 9 17 1,0 3 0-16,3 0 0 0,-3-4 0 16,-1-7-96-1,-4-9-109-15,-4-14-142 0,0-17-226 16,-13-10-1499-16</inkml:trace>
  <inkml:trace contextRef="#ctx0" brushRef="#br0" timeOffset="166513.3348">15001 1526 1803 0,'0'0'228'16,"0"0"66"-16,0 0-189 0,0 0-99 15,0 0-6 1,48 100-35-16,-2-50-212 0,-4-4-760 0</inkml:trace>
  <inkml:trace contextRef="#ctx0" brushRef="#br0" timeOffset="166857.4421">15358 1857 1461 0,'0'0'568'0,"0"0"-459"16,0 0-77-16,0 0 41 15,0 0 4-15,35 79-23 16,-23-54-23-16,-3 1-14 0,-3-4-11 16,-3-2-6-1,-3-7-26-15,0-7-17 0,-3-6 28 16,-4 0 15-16,-5-14 86 16,4-10 134-16,-2-8 23 15,6-7 22-15,4-5-78 16,0-3-94-16,4 5-55 15,11 8-27-15,3 8-11 16,3 14-1-16,5 9-9 16,10 3-8-16,13 17 1 15,8 12 8-15,4 8 8 16,-1 6 1-16,-9 1-6 16,-11 21-20-16,-15-12-257 15,-16-9-456-15</inkml:trace>
  <inkml:trace contextRef="#ctx0" brushRef="#br0" timeOffset="167069.8371">14452 2598 2629 0,'0'0'332'0,"0"0"-67"16,0 0-165-16,0 0-64 15,128-22-17-15,0 5 20 16,20-5-12-16,-3 3-27 16,-37 7-4-16,-25 1-159 15,-29 4-207-15,-22 0-613 0</inkml:trace>
  <inkml:trace contextRef="#ctx0" brushRef="#br0" timeOffset="167253.3938">14583 2863 2390 0,'0'0'358'15,"0"0"-156"-15,0 0-136 16,0 0 65-16,118 5 30 16,8-20-66-16,23-8-57 15,9-8-38-15,-42 8-162 16,-37-1-666-16</inkml:trace>
  <inkml:trace contextRef="#ctx0" brushRef="#br0" timeOffset="170876.4694">16444 2237 1813 0,'0'0'388'0,"0"0"-199"16,0 0 33-16,0 0-36 16,0 0-40-16,0 0-41 15,94-20-42-15,-55 18-33 16,3 2-18-16,-3-2-6 16,-3 2-6-16,-6-3-34 15,0-8-176-15,-8 1-305 16,-7-2-499-16</inkml:trace>
  <inkml:trace contextRef="#ctx0" brushRef="#br0" timeOffset="171064.6403">16323 2414 1761 0,'0'0'512'15,"0"0"-327"-15,0 0-34 16,0 0-37-16,0 0-23 15,0 0-38-15,98-1-3 16,-38-10-29-16,7-7-21 16,28-11-77-16,-18 4-256 15,-12 0-307-15</inkml:trace>
  <inkml:trace contextRef="#ctx0" brushRef="#br0" timeOffset="171348.4753">16882 1894 2009 0,'0'0'593'0,"0"0"-359"0,0 0-104 16,0 0-33-16,0 0-11 16,114 34-7-16,-52 2-7 15,5 7-8-15,-4 12-25 16,-9 4-12-16,-13 4-3 15,-16 2 17-15,-15 0-13 16,-10-2-4-16,-23-1-10 16,-32 2-13-16,-42 4-1 0,-42 2-23 15,-15-5-59-15,7-14-102 16,23-22-96-16,50-16-216 16,24-13-521-16</inkml:trace>
  <inkml:trace contextRef="#ctx0" brushRef="#br0" timeOffset="172128.5356">18127 2249 172 0,'0'0'1484'0,"0"0"-1133"0,0 0-40 15,0 0-28 1,-97-15-92-16,65 28-55 0,-4 14-21 16,2 9-6-16,4 7-23 15,9 4-22-15,12 3-18 16,9-4-22-16,5-3-6 16,20-4-7-16,9-10-11 15,8-9 6-15,4-12-4 16,5-8 7-16,-2-5 1 15,-3-18-2-15,-7-8 1 16,-8-6-8-16,-8-1 8 16,-11-1-8-16,-7 0 5 15,-5-1 1-15,-11 3-7 16,-13 7-19-16,-9 5-8 16,-4 11-29-16,2 8-71 0,3 6-47 15,11 0-27-15,9 10-327 16,12-3-415-16</inkml:trace>
  <inkml:trace contextRef="#ctx0" brushRef="#br0" timeOffset="172602.4043">18458 1727 1149 0,'0'0'367'15,"0"0"-54"-15,0 0-80 16,0 0-52-16,0 0-33 15,0 0-10-15,-99 61-13 16,81-31-37-16,3 2 0 16,4 2-12-16,8-2-5 15,3-1-22-15,0-5-22 16,14-4-14-16,5-5-1 16,3-7-3-16,3-6 3 15,4-4 9-15,2-6 14 16,4-13 8-16,-1-9-5 0,-6-6-14 15,-6-4-3-15,-8-1 3 16,-8-2 0-16,-6 2-8 16,-3 5-16-16,-16 5-6 15,-5 12-16-15,0 14-29 16,-1 3-104-16,13 34-73 16,8 2-255-16,4 0-274 0</inkml:trace>
  <inkml:trace contextRef="#ctx0" brushRef="#br0" timeOffset="172969.3917">18945 2106 1859 0,'0'0'653'16,"0"0"-307"-16,0 0-64 16,0 0-86-16,0 0-91 15,0 0-75-15,0 0-19 0,-12 102 22 16,12-47 28-1,0 3-7-15,1 3-6 0,4-4-15 16,-2-1-18-16,0-4-9 16,-3-4-5-16,0-9-1 15,0-8-54-15,0-11-96 16,0-18-174-16,-6-2-309 16,1-12-847-16</inkml:trace>
  <inkml:trace contextRef="#ctx0" brushRef="#br0" timeOffset="173299.3929">19191 2155 1910 0,'0'0'482'0,"0"0"-201"16,0 0-107-16,0 0-32 15,0 0-15-15,0 0-7 16,-109 77 1-1,72-43-49-15,1 1-34 0,6-2-13 16,9-4 10-16,11-6-20 16,4-3-3-16,6-5 1 15,7-1-2-15,16-1 7 16,14-2-2-16,11-3 4 16,10-4-4-16,22-4-7 0,-6 0-8 15,0-4 1-15,-4-1 4 16,-21 1-6-16,-5 1-1 15,-13 1-65-15,-16 2-105 16,-15 5-181-16,-20 8-334 16,-9 0-103-16</inkml:trace>
  <inkml:trace contextRef="#ctx0" brushRef="#br0" timeOffset="173585.5048">18243 2963 2385 0,'0'0'372'0,"0"0"-251"16,0 0-63-16,0 0 121 16,95 0 68-16,12-15-59 15,47-11-73-15,13-4-47 16,-11 4-35-16,-29 4-11 15,-45 11-13-15,-22 5-8 16,-23 2-1-16,-13 3-6 16,-6-1-48-16,-5 2-58 15,-7 0-136-15,-28 0-120 16,-15 5-323-16,-12 5-652 0</inkml:trace>
  <inkml:trace contextRef="#ctx0" brushRef="#br0" timeOffset="173796.5531">18298 3169 2194 0,'0'0'341'15,"0"0"-123"-15,0 0 55 16,134 19 30-16,-33-19-80 16,38-5-112-16,9-15-14 15,-1-2-38-15,-14-1-25 16,-28 3-28-16,-7 2-6 15,-9 1 0-15,-2-4-52 16,-4-8-92-16,-22 1-401 16,-14-4-1124-16</inkml:trace>
  <inkml:trace contextRef="#ctx0" brushRef="#br0" timeOffset="176936.5533">21030 2319 1252 0,'0'0'614'16,"0"0"-397"-16,0 0 31 16,0 0 24-16,0 0-61 15,0 0-69-15,-12 0-79 16,18 0-32-16,15-2-19 15,24-8-3-15,7-3-8 0,12-1-1 16,5-2-71 0,-1-2-183-16,-12-1-379 0,-15 5-679 0</inkml:trace>
  <inkml:trace contextRef="#ctx0" brushRef="#br0" timeOffset="177107.4977">20988 2423 1739 0,'0'0'330'16,"0"0"-66"-16,0 0-160 15,0 0-46-15,0 0-44 16,0 0 4-16,151 0-18 0,-51-31-90 16,-12 2-292-1,-22-4-790-15</inkml:trace>
  <inkml:trace contextRef="#ctx0" brushRef="#br0" timeOffset="177347.7852">21429 2009 1884 0,'0'0'473'0,"0"0"-316"15,0 0-106-15,0 0-21 16,105 34 61-16,-48-3-26 15,1 8 2-15,-6 7-19 16,-12 3-11-16,-17 2 4 0,-17 3 26 16,-11 2 17-1,-45 9-20-15,-35 9-17 0,-5-13-29 16,-14-4-18-16,26-25-228 16,39-25-620-16</inkml:trace>
  <inkml:trace contextRef="#ctx0" brushRef="#br0" timeOffset="178337.5662">22395 2085 1393 0,'0'0'547'16,"0"0"-182"-16,0 0 14 15,0 0-88-15,0 0-74 0,0 0-75 16,-83-28-54 0,47 41-38-16,-5 13-29 0,2 10-8 15,2 8-1-15,12 2-6 16,8 0-4-16,14-7-2 15,3-5-7-15,18-9-3 16,9-9-1-16,7-9-23 16,2-7-31-16,-1-6-9 15,-3-14 5-15,-3-9 18 16,-9-4 27-16,-4-2 17 16,-6 1 7-16,-6 3 1 15,-4 6 10-15,0 6 43 16,0 10 33-16,-1 4-17 0,-6 5-25 15,1 0-26 1,0 12-17-16,-1 7-1 0,0 8 0 16,6 2-1-1,1-2-6-15,5-3-4 0,15-7-4 16,7-5-65-16,3-12-18 16,4 0-29-16,2-22-7 15,-2-14 16-15,-7-9 53 16,-5-19 41-16,-8-19 23 15,-7 3 0-15,-5 8 44 16,-2 14 42-16,0 24 43 16,0 6-30-16,-3 6 12 0,0 19-60 15,0 3-51-15,3 25-17 16,0 13 16-16,0 13-1 16,0 8 2-16,6 5-1 15,3-1-7-15,0 0-28 16,-1-8-69-16,-3-14-1 15,0-11 27-15,-4-16 41 16,1-11 38-16,-1-3 27 16,1-13 38-16,4-9-38 15,4-4 7-15,3 2-3 16,7 4-19-16,3 8-12 16,6 3 0-16,2 8-8 15,2 1 2-15,0 4 5 16,-3 13-11-16,-8 4 6 15,-5 3 4-15,-13 5 2 0,-4 0 1 16,-6 1 8-16,-19 1-7 16,-10-3-2-16,-4-3-17 15,-5-9-67-15,4-15-86 16,10-1-297-16,15-5-238 0</inkml:trace>
  <inkml:trace contextRef="#ctx0" brushRef="#br0" timeOffset="178607.5559">23069 2060 1543 0,'0'0'520'0,"0"0"-291"16,0 0-84-16,0 0 29 0,0 0-50 16,-73 89-53-1,67-62-32-15,6-1-21 0,0-1-6 16,10 2-4-16,10-4-1 15,4 1-6-15,-3-1 1 16,-2-2-2-16,-5 0-1 16,-9-1-7-16,-5 0-18 15,-8-3 14-15,-18-2 11 16,-7-2 0-16,-3-6-29 16,-4-7-94-16,9-8-199 15,10-9-331-15</inkml:trace>
  <inkml:trace contextRef="#ctx0" brushRef="#br0" timeOffset="178967.9488">23220 2185 1517 0,'0'0'281'16,"0"0"-183"-16,0 0 41 15,0 0-14-15,0 0-45 16,0 0-39-16,67 76-8 15,-46-66 5-15,2-4-16 16,0-6-1-16,-3 0-6 16,-2-14-2-16,-3-7 14 15,-7-6 31-15,-3-3 21 16,-5 0 18-16,-3 1 1 16,-14 4-4-16,-1 6 27 0,-3 10-22 15,1 4-2-15,0 5-35 16,0 5-34-16,4 16-16 15,1 6-6-15,6 9-5 16,8 3-1-16,1 2-1 16,18-4-11-16,13-3-36 15,12-10-114-15,5-11-53 16,24-13-155-16,-14-17-253 16,-12-6-291-16</inkml:trace>
  <inkml:trace contextRef="#ctx0" brushRef="#br0" timeOffset="179284.558">23633 2123 626 0,'0'0'841'15,"0"0"-337"-15,0 0-167 16,0 0-31-16,-3-75-107 0,1 75-120 16,2 3-59-16,0 14-20 15,0 10 0-15,5 7 8 16,2 4-1-16,0 2-1 16,-1-3-4-16,-2-7 8 15,-3-7-9-15,1-7 1 16,-2-12-1-16,0-4 14 15,0-12 49-15,3-16-19 16,1-7-23-16,5-8 26 16,5-1 8-16,2 5-17 15,1 7 10-15,5 8-3 16,-4 10-22-16,4 8-10 16,0 6-13-16,5 4-1 0,-1 15 0 15,1 10-1 1,-1 5-6-16,-3 0 1 0,-3 2-118 15,5-2-132-15,-5-10-414 16,-3-14-570-16</inkml:trace>
  <inkml:trace contextRef="#ctx0" brushRef="#br0" timeOffset="179476.0078">24144 1950 1840 0,'0'0'338'16,"0"0"144"-16,0 0-347 15,0 0-49-15,0 0-52 16,0 0 8-16,-1 101 21 16,1-54-10-16,2 0-21 0,10-3-13 15,2-3-19-15,3-10-1 16,19-11-130-16,1-10-211 16,-6-10-463-16</inkml:trace>
  <inkml:trace contextRef="#ctx0" brushRef="#br0" timeOffset="179810.4357">24313 2025 1400 0,'0'0'297'16,"0"0"-151"-16,0 0-58 0,0 0-3 16,0 0-37-1,0 0-22-15,0 0-11 0,76 69-6 16,-51-68-2-1,-4-1-6-15,-1 0 0 0,-4-14 11 16,-4-4-6-16,-4-1 32 16,-7-2 79-16,-1 0 64 15,0 2-15-15,-9 2-18 16,-5 4-17-16,0 6-5 16,0 5-29-16,-4 2-38 15,0 12-38-15,1 10-8 16,-1 10-7-16,4 4-5 15,8 5 0-15,6 0-1 16,3-3-10-16,24-5-97 16,39-10-81-16,-1-8-191 15,3-15-370-15</inkml:trace>
  <inkml:trace contextRef="#ctx0" brushRef="#br0" timeOffset="180337.5823">24963 1777 41 0,'0'0'1666'0,"0"0"-1189"16,0 0-186-16,0 0-132 16,-65-75-29-16,54 75-61 15,5 0-54-15,2 0-15 16,-1 5-6-16,5 2-3 16,0-2-10-16,0-2-7 0,2-1 16 15,7-2 10-15,0 0 2 16,0 0 21-16,-3 0 7 15,-2 3 3-15,-2 4-1 16,-1 7-9-16,-1 7 28 16,0 11 92-16,0 7-29 15,0 7 0-15,-3 10-24 16,-6 4-11-16,-2 3-22 16,0 4-25-16,2-3-14 15,1-3-11-15,2-5 5 16,5-9-12-16,1-10-5 15,0-11 4-15,12-7-1 16,3-11-7-16,4-8 3 16,6-2 0-16,4-16-6 15,-2-9-16-15,-3-3-14 16,-8 1 18-16,-11 1 7 0,-5 3 4 16,-17 5-1-16,-17 6-5 15,-11 6 2-15,-7 3 2 16,3 5 14-16,7 0-1 15,14 0 1-15,12 0-1 16,13 0-7-16,3 0-16 16,15 0-50-16,18 0 33 15,12 0-87-15,18-12-100 16,-11 2-312-16,-12-2-577 0</inkml:trace>
  <inkml:trace contextRef="#ctx0" brushRef="#br0" timeOffset="180794.6116">22767 2699 1923 0,'0'0'536'16,"0"0"-274"-16,0 0 14 15,0 0-87-15,0 0-87 0,0 0-89 16,0 0-13 0,-20 56 0-16,24 11 1 15,4-1-1-15,0-6 1 0,2-14 0 16,-1 2 0-16,4 1 0 15,-1-10-1-15,-4-15 0 16,3-15-15-16,-1-9 7 16,4-14 7-16,6-18 1 15,5-6 0-15,5-3 0 16,-2 4 0-16,0 11 1 16,-3 7-1-16,0 11-1 15,-1 8-5-15,-2 0 0 0,-3 10-4 16,4 7 9-1,-5 3 0-15,1 2-79 0,4 1-110 16,-5-4-170-16,-5-8-390 0</inkml:trace>
  <inkml:trace contextRef="#ctx0" brushRef="#br0" timeOffset="181701.6853">23164 2909 1798 0,'0'0'223'0,"0"0"-165"16,0 0 26-16,0 0 60 15,0 0-36-15,107 46 14 16,-70-41-11-16,1-3-26 0,-5-2-34 16,-2-4 10-16,-4-12 8 15,-7-4-18-15,-7-5-3 16,-7-1 5-16,-6-1 1 15,0 3-10-15,-14 6-5 16,-8 10-11-16,-8 8-17 16,-4 2-10-16,-4 20-1 15,1 9 0-15,10 4 0 16,10 2-2-16,11 0-11 16,6-3-28-16,27-5-52 15,17-5 8-15,24-12-24 16,-1-9 1-16,7-3-54 15,-2-15-51-15,-15-9 27 16,-2-8-16-16,-13 1 70 16,-14-3 132-16,-12 1 2 0,-13 4 185 15,-3 2 76-15,0 7 21 16,-14 5-53-16,0 9-68 16,-1 6-39-16,0 0-34 15,-1 16-52-15,1 10-22 16,-1 6-1-16,3 0-6 15,5 2 0-15,6-3-8 16,2-4-1-16,6-6-2 16,14-9 1-16,5-7-8 15,5-5-17-15,3-5-37 0,-1-15-42 16,-2-7 13 0,-4-3 5-16,-7-4 45 0,-6 1 30 15,-3 2 12-15,-6 4 6 16,-4 9 54-16,0 6 39 15,0 5 28-15,0 7-44 16,0 0-53-16,0 3-30 16,0 16 0-16,6 3-1 15,6 5-8-15,7 0 9 16,6-4 0-16,4-6 0 16,0-7 0-16,-1-7 0 15,-2-3-28-15,0-3-41 16,-7-17-12-16,-7-6 24 15,-4-9 20-15,-8-10 20 16,0-19 11-16,-12 4 6 0,-8-4 0 16,2 3 9-16,-1 17 31 15,7 8 84-15,0 12 8 16,6 14 7-16,3 7-58 16,3 3-62-16,0 13-19 15,3 16 0-15,15 14-1 16,5 9-1-16,5 7 1 15,2 2 0-15,-2-1 0 16,-4-6 1-16,-5-8 0 16,-8-5-19-16,-7-10-98 15,-4-7-160-15,-11-9-45 16,-6-10-586-16</inkml:trace>
  <inkml:trace contextRef="#ctx0" brushRef="#br0" timeOffset="181876.1855">23909 2855 1932 0,'0'0'560'15,"0"0"-485"-15,0 0-55 16,0 0 24-16,113-22 13 16,-46 7-33-16,5-4-24 15,4 2-18-15,-12 4-238 16,-20 3-365-16</inkml:trace>
  <inkml:trace contextRef="#ctx0" brushRef="#br0" timeOffset="182081.4829">23498 3341 2053 0,'0'0'276'0,"0"0"-198"16,0 0-15-16,91-10 103 16,-31-4-94-16,4-2-72 15,8-8-25-15,-17 6-341 16,-19 1-866-16</inkml:trace>
  <inkml:trace contextRef="#ctx0" brushRef="#br0" timeOffset="182251.8647">23417 3520 2065 0,'0'0'556'0,"0"0"-480"16,0 0-15-16,81-7 63 16,-1-15-30-16,28-13-46 15,7-4-48-15,-26 6-70 16,-26 6-597-16</inkml:trace>
  <inkml:trace contextRef="#ctx0" brushRef="#br0" timeOffset="198853.8543">5079 2582 1498 0,'0'0'210'16,"0"0"16"-16,-3-89 42 16,3 54 25-16,3 7-61 15,3 9-33-15,-1 10-8 16,-5 7-69-16,0 2-79 16,0 33-43-16,3 37 1 15,-3 44 15-15,1 18 24 16,2 0-18-16,0-16 53 15,6-37-15-15,-2-20-24 16,1-15-16-16,5-11-14 16,0-1-1-16,4-2-5 15,1-7-59-15,0-11-68 16,-3-12-71-16,1-8-25 16,-9-51-96-16,-2 5-405 0,-5-4-963 0</inkml:trace>
  <inkml:trace contextRef="#ctx0" brushRef="#br0" timeOffset="199021.2982">4791 2888 1386 0,'0'0'694'0,"0"0"-467"16,0 0 27-16,0 0-180 16,0 0-33-16,87-58-28 15,13 24-12-15,32 2-1 16,-6 8-53-16,-11 13-204 15,-39 9-235-15,-42 2-255 0</inkml:trace>
  <inkml:trace contextRef="#ctx0" brushRef="#br0" timeOffset="199306.4244">5382 2769 1662 0,'0'0'309'15,"0"0"42"-15,0 0-116 16,0 0-150-16,0 0-55 15,0 0-4-15,106 15 24 16,-62 21 18-16,-4 7-5 16,-10 5-27-16,-10-1-20 15,-16-2-5-15,-4-3 1 16,-6-6 1-16,-12-4-5 16,-2-13-2-16,6-9 1 0,1-10 4 15,6-12 19-15,1-20-30 16,6-26-3-16,16-22-23 15,6 1-50-15,7 8-26 16,4 16-13-16,25 12-120 16,-5 8-111-16,1 9-345 0</inkml:trace>
  <inkml:trace contextRef="#ctx0" brushRef="#br0" timeOffset="200095.7518">5862 2723 1984 0,'0'0'362'16,"0"0"156"-16,0 0-305 16,0 0-55-16,0 0-77 15,0 0-56-15,0 0-25 16,-13 73 6-16,23-27 6 16,4 1-1-16,6-2-10 0,0-6 5 15,2-8-5 1,-1-9-1-16,-1-8-6 0,-4-9-46 15,-1-5-27-15,1-11 34 16,-2-17 15-16,-1-8-17 16,1-10 17-16,-4-5 20 15,-3 0 10-15,-2 5 1 16,-4 8 7-16,1 12 50 16,-2 10 41-16,0 9 4 15,0 7-40-15,0 0-34 16,0 5-29-16,0 13-7 15,3 10 7-15,10 9 0 16,2 4 0-16,3 0 0 16,6-2 0-16,0-6 0 0,3-6 1 15,-2-8-1-15,-4-8 0 16,-6-5 0-16,0-6 0 16,-2-2 0-16,2-22 8 15,0-10-7-15,3-19 0 16,-5-3 5-16,-5-6-6 15,1-2 1-15,-9 16-1 16,0-1 0-16,0 14 1 16,-9 12 0-16,3 9 8 15,-2 7 6-15,4 4-7 16,-1 3-8-16,1 6-8 16,0 15-2-16,1 11 2 15,3 9 8-15,0 4 0 0,3 2-1 16,14 1 0-16,7-5 1 15,4-2-1-15,5-5 0 16,3-9 1-16,2-9 1 16,-1-6-1-16,0-10-6 15,-3-2-64-15,-2-10-122 16,-3-34-132-16,-8 3-336 16,-7-1-919-16</inkml:trace>
  <inkml:trace contextRef="#ctx0" brushRef="#br0" timeOffset="200739.9889">7026 2435 1896 0,'0'0'360'15,"0"0"-7"-15,0 0-174 0,0 0-55 16,0 0-57-16,0 0-40 16,0 0-15-16,55-52-12 15,-38 55 0-15,0 11-12 16,-5 7 12-16,-3 3 0 16,-6 7 0-16,-3 3 0 15,0 1-1-15,-9 1 0 16,-1-7 1-16,2-5 0 15,3-10 1-15,4-4-1 16,1-5 2-16,0-1-1 0,9 2 5 16,13 6 6-1,8 8 24-15,9 8 4 0,3 8 13 16,2 4-11-16,-5 4-6 16,-9-3-9-16,-12-4-9 15,-14-1-5-15,-4-6-4 16,-16-4 6-16,-14-4 9 15,-4-7-5-15,0-6-4 16,2-9-1-16,4-2-1 16,6-23 7-16,7-12-20 15,10-20-14-15,5-3-68 16,8-3-60-16,18 0-60 16,10 11-69-16,26-12-217 0,-7 15-56 15,-7 8-534-15</inkml:trace>
  <inkml:trace contextRef="#ctx0" brushRef="#br0" timeOffset="201535.8718">7433 2423 1502 0,'0'0'218'16,"0"0"69"-16,0 0-170 16,0 0-56-16,0 0-35 15,0 0 30-15,0 0-10 16,13 53-6-16,7-41 5 15,5-5 12-15,3-4-21 16,2-3-3-16,0 0-23 16,-5-14-2-16,-5-3 1 15,-10-7 60-15,-7 0 36 0,-3-3 1 16,0 1 19 0,-9 5-32-16,-1 7 42 0,1 7-24 15,0 7-44-15,3 0-45 16,-6 19-21-16,0 13-1 15,1 9 1-15,7 7-1 16,4 2 1-16,0 0-1 16,18-4 2-16,9-5-2 15,6-12 1-15,1-10-1 16,3-13 2-16,-1-6 4 16,-2-16-6-16,-8-18-1 15,-5-9 0-15,-4-20 1 16,-8 3 0-16,-5-3 1 0,0 3 0 15,-4 20 7 1,0 4-7-16,0 15 4 0,0 12 14 16,0 9-19-16,0 3 0 15,3 22-21-15,6 9 21 16,1 10 6-16,4 6-6 16,4-2 0-16,2-2-11 15,2-5 10-15,3-10-96 16,3-12-74-16,0-14-30 15,4-5-66-15,-1-25-3 16,-4-14 30-16,-2-10 135 16,-10-7 105-16,-3-4 43 0,-9 2 87 15,-3 5 62-15,0 9 6 16,-6 15 5-16,-7 12 20 16,-3 15-54-16,-4 2-117 15,-1 25-46-15,-2 13 3 16,0 6 3-16,7 7 3 15,8-3-6-15,8-2-1 16,0-10-8-16,18-6 10 16,6-12-2-16,6-11-7 15,5-7 10-15,4-7 2 16,1-19 14-16,-2-8-1 16,-7-10-2-16,-10-4-8 15,-9-5-1-15,-12 0-15 16,0 6-13-16,-17 13-29 15,-14 18-74-15,-49 23-176 0,6 19-312 16,-2 7-275-16</inkml:trace>
  <inkml:trace contextRef="#ctx0" brushRef="#br0" timeOffset="201750.1691">7455 3116 2322 0,'0'0'289'16,"0"0"-84"-16,0 0-60 16,0 0 108-16,142-52-82 15,-32 11-77-15,4 3-49 16,-22 8-27-16,-29 9-18 0,-23 8-22 16,-4-3-85-1,-2-5-194-15,-8 5-346 0,-18 4-537 0</inkml:trace>
  <inkml:trace contextRef="#ctx0" brushRef="#br0" timeOffset="201917.8214">7399 3319 434 0,'0'0'1767'16,"0"0"-1487"-16,0 0-88 15,0 0-79-15,0 0 103 16,108 5-14-16,-31-23-85 0,-2 0-73 15,-6-4-44 1,-6-6-61-16,-5 3-232 0,-12-5-527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12:26.507"/>
    </inkml:context>
    <inkml:brush xml:id="br0">
      <inkml:brushProperty name="width" value="0.05292" units="cm"/>
      <inkml:brushProperty name="height" value="0.05292" units="cm"/>
      <inkml:brushProperty name="color" value="#FF0000"/>
    </inkml:brush>
  </inkml:definitions>
  <inkml:trace contextRef="#ctx0" brushRef="#br0">1170 5629 2399 0,'0'0'331'16,"0"0"-229"-16,0 0-38 15,0 0 36-15,0 0 26 16,0 0-11-16,108-62-53 16,-55 32-37-16,11-1-13 15,0 0-12-15,-7 4-12 16,-2 4-114-16,-6 2-148 15,-16 6-322-15,-12 4-425 0</inkml:trace>
  <inkml:trace contextRef="#ctx0" brushRef="#br0" timeOffset="181.1522">1177 5716 1810 0,'0'0'401'15,"0"0"-221"-15,0 0 12 16,0 0-40-16,84-45-42 16,-20 10-56-16,33-10-44 15,32-14-10-15,-18 11-77 16,-17 5-508-16</inkml:trace>
  <inkml:trace contextRef="#ctx0" brushRef="#br0" timeOffset="961.249">1070 11023 1497 0,'0'0'746'16,"0"0"-546"-16,0 0-16 15,0 0-53-15,0 0-58 16,0 0-40-16,37-1-10 16,5-12 8-16,7-4-21 15,6-7-10-15,2-1-12 16,-6-1-94-16,-4 0-134 16,-9 2-79-16,-13 7-261 15,-16 6-729-15</inkml:trace>
  <inkml:trace contextRef="#ctx0" brushRef="#br0" timeOffset="1133.1559">977 11279 1627 0,'0'0'500'0,"0"0"-419"16,0 0 70-16,0 0-73 15,0 0-48-15,91-10-9 16,36-44 23-16,37-18-44 15,13-11-19-15,-41 18-320 16,-40 16-1368-16</inkml:trace>
  <inkml:trace contextRef="#ctx0" brushRef="#br0" timeOffset="4855.85">6738 6296 763 0,'0'0'1423'0,"0"0"-1182"16,0 0-116-16,0 0-21 15,0 0 10-15,0 0 1 16,79 6 88-16,9-6-38 15,37 0-52-15,21-2-42 16,2-6 4-16,-15 1-15 16,-23 2-27-16,-27 3-14 15,-24 1-2-15,-18 1-2 16,-15 0-15-16,-5 0 6 16,0 0-6-16,-2 0-56 15,-5 0-106-15,9 1-196 0,-6 3-404 16,3-4-1262-16</inkml:trace>
  <inkml:trace contextRef="#ctx0" brushRef="#br0" timeOffset="6207.7342">9708 6227 821 0,'0'0'674'16,"0"0"-426"-16,0 0 15 15,0 0-51-15,0 0-45 16,0 0-15-16,0 0-53 16,17 19 4-16,16-8 33 15,12 0-25-15,28 1-4 16,24 4-8-16,25-2-13 15,7 2-19-15,-10-4-27 16,-13-3-11-16,-18-3 1 0,-15-2-12 16,-12-1-9-16,-12-2 9 15,-1 1-6-15,7-1 4 16,11 1-4-16,10-2 3 16,-1 1-1-16,2-1-14 15,-1 0 15-15,0 0-6 16,-1 3 0-16,-2-3-1 15,0 0-1-15,-1 0 1 16,-1 0-8-16,1 0-1 16,-4 0 1-16,4 0 6 15,-4 0-6-15,3 0 6 16,-2 0-5-16,-1 0 5 16,-4 0-4-16,-1 0 4 15,1 0 6-15,-2 0-11 0,3 0 5 16,3 0 6-16,2 0-12 15,-1 2 1-15,3 0 6 16,0-1 4-16,0 1-10 16,0-1-2-16,-2 0 2 15,-3 1-1-15,-1-1 1 16,-4 1 5-16,0-1-4 16,-4 0-1-16,-2 0-1 15,-1 3 2-15,-2-1 14 0,2-1-7 16,0 1-1-1,-4 0 0-15,1-1-7 0,-7 2 0 16,-6-1 18-16,-4-3-13 16,-8 3 3-16,-3-3-1 15,-3 0-1-15,-3 0 1 16,-3 0 2-16,0 0 1 16,0 0-2-16,-2 0 3 15,2 0-11-15,-2 0 6 16,1 0-1-16,-4 0-4 15,-1-1 5-15,-3 1-5 16,-3-2-1-16,-3 2 0 16,0 0 5-16,0 0-5 15,0 0 0-15,0 0-1 16,0 0-2-16,0 0-19 0,-31 0-30 16,-4 3-111-16,-8-1-602 15</inkml:trace>
  <inkml:trace contextRef="#ctx0" brushRef="#br0" timeOffset="18135.0809">7618 7207 666 0,'0'0'573'0,"0"0"-363"16,0 0 45-16,0 0 55 15,0 0-57-15,0 0-42 16,0-17-48-16,30 14-34 16,16-3-4-16,23-2-20 15,25-5-8-15,22-4-13 16,12-2-24-16,-1 2-29 16,-12 5-14-16,-29 6-17 15,-20 3 2-15,-20 3 4 16,-13 0-6-16,3 0-18 0,-3 0-136 15,9 9-112 1,-12-1-409-16,-1-7-731 0</inkml:trace>
  <inkml:trace contextRef="#ctx0" brushRef="#br0" timeOffset="18675.8766">10638 7395 1609 0,'0'0'387'0,"0"0"-165"15,0 0-84-15,0 0 23 16,0 0 31-16,87 3-27 16,-20-3-32-16,30-5-26 15,22-7-29-15,7-2-12 16,-7 3-24-16,-14 0-11 15,-28 5-7-15,-19 2-13 16,-21 1-10-16,-12 2-1 16,-4-2-9-16,-2 3-95 15,4-4-121-15,-7 1-141 16,-6 0-446-16</inkml:trace>
  <inkml:trace contextRef="#ctx0" brushRef="#br0" timeOffset="19885.3213">15297 7207 806 0,'0'0'589'0,"0"0"-332"15,0 0-136-15,0 0-31 16,0 0 101-16,86 23 10 16,-12-10-40-16,36 2-15 15,34-1-28-15,16-1-32 16,-3-7-25-16,-16-5-25 16,-23 1-9-16,-24-1-9 15,-24-1-9-15,-21 0-9 0,-14 0 0 16,-1 0-18-16,-6 0-79 15,-13-6-149-15,-12-4-71 16,-3-1-426-16</inkml:trace>
  <inkml:trace contextRef="#ctx0" brushRef="#br0" timeOffset="20140.3721">15413 7393 1472 0,'0'0'305'16,"0"0"-226"-16,0 0 36 15,108 21 84-15,-9-15-20 16,34 3-30-16,18-2-17 0,-4-1-40 16,-14-3-25-1,-21-2-37-15,-24 2-12 0,-17-2-3 16,-23 1-15-16,-7-2 0 15,3 1-13-15,20-1-98 16,-7 0-142-16,-12-1-344 0</inkml:trace>
  <inkml:trace contextRef="#ctx0" brushRef="#br0" timeOffset="33472.4003">22040 3084 1491 0,'0'0'527'15,"0"0"-290"-15,0 0 22 16,0 0-96-16,0 0-63 15,0 0-29-15,0 0 79 16,28 76-29-16,-8-41-45 16,2-3-14-16,5-3-25 15,6-3-8-15,2-7-12 16,3-7-8-16,2-6 0 16,-3-6-7-16,-1 0-1 15,-5-15 7-15,-4-9-7 16,-6-8 5-16,-9-2-4 0,-4-2-2 15,-5 0 0-15,-3 7-1 16,0 10 1-16,0 9 1 16,0 5 62-16,0 5-21 15,0 5-18-15,-3 15-9 16,-2 14-5-16,1 11 37 16,4 4-7-16,0 5-19 15,0 1 15-15,7-5-9 16,6-2-7-16,1-3 2 15,2-6-2-15,-4-3-5 16,-2-7-8-16,-1-3-1 16,-7-8-5-16,-2-1 5 15,0-6-4-15,-18 0 5 0,-12-2-1 16,-25-4-6 0,-31-3-4-16,-38-2-64 0,-27 0-80 15,28 0-307-15,12-5-572 0</inkml:trace>
  <inkml:trace contextRef="#ctx0" brushRef="#br0" timeOffset="34875.4955">22386 4025 584 0,'0'0'623'0,"0"0"-296"15,0 0 45-15,0 0-40 16,0 0-58-16,0 0-33 16,0 0-42-16,0-34 4 15,0 34-44-15,0 0-45 16,0 7-39-16,0 15-36 15,0 15 49-15,0 11 19 16,1 7-25-16,-1 2-19 16,1 1-12-16,-1-3-6 15,0-7-22-15,2-5-13 0,0-6-4 16,-1-8 5-16,1-5-11 16,0-7 0-16,-1-7-50 15,2-5-52-15,-1-5-21 16,2 0-39-16,-1-26-133 15,0-3-419-15,0-3-911 0</inkml:trace>
  <inkml:trace contextRef="#ctx0" brushRef="#br0" timeOffset="35140.0136">22897 4238 1709 0,'0'0'604'0,"0"0"-282"16,0 0-92-16,0 0-30 16,0 0-44-16,0 0-65 15,102 17-46-15,-69-17-32 16,-2 0-7-16,-2 0-6 15,-4 0-60-15,2-6-112 16,-5-8-138-16,-5 0-470 0</inkml:trace>
  <inkml:trace contextRef="#ctx0" brushRef="#br0" timeOffset="35430.4854">23130 4023 1521 0,'0'0'673'0,"0"0"-320"16,0 0-129-16,0 0-114 16,0 0-38-16,0 0 1 15,0 0 0-15,56 80-34 16,-27-53-22-16,0-1-11 16,-3-2-5-16,-2-4-1 15,-7 1 0-15,-4-4-18 0,-7-2-8 16,-6 0-2-1,0-1-2-15,-12 3 6 0,-12-3 12 16,-7 3-4-16,-3-1-25 16,-3-2-56-16,2-3-85 15,11-5-114-15,6-5-252 16,12-1-524-16</inkml:trace>
  <inkml:trace contextRef="#ctx0" brushRef="#br0" timeOffset="35694.2518">23633 4020 628 0,'0'0'1316'0,"0"0"-849"16,0 0-119-16,0 0-100 15,0 0-64-15,0 0-89 16,0 0-18-16,-82 51-11 15,65-13-21-15,7 2-18 16,8 0-9-16,2-2-18 16,12-1-1-16,14-5-17 15,5-6-88-15,6-9-86 16,21-17-71-16,-8 0-374 16,-5-17-509-16</inkml:trace>
  <inkml:trace contextRef="#ctx0" brushRef="#br0" timeOffset="36295.5635">23961 4064 1007 0,'0'0'702'0,"0"0"-201"0,0 0-147 16,0 0-70-16,0 0-57 15,0 0-59-15,-88-25-31 16,60 48-36-16,-1 7-34 16,6 5-11-16,4 1-22 15,8 3-13-15,6-3-12 16,5-3-9-16,0-8 0 15,15-5-1-15,5-11-30 16,5-4-37-16,2-5-32 16,-1-9-25-16,0-13 18 15,-5-3 48-15,-3-3 37 0,-8-2 16 16,0 1 5-16,-5 2 1 16,-4 5 32-16,1 5 29 15,-2 8 14-15,0 4 10 16,0 5-19-16,0 0-40 15,0 10-19-15,0 7 1 16,0 9 7-16,0 2-3 16,6 2-6-16,10 2-5 15,7-3 9-15,5-6-10 16,5-4 0-16,0-8 0 16,-1-10 0-16,-2-1 0 15,-4-10-16-15,-2-14-8 16,-4-9 1-16,-4-9 8 15,-3-19 15-15,-6-23 0 16,-1 5-6-16,-3 9 6 0,-1 13 1 16,-2 27 38-16,0 4 16 15,0 6 5-15,0 14 0 16,0 6-21-16,0 3-25 16,0 23-13-16,0 13 5 15,1 8-6-15,8 10 1 16,0 0 0-16,0-2 0 15,1-6-1-15,-2-7 0 16,-2-9-46-16,-1-6-56 16,-4-9-107-16,-1-9-141 15,0-7-298-15,-1-2-469 0</inkml:trace>
  <inkml:trace contextRef="#ctx0" brushRef="#br0" timeOffset="36483.249">24039 4071 1410 0,'0'0'701'0,"0"0"-444"15,0 0 63-15,0 0-71 16,0 0-82-16,119 5-83 16,-70-5-51-16,3-2-15 15,-2-4-18-15,8 6-131 0,-12 0-345 16,-15 0-784-16</inkml:trace>
  <inkml:trace contextRef="#ctx0" brushRef="#br0" timeOffset="37231.8752">22232 4844 1209 0,'0'0'569'0,"0"0"-181"16,0 0-46-16,0 0-108 15,0 0-92-15,0 0-36 16,90 6 14-16,-64 24-9 15,-4 4 1-15,-6 8-40 16,-12 2-26-16,-4 2-8 16,-12 0-2-16,-16-4-24 15,-10-3-3-15,-4-7-3 16,-2-5-5-16,3-7-1 16,5-12-8-16,9-8 7 15,9-3 1-15,5-19 0 16,10-5 0-16,3 1 0 0,0 2-8 15,8 9 8-15,9 7-1 16,1 8 1-16,1 0 0 16,5 10 0-16,1 8 11 15,2 4 2-15,0 3 4 16,-3-2-17-16,-2 1 1 16,-1-2-1-16,-4-4-52 15,4-5-144-15,8-12-144 16,-2-1-332-16,-3-3-734 0</inkml:trace>
  <inkml:trace contextRef="#ctx0" brushRef="#br0" timeOffset="37428.8609">22546 5141 1577 0,'0'0'804'15,"0"0"-499"-15,0 0-105 16,0 0-40-16,83 0-10 15,-25 0-42-15,9-3-25 16,4-1-53-16,-6-4-30 16,-8 0-13-16,-8-6-156 15,-6-15-149-15,-13 2-415 16,-12-4-1123-16</inkml:trace>
  <inkml:trace contextRef="#ctx0" brushRef="#br0" timeOffset="37682.4593">22938 4865 846 0,'0'0'1090'0,"0"0"-717"16,0 0-103-16,0 0-124 15,0 0 40-15,0 0-36 16,101 58-39-16,-51-39-2 16,0 1-16-16,-5 4-42 15,-8-1-26-15,-8 4-7 16,-12 0-6-16,-10 2-11 15,-7-2 0-15,-10 2 8 16,-15-2 5-16,-8-1-10 16,-4-2-4-16,3-7-36 0,5-5-94 15,18-12-129-15,8 0-256 16,3-14-794-16</inkml:trace>
  <inkml:trace contextRef="#ctx0" brushRef="#br0" timeOffset="38592.5133">23649 4978 1704 0,'0'0'472'15,"0"0"-118"-15,0 0-88 16,0 0-38-16,-88-17-89 15,48 35-28-15,0 11-20 16,1 8-25-16,9 3-20 16,9 3-17-16,12-3-14 15,9 0-9-15,8-5-6 16,19-4 0-16,7-11-1 0,6-9-42 16,3-11-58-16,-2-1-23 15,-4-22-9-15,-5-12 54 16,-6-12 61-16,-5-20 9 15,-7-26 8-15,-1-18 1 16,-6 7 9-16,-4 29-3 16,-1 33 28-16,-2 28 47 15,0 4 33-15,0 5-9 16,0 5-53-16,0 10-31 16,0 36-15-16,0 26 14 15,6 25 4-15,4-4-11 0,4-16-7 16,2-25-5-1,1-22-1-15,6 2-1 0,7-6-72 16,2-6-72-16,-1-13-26 16,-3-7-10-16,-4-17-51 15,-4-16 24-15,-4-8 95 16,-2-7 70-16,-3-2 31 16,-3 4 12-16,-4 8 44 15,-2 10 48-15,-2 11 79 16,0 8 4-16,-2 9-27 15,-11 4-47-15,-5 19-39 16,-2 11-1-16,3 5-8 16,4 4-26-16,6-1-6 15,7-4-15-15,0-7-5 0,8-8-1 16,8-9 0-16,3-7-5 16,1-7-1-16,1-4 5 15,-1-19-19-15,-1-11 2 16,-2-7 5-16,-5-12 12 15,-3-5-11-15,-4 2-2 16,-5 10 7-16,0 13 7 16,0 14-2-16,0 16 2 15,-3 3-63-15,-1 14-27 16,4 12 14-16,4 6-86 16,20 2-94-16,32 2-60 15,-2-11-255-15,-5-10-373 0</inkml:trace>
  <inkml:trace contextRef="#ctx0" brushRef="#br0" timeOffset="38995.7524">24371 4850 1392 0,'0'0'328'15,"0"0"144"-15,0 0-303 16,0 0 45-16,0 0-82 16,-79-26-64-16,66 45-24 15,5 8-15-15,7 2-10 16,1 2-9-16,3 0-9 15,15-6-1-15,4-8 0 16,4-7 1-16,-1-10-1 16,0 0 0-16,-3-21 0 15,-3-7-1-15,-5-6 2 0,-6-1-1 16,-4 1 13 0,-1 7 80-16,-3 9 56 15,0 8 21-15,0 8-27 16,0 2-60-16,0 9-55 0,0 16-5 15,0 14 16-15,0 7 4 16,3 9 5-16,4 3 0 16,0 1-15-16,2-5 0 15,-3 0-9-15,-5-3-6 16,-1-1-6-16,0-4-4 16,-7-4-7-16,-11-1 5 15,-6-7-6-15,-11-7-16 16,-8-8-37-16,-39-16-71 15,11-3-143-15,0-7-486 0</inkml:trace>
  <inkml:trace contextRef="#ctx0" brushRef="#br0" timeOffset="39793.2629">22307 5758 1532 0,'0'0'345'16,"0"0"-128"-16,0 0-28 15,0 0-78-15,51-85-20 16,-12 69-30-16,-1 8-14 15,-1 5-8-15,-5 3-24 16,-10 7-5-16,-11 11 1 16,-8 4-2-16,-3 6 26 15,-8 3-2-15,-13-1-10 16,-2-1-4-16,0-1-7 16,1-6-2-16,2-2 1 15,7-6 29-15,3-4 33 0,7-4 5 16,3 0-29-1,0 1-29-15,11 3-4 0,9 1 29 16,5 5 0-16,3-2-16 16,2 3-14-16,-4 0-6 15,-6 0-8-15,-6 0 0 16,-7-1 5-16,-7 1 4 16,0-1 31-16,-10 1 35 15,-14-3-21-15,-7 0-23 16,-8-3-17-16,-7-5-5 15,2-3-10-15,-3-3-10 16,9 0-29-16,9 0-51 16,6 0-82-16,20 0-73 15,3 0-301-15,2 0-225 0</inkml:trace>
  <inkml:trace contextRef="#ctx0" brushRef="#br0" timeOffset="40021.4925">22826 6075 2034 0,'0'0'374'0,"0"0"-91"16,0 0-158-16,0 0-59 15,0 0-17-15,0 0-19 16,103-2-15-16,-66-1-8 0,-3 0-7 15,-2-4-97-15,2-12-153 16,-7 0-334-16,-6-2-771 16</inkml:trace>
  <inkml:trace contextRef="#ctx0" brushRef="#br0" timeOffset="40274.1308">23068 5822 1672 0,'0'0'507'16,"0"0"-318"-16,0 0-94 16,0 0-62-16,0 0 104 15,83 35-45-15,-38-20-35 0,-2 4-12 16,-2 1-6-16,-10 3-14 16,-7 1-18-16,-13 1 2 15,-11 3-1-15,-2 3-1 16,-20 0 1-16,-6-3-8 15,-2-1-32-15,2-7-75 16,3-16-185-16,11-4-298 16,7 0-706-16</inkml:trace>
  <inkml:trace contextRef="#ctx0" brushRef="#br0" timeOffset="40973.2492">23730 5799 1433 0,'0'0'603'0,"0"0"-361"16,0 0 97-16,0 0-99 0,0 0-30 16,0 0-75-1,0 0-70-15,-27-29-37 0,27 55-14 16,-3 13 24-16,-4 12 22 15,0 9-15-15,-4 5-12 16,-1-1-9-16,1-4-10 16,-1-7-8-16,5-9-6 15,5-8 2-15,2-12-1 16,0-12-1-16,0-6-16 16,2-6-2-16,14 0 8 15,4-14 2-15,7-2-13 16,4-1-4-16,3 0 8 15,2 3 4-15,4 0-8 0,-1 3-6 16,-2 2-4 0,-2-1-14-16,-4 4-15 0,-6-2 13 15,-5 3-2-15,-8-2 13 16,-6-1 19-16,-4 0 17 16,-2-3-1-16,0-1 1 15,0-2 1-15,0 1 11 16,0 4 46-16,-2 4 11 15,0 2 3-15,2 3-31 16,0 3-24-16,0 16-8 16,5 7 21-16,4 4 12 15,3 4-18-15,-4 0-13 16,-2-4-5-16,-3-5-6 0,-3-3-50 16,0-10-132-1,0-12-118-15,-1 0-292 0,-7-12-369 0</inkml:trace>
  <inkml:trace contextRef="#ctx0" brushRef="#br0" timeOffset="41109.3195">24044 5808 1443 0,'0'0'177'0,"0"0"-66"16,0 0-74-16,0 0-29 15,0 0-8-15,80 49-29 16,-43-15-255-16,-4-5-502 0</inkml:trace>
  <inkml:trace contextRef="#ctx0" brushRef="#br0" timeOffset="41461.3608">24292 5978 1513 0,'0'0'365'0,"0"0"-1"15,0 0-85-15,0 0-96 16,0 0-34-16,-74 75-22 15,57-35-4-15,1 4-33 16,6-2-35-16,8-4-34 16,2-4-10-16,1-7-10 15,16-6 0-15,5-10 6 0,3-8-7 16,4-3-15 0,-4-11-51-16,-4-16-53 0,-3-7 37 15,-9-9 6 1,-6-7 6-16,-3-3 31 0,0 0 3 15,-12 9 24-15,-4 10 11 16,4 15 0-16,-2 10-1 16,2 9-5-16,6 0-14 15,6 13-94-15,0 5-37 16,9 3-52-16,16-2-54 16,19 2-16-16,-5-7-99 15,-7-6-249-15</inkml:trace>
  <inkml:trace contextRef="#ctx0" brushRef="#br0" timeOffset="41767.691">24479 6036 456 0,'0'0'622'16,"0"0"-109"-16,0 0-223 16,0 0-91-16,0 0-98 15,0 0-36-15,0 0 26 0,16 54-20 16,-9-31-2-16,-3 5-31 16,-2-1 19-16,-2-2-8 15,0-2-10-15,0-5-11 16,-7-3-16-16,0-9-6 15,1-6 1-15,1 0 2 16,4-21 0-16,1-14-8 16,0-10 0-16,3-5 0 15,11 1 16-15,3 6 20 16,7 12 9-16,1 13-4 0,3 9-6 16,5 9-9-16,3 7 3 15,4 12 6-15,0 8-12 16,-1 5-14-16,-7 1-8 15,-9-1-2-15,-18 4-93 16,-5-8-210-16,-6-10-584 0</inkml:trace>
  <inkml:trace contextRef="#ctx0" brushRef="#br0" timeOffset="50117.6825">3971 10891 1536 0,'0'0'387'0,"0"0"-81"0,0 0-75 16,0 0-45-16,0 0-94 15,0 0-47-15,31-11-21 16,2 0 0-16,7 0-12 16,4-1-6-16,2-2-5 15,-4 1-1-15,-2-1-46 16,-2-5-164-16,-11 4-115 15,-12 1-390-15</inkml:trace>
  <inkml:trace contextRef="#ctx0" brushRef="#br0" timeOffset="50299.831">3968 10989 1774 0,'0'0'362'0,"0"0"-119"0,0 0-22 15,0 0-109-15,0 0-70 16,0 0-20-16,0 0-6 16,130 10-10-16,-14-34-6 15,-13-1-192-15,0-3-386 0</inkml:trace>
  <inkml:trace contextRef="#ctx0" brushRef="#br0" timeOffset="54488.8117">21689 9890 1802 0,'0'0'388'0,"0"0"-148"0,0 0-54 16,0 0-111-16,0 0-40 15,6 42 61-15,8-12-11 16,5 0-24-16,7-2-14 16,3-3-10-16,6-5-6 15,-1-4-11-15,-1-7-10 16,1-4-2-16,-4-5-7 16,-6 0 1-16,-2-14 5 15,-3-7 2-15,-3-5-3 16,-3-4 2-16,-4-1-1 15,-2 5-1-15,-2 4 6 0,-4 8 44 16,0 8 26 0,-1 6-33-16,0 3-31 0,0 23-18 15,2 13 6-15,3 9 24 16,-1 7 12-16,4 1-4 16,-1 2-10-16,3-5 5 15,1-2-13-15,0-6-5 16,-3-6 7-16,0-6-8 15,-5-11-13-15,-2-6 7 16,1-6-7-16,-2-5 5 16,0-5 2-16,-2 0 10 15,-17 0 36-15,-10-12-23 16,-9-3-19-16,-10 1-6 16,-7 4-6-16,-6 2-30 15,-5 6-29-15,-1 2-49 0,-15 5-145 16,15 9-262-16,13-1-639 0</inkml:trace>
  <inkml:trace contextRef="#ctx0" brushRef="#br0" timeOffset="55747.8936">22796 2326 1350 0,'0'0'396'0,"0"0"-99"15,0 0-2-15,-79-65-16 0,43 59-100 16,-4 6-66-16,0 1-35 16,2 20-6-16,4 12-27 15,9 10-32-15,7 10-6 16,12 3-7-16,6 2-1 16,11-2 0-16,20-2-5 15,13-9-6-15,21-6-20 16,0-13-117-16,28-26-164 15,-14 0-366-15,-28-19-885 0</inkml:trace>
  <inkml:trace contextRef="#ctx0" brushRef="#br0" timeOffset="55960.1641">23008 2077 1536 0,'0'0'339'16,"0"0"-24"-16,0 0-88 15,0 0-120-15,0 0-66 16,0 0-29-16,0 0 15 16,2 94 30-16,6-41-8 15,0 3-27-15,1 3-4 16,0 1-12-16,-2-6-6 16,7 7-97-16,0-14-264 0,-1-18-428 15</inkml:trace>
  <inkml:trace contextRef="#ctx0" brushRef="#br0" timeOffset="56890.9693">22787 2414 867 0,'85'-32'122'0,"15"-5"-85"16,1 2 30-16,-24 8 40 16,-31 10 73-16,-13 3 7 15,-2 3-59-15,-8 0-26 16,-6 3 40-16,-16 5 98 15,-1 3-35-15,-24 0-83 0,-29 6-79 16,-30 15-6-16,-25 9 27 16,7 1-4-16,18-4-18 15,34-9-23-15,24-7-4 16,6-4 1-16,8-1 1 16,8-2-17-16,5-4 0 15,38-3 0-15,36-16 0 16,27-13 1-16,0-1-1 15,-16 3-29-15,-15-6-97 16,-33 11-169-16,-6 2-601 0</inkml:trace>
  <inkml:trace contextRef="#ctx0" brushRef="#br0" timeOffset="57969.8135">22010 9039 1109 0,'0'0'528'0,"0"0"-320"16,0 0 66-16,0 0 1 16,0 0-30-16,0 0-108 15,-36-55-77-15,28 78-42 16,0 12-8-16,-5 13 4 0,0 10 8 15,4 2-10-15,1 3-6 16,2-3-5-16,3-3 0 16,3-5 1-16,0-10-2 15,0-9 1-15,0-15-1 16,0-9-1-16,0-9 0 16,9-9 0-16,4-16 1 15,1-8-1-15,3-2 1 16,0 3 0-16,-2 7 1 15,-2 10 0-15,2 8-1 16,-1 7 0-16,2 0 1 16,3 16-1-16,4 6 1 15,2 7-1-15,0 1 2 16,1 1-2-16,-1-5 0 16,-1-6-23-16,0-5-111 0,1-15-204 15,-6 0-343-15,-6-6-438 0</inkml:trace>
  <inkml:trace contextRef="#ctx0" brushRef="#br0" timeOffset="58270.5809">22286 9254 1491 0,'0'0'279'16,"0"0"-26"-16,0 0-93 15,0 0 4-15,-57 77-48 0,50-39-24 16,4 4-18-1,3-5-17-15,3-1-26 0,10-11-11 16,6-6-13-16,0-10 1 16,3-9-7-16,0 0 10 15,-2-14-10-15,-1-11 0 16,-4-11 5-16,-5-3-6 16,-7-3-2-16,-3 0 1 15,-1 3-31-15,-15 8-7 16,-1 9 5-16,-2 10-9 15,-2 9-72-15,4 3-24 16,8 23-58-16,2 3-120 16,7-2-331-16</inkml:trace>
  <inkml:trace contextRef="#ctx0" brushRef="#br0" timeOffset="59126.7178">22492 9201 1667 0,'0'0'350'0,"0"0"-8"16,0 0-135-16,0 0-110 15,0 0-63-15,0 0 28 16,0 75 24-16,0-32-31 16,0 6-11-16,0-3-11 15,7 0-20-15,-1-8-2 16,3-7-10-16,-1-9 0 15,-1-8-1-15,1-9-42 0,-1-5-42 16,6-6 17 0,1-21-48-16,4-9-59 0,0-12 70 15,1-6 56 1,-4 1 17-16,-2 6 22 0,-2 12 9 16,-5 12 49-16,-4 12 22 15,-2 9 23-15,0 2-54 16,0 16-40-16,0 13 1 15,0 5 0-15,0 5 1 16,0 0-1-16,6-5 0 16,13-6-1-16,6-8-66 15,9-11 1-15,5-9-76 0,1-4-80 16,-2-21 7 0,-8-8 63-16,-10-8 33 0,-8-1 109 15,-10 5 9 1,-2 7 92-16,-2 9 44 0,-11 10 15 15,-5 7-50-15,-1 4-58 16,-1 7-21-16,2 7-11 16,5 6 3-16,4-1-8 15,9 0-5-15,0-2-1 16,13-5 1-16,11 2 0 16,-1-3 0-16,1-2 0 15,-2 1-1-15,-7-4 1 16,-3 0-1-16,-8 1 2 15,-4-1 7-15,0 3 49 16,0 2 29-16,-9 4-14 0,-1 1-21 16,2 2-24-16,2 0-18 15,3-1-3-15,3-1-7 16,0-6 0-16,6 1 0 16,12-8 0-16,5-3-18 15,5 0 3-15,2-14-19 16,0-9 19-16,-3-5 0 15,-5-1 14-15,-6-1 1 16,-2 5 9-16,-7 7 74 16,-2 8 50-16,-4 5-11 15,1 5-34-15,-2 0-46 16,1 5-27-16,1 13-8 16,-1 8 13-16,3 2-1 0,-4 0-13 15,0-2-5-15,0-9-1 16,0-3-33-16,0-14-161 15,0 0-292-15,0-17-292 0</inkml:trace>
  <inkml:trace contextRef="#ctx0" brushRef="#br0" timeOffset="59259.8489">23141 9080 1470 0,'0'0'367'16,"0"0"-94"-16,0 0-108 15,0 0-63-15,0 0-62 0,0 0-40 16,0 0-2-1,22-18-113-15,1 46-379 16,2 0-510-16</inkml:trace>
  <inkml:trace contextRef="#ctx0" brushRef="#br0" timeOffset="59998.6246">23335 9293 350 0,'0'0'1070'0,"0"0"-879"0,0 0 25 15,-9 71-13-15,7-41-22 16,0-2-55-16,1 0-62 16,1-4-33-16,-1-6-15 15,-1-4-4-15,2-9-11 16,0-5 0-16,0-5 22 0,11-15-13 16,4-9-8-1,2-2-1-15,3 2 11 0,-2 2-5 16,-2 10 11-16,-5 5 18 15,-4 7-3-15,0 5-20 16,-2 3-4-16,1 11-3 16,2 8 7-16,3 2 1 15,3 2-7-15,3-4-5 16,3-5-1-16,4-6-1 16,1-10-97-16,4-1-155 15,-1-18-258-15,-3-12-78 16,-4-12 26-16,-4-5 86 15,-7 1 476-15,-5 0 397 16,-5 9 162-16,0 11-227 16,-9 8-76-16,-7 12-19 0,-1 6-123 15,1 0-61-15,0 11-26 16,4 8-12-16,5 2-9 16,4 0-5-16,3-1-1 15,0-4 1-15,14-6-1 16,0-6 0-16,4-4-6 15,-1-1 5-15,-1-14 0 16,-4 0 1-16,0 1 33 16,-6 1 88-16,-3 7 34 15,-2 3 29-15,-1 3-66 16,0 0-69-16,0 9-32 16,0 11-8-16,5 14 25 15,4 10-1-15,7 7 6 16,3 9 6-16,3 2 1 15,1-1-6-15,1-2-8 0,-4-6-8 16,-6-7-12-16,-6-7-3 16,-8-9-8-16,0-7 0 15,-8-11 8-15,-15-5 8 16,-9-7-8-16,-5 0-2 16,-5-10-7-16,-1-9 0 15,7-5-72-15,8-2-59 16,17-1-32-16,16-12-162 15,17 5-300-15,9 3-489 0</inkml:trace>
  <inkml:trace contextRef="#ctx0" brushRef="#br0" timeOffset="60387.7613">24066 9285 1699 0,'0'0'360'0,"0"0"-105"16,0 0-151-16,0 0 24 15,-6 75 0-15,4-32-39 16,2 6-23-16,0 0 1 16,0-1-13-16,0-4-29 15,0-1-14-15,0-6-10 16,0-8 0-16,-4-5-1 16,-3-14-40-16,-6-10-17 15,0-1-31-15,-7-24-88 16,-2-14 13-16,-1-22 77 0,1-29 34 15,8 3 12-15,6 10 40 16,8 14 28-16,1 25 58 16,14 6 39-16,5 2-45 15,5 14-23-15,3 11-38 16,5 5 2-16,3 9-3 16,1 13-6-16,-4 10-11 15,-3 8 0-15,-9 4 0 16,-5 1-1-16,-8 0-1 15,-8-4-94-15,0-2-144 16,0-13-252-16,-5-8-213 0</inkml:trace>
  <inkml:trace contextRef="#ctx0" brushRef="#br0" timeOffset="60763.8865">24282 9339 1428 0,'0'0'278'0,"0"0"77"16,0 0-141-16,0 0-84 15,0 0-40-15,0 0 8 16,0 0-10-16,86 49-33 16,-69-23-21-16,-5 2 0 15,-4-1-13-15,-2-4-7 16,-6-3-9-16,0-6-5 16,0-5 0-16,0-7 1 15,0-2 13-15,-6-4 14 16,2-15-6-16,3-9-4 15,1-6 29-15,0-4 4 16,10 6 13-16,5 6-1 0,3 9-11 16,0 7-16-16,4 8-15 15,1 2-9-15,3 12-2 16,0 10-9-16,-2 7-1 16,-2 4 0-16,-7 0 1 15,-5-5 7-15,-5-3-8 16,-5-8-76-16,0-8-86 15,-8-9-31-15,-16-15-136 16,4-13-381-16,1-8-778 0</inkml:trace>
  <inkml:trace contextRef="#ctx0" brushRef="#br0" timeOffset="60869.8535">24549 9072 1154 0,'0'0'496'15,"0"0"-418"-15,0 0-21 0,0 0-49 16,0 0-8-16,0 0-25 15,85 80-334-15</inkml:trace>
  <inkml:trace contextRef="#ctx0" brushRef="#br0" timeOffset="61080.8852">24747 9244 1629 0,'0'0'315'0,"0"0"9"15,0 0-130-15,-60 95 1 0,47-52-79 16,4 1-22-16,3-1-30 16,4-3-37-16,2-5-16 15,0-6-10-15,10-9-1 16,9-8-85-16,15-12-170 16,-2-12-357-16,-1-8-674 0</inkml:trace>
  <inkml:trace contextRef="#ctx0" brushRef="#br0" timeOffset="61453.8645">24853 9350 1551 0,'0'0'244'16,"0"0"-51"-16,0 0-114 0,0 0-7 16,0 0-27-16,0 0-25 15,21 72 1-15,-8-72-3 16,4 0 2-16,1-8 5 15,3-12-4-15,-1-4-13 16,-1-2-8-16,-6 1 9 16,-6 6 34-16,-5 5 85 15,-2 7 52-15,-6 6-46 16,-15 1-49-16,-10 12-28 16,-8 14 6-16,-3 11 26 15,-1 4 6-15,7 8-13 16,7-3-7-16,14-2-11 0,11-6-10 15,4-5-22 1,21-6-7-16,17-7 5 0,12-8-3 16,11-7-6-16,5-5-7 15,0 0-13-15,0-14-1 16,-9-1-24-16,-1-10-120 16,-16 4-322-16,-22 2-525 0</inkml:trace>
  <inkml:trace contextRef="#ctx0" brushRef="#br0" timeOffset="66171.0067">21548 11003 1343 0,'0'0'355'0,"0"0"-131"16,0 0-10-16,-5-78-19 15,8 58-35-15,13 3-77 16,4 2-37-16,5 5-20 16,1 3-14-16,-1 4-5 15,-3 3-6-15,-4 2 0 0,-3 11 0 16,-6 7 0-16,-6 3 5 15,-3 6-5-15,0 3 0 16,-10-3 5-16,-7-2-5 16,1-4 0-16,-2-3-1 15,4-6 6-15,1-3-6 16,7-6 2-16,3-2 11 16,2-3 41-16,1 0 4 15,0 0-17-15,0 3-25 16,10 2-10-16,11 5-5 15,6 5-1-15,3 4 2 16,-2 2 5-16,-3 2-6 0,-5-1 0 16,-5-1 0-16,-9-1 0 15,-6 0 11-15,0-2 0 16,-11-1 3-16,-11-3 18 16,-7-2 5-16,-3-4-5 15,-1-4-11-15,-5-4-7 16,5 0-14-16,-2-1 7 15,7-12-7-15,4-2-1 16,6-2-48-16,9-1-38 16,6-2-72-16,6 0-180 15,12 3-338-15,4 4-595 0</inkml:trace>
  <inkml:trace contextRef="#ctx0" brushRef="#br0" timeOffset="66390.0278">22073 11134 618 0,'0'0'1481'0,"0"0"-1255"16,0 0-6-16,0 0-82 15,0 0-53-15,0 0-52 16,0 0-33-16,0 0 0 15,0 0-173-15,9 0-139 16,0-3-239-16,1-7-419 0</inkml:trace>
  <inkml:trace contextRef="#ctx0" brushRef="#br0" timeOffset="66928.5448">22256 10902 1568 0,'0'0'336'0,"0"0"-76"16,0 0-43-16,0 0-49 15,0 0-80-15,0 0-46 16,0 0-11-16,99-49-15 16,-77 51-5-16,-2 11-10 15,-6 2 7-15,-5 4-2 16,-6 1 1-16,-3 0-6 16,0-2 1-16,-5 0-1 15,-8-4 5-15,-4-1-5 16,4-4 0-16,2-2 5 15,5-5 10-15,3 0 39 16,1 0-3-16,2-2-14 0,0 2-19 16,11 4-13-16,9 6 6 15,7 1 48-15,5 5-15 16,-1 4-14-16,-3-1-8 16,-3 0-5-16,-5-1-17 15,-5-2 7-15,-8-2-1 16,-7-2 4-16,0-2 11 15,-7-1 7-15,-15 2-4 16,-10-4 2-16,-8-1-21 16,-5-5-6-16,-4-3-85 15,-9-3-153-15,9-10-265 16,14-2-449-16</inkml:trace>
  <inkml:trace contextRef="#ctx0" brushRef="#br0" timeOffset="68498.3611">22644 10897 795 0,'0'0'607'16,"0"0"-382"-16,0 0-79 16,0 0 33-16,0 0-46 15,0 0-67-15,0 0-10 16,84-36-4-16,-59 36-3 15,-3 3-11-15,-2 6-13 16,-4 3-4-16,-8 2-6 16,-1 1-5-16,-5 1-4 15,-2 1-5-15,0-2 6 16,0-2-6-16,-6-3-1 16,1-3 0-16,4-2 6 0,1-3-5 15,0 0 8 1,0 3 6-16,7 4 13 0,12 4 55 15,7 1-16-15,3 3-29 16,4 0-18-16,0 0-11 16,-6 0-7-16,-7-2 4 15,-6-3-6-15,-11 2 1 16,-3-2 0-16,-9 1 0 16,-16-2 1-16,-9-1-1 15,-2-1-1-15,-3-6-12 16,6-3-115-16,10-9-57 15,9-9-185-15,9-5-372 0</inkml:trace>
  <inkml:trace contextRef="#ctx0" brushRef="#br0" timeOffset="68941.0546">23179 10832 1373 0,'0'0'311'15,"0"0"-65"-15,0 0-80 16,0 0-23-16,0 0-55 16,0 0-43-16,0 0-10 15,78 7-12-15,-74 7 3 16,-4 4-2-16,0 0-12 0,0 3 4 15,-3-1-8-15,-5-3-8 16,-1-2 10-16,6-2-4 16,1-3 15-16,2-1 7 15,0 2 18-15,5 1 10 16,9 1-18-16,6 1-9 16,4 2-11-16,1 0-5 15,0 1-4-15,-5 0-8 16,-2 2 10-16,-11-4-10 15,-5 3 0-15,-2-3 7 16,-14 1-1-16,-13 0-6 16,-6-3 0-16,-2-2 7 0,-4-5-8 15,2-6-36-15,5-13-136 16,10-11-169-16,9-5-554 0</inkml:trace>
  <inkml:trace contextRef="#ctx0" brushRef="#br0" timeOffset="69337.405">23454 10901 1490 0,'0'0'382'16,"0"0"-121"-16,0 0-112 16,0 0-29-16,0 0-6 15,0 0-35-15,0 0-4 16,85 38-29-16,-73-25-12 15,-2 0-10-15,-2 0 0 0,-2 1-23 16,-3-3 10-16,0 0-4 16,0-2-6-16,1 0-1 15,0-2 0-15,1 1 1 16,3 1 1-16,1-1-1 16,2 1 6-16,3 3 2 15,2 0 0-15,-1-2 0 16,0 4-7-16,-1-1-1 15,-5-1 10-15,-2 1-10 16,-6 1 6-16,-1 0 6 16,0 0 4-16,-16 2-2 15,-4-1 31-15,-7-1-25 16,-4-5-10-16,-2-2-11 0,2-7-48 16,1-10-97-16,10-13-313 15,6-4-629-15</inkml:trace>
  <inkml:trace contextRef="#ctx0" brushRef="#br0" timeOffset="69736.1979">23833 10901 1332 0,'0'0'674'15,"0"0"-556"-15,0 0 40 16,0 0-6-16,0 0-18 0,0 0-46 15,0 0-18-15,82 54-30 16,-77-41-18-16,-1 1-11 16,-4 1-5-16,0-1-5 15,0 0 0-15,-2-2 5 16,-5 0-5-16,2-2-1 16,4-2 0-16,1-2 0 15,0 2 1-15,0 1 0 16,13-2-1-16,5 3 1 15,3 0 0-15,1 0-1 16,1 5 1-16,-2 0 0 16,-3 2 30-16,-7 2-10 15,-4-1-12-15,-7 0 1 0,-2-1-1 16,-15-3 5-16,-8-5-2 16,-3-1-5-16,-2-6-7 15,2-2-36-15,2-24-85 16,7-2-217-16,10-5-557 0</inkml:trace>
  <inkml:trace contextRef="#ctx0" brushRef="#br0" timeOffset="70143.6912">24170 10886 1258 0,'0'0'535'0,"0"0"-342"15,0 0-9-15,0 0-41 16,0 0-50-16,0 0-39 0,0 0-4 16,81 40-15-16,-78-28-16 15,-3 0-7-15,0 2 0 16,0 0 4-16,-11 2-5 16,-1-2-4-16,-1-1-7 15,4-2 1-15,1-3 0 16,4-1-1-16,4-4 0 15,0 1 2-15,0 3 53 16,12 2 15-16,3-1-21 16,4 4-5-16,3 1-25 15,-2-1-8-15,2 4-10 16,-3 0 0-16,-5 1 14 16,-4 1 3-16,-7 0-3 15,-3-3-2-15,0-1-4 16,-11-4 2-16,-8-3-4 0,-3-4 1 15,-2-3-8-15,-2-9-85 16,6-8-193-16,4-2-425 0</inkml:trace>
  <inkml:trace contextRef="#ctx0" brushRef="#br0" timeOffset="88783.6143">8558 12841 1788 0,'0'0'579'0,"0"0"-387"16,0 0-27-16,0 0-35 16,0 0-19-16,0 0 8 15,65 4 16-15,-14-4-54 16,9 0-47-16,11 0-17 15,2 0-11-15,-1 0-5 16,1 0-1-16,-6 0-83 16,8-6-144-16,-19 0-131 15,-16-2-440-15</inkml:trace>
  <inkml:trace contextRef="#ctx0" brushRef="#br0" timeOffset="88981.308">8632 12964 1633 0,'0'0'370'15,"0"0"-232"-15,0 0-17 16,0 0-57-16,0 0 60 16,167 16-34-16,18-31-59 15,46-11-31-15,15-5-24 16,-59 4-264-16,-52 10-887 0</inkml:trace>
  <inkml:trace contextRef="#ctx0" brushRef="#br0" timeOffset="89485.5952">11280 12673 1407 0,'0'0'808'0,"0"0"-535"16,0 0-55-16,0 0-98 15,0 0-44-15,0 0-40 16,0 0-18-16,110-2-6 16,-59 2-5-16,3 6-7 15,1-1-50-15,9-4-152 16,-14-1-301-16,-12 0-408 0</inkml:trace>
  <inkml:trace contextRef="#ctx0" brushRef="#br0" timeOffset="89678.2568">11274 12748 1906 0,'0'0'365'0,"0"0"-81"15,0 0-142-15,0 0-75 16,97-10 30-16,25-6-39 16,26-1-35-16,14 0-17 15,-5 0-6-15,-50 5-159 16,-16-1-503-16</inkml:trace>
  <inkml:trace contextRef="#ctx0" brushRef="#br0" timeOffset="90254.8441">14549 12726 1862 0,'0'0'505'0,"0"0"-248"0,0 0-122 16,0 0-67-16,0 0 5 16,0 0-35-16,0 0-11 15,103 13-5-15,-40-9-22 16,4-1-24-16,23-3-127 15,-18 0-224-15,-15-3-516 0</inkml:trace>
  <inkml:trace contextRef="#ctx0" brushRef="#br0" timeOffset="90424.1723">14494 12880 1570 0,'0'0'488'0,"0"0"-381"16,0 0-39-16,0 0-37 16,98 1 5-16,41-11-36 15,-12-6-71-15,7-6-594 0</inkml:trace>
  <inkml:trace contextRef="#ctx0" brushRef="#br0" timeOffset="94926.5916">15666 15659 386 0,'0'0'1032'16,"0"0"-821"-16,0 0-27 15,0 0 50-15,-93-69-41 16,68 62-63-16,2 3 20 15,3 2-38-15,5 2-38 16,4 0-38-16,3 11-16 16,5 8-8-16,3 6 7 0,0 5 15 15,6 3 19-15,11 6-9 16,2-1-5-16,8 0-15 16,-4 2-12-16,0-4 0 15,-7-2-10-15,-2 1-2 16,-8-2 6-16,-6-2-6 15,0-1 0-15,-11 0 0 16,-13-2-13-16,-6-4-54 16,-4-7-65-16,-3-3-145 15,-15-14-103-15,9-2-227 0,7-15-557 16</inkml:trace>
  <inkml:trace contextRef="#ctx0" brushRef="#br0" timeOffset="95266.1424">15573 15590 1523 0,'0'0'526'0,"0"0"-393"15,0 0 7-15,86-40-27 16,-45 29-19-16,3 5-59 15,-1 6-35-15,8 0-20 16,-11 3-200-16,-10 6-362 0</inkml:trace>
  <inkml:trace contextRef="#ctx0" brushRef="#br0" timeOffset="95656.9521">15983 15637 935 0,'0'0'919'0,"0"0"-732"16,0 0-51-16,0 0-65 15,0 0 66-15,-72 87-8 16,53-56-14-16,6-2-33 15,6-5-19-15,7-4 1 0,0-3-2 16,11-3 34-16,10 1-9 16,7-3 19-1,2 2-31-15,8 2-16 0,-2-1-19 16,-3 4-18-16,-2 0-11 16,-5 1-2-16,-10 0-9 15,-4 0 0-15,-8 2-1 16,-4 2-1-16,0-4 1 15,-19 0-12-15,-7-4-62 16,-6-2-73-16,-24-14-77 16,7 0-239-16,2-14-333 0</inkml:trace>
  <inkml:trace contextRef="#ctx0" brushRef="#br0" timeOffset="95814.1111">16030 15623 1684 0,'0'0'297'0,"0"0"-90"16,96-41-121-16,-50 26-32 15,5 5-54-15,2 9-6 16,-11 1-249-16,-12 0-498 0</inkml:trace>
  <inkml:trace contextRef="#ctx0" brushRef="#br0" timeOffset="96130.2215">16470 15813 1520 0,'0'0'284'0,"0"0"-86"16,0 0-76-16,0 0 40 16,0 0-67-16,0 0-27 15,0 0-7-15,-1 32-14 16,1-30-15-16,0-2-10 16,0 0 18-16,0 0 24 15,0-6-1-15,0-7-63 16,0 1 0-16,7 0-81 15,11-4-114-15,-3 5-279 0,3 0-613 16</inkml:trace>
  <inkml:trace contextRef="#ctx0" brushRef="#br0" timeOffset="97885.0576">16814 15569 971 0,'0'0'401'16,"0"0"-110"-16,0 0-73 15,0 0 19-15,0 0-54 16,0 0-66-16,71-78-16 15,-44 74-23-15,-3 4-25 16,4 0-10-16,-5 4-11 0,-1 13-13 16,-10 3 5-1,-7 4 7-15,-5 3-11 0,0-1-10 16,-7 2-8-16,-9-2 5 16,-4-2-5-16,1-5 4 15,4-3-6-15,2-5 0 16,10-8 0-16,1-1 12 15,2-2 28-15,0 0 14 16,3 0-21-16,14 2-21 16,6 6 11-16,6 0 32 15,2 5-4-15,2-1-20 16,-5 5-4-16,-6 0-9 16,-3 5-4-16,-13 3-5 0,-6 5 1 15,-19 10-8 1,-34 15 1-16,-38 7-3 0,-46 9-161 15,-26-6-117-15,28-21-478 16,21-17-762-16</inkml:trace>
  <inkml:trace contextRef="#ctx0" brushRef="#br0" timeOffset="101349.3877">17438 15626 93 0,'0'0'214'0,"0"0"-108"16,0 0-70-16,0 0-17 0,0 0 4 16,0 0-5-16,0 0-9 15,2 0-9-15,-2 0-7 16,0 0 7-16,0 0 45 16,0 0 7-16,0 0-25 15,0 0-2-15,0 0 63 16,0 0 19-16,0 0-20 15,0 0-27-15,0 0-19 16,0 0-5-16,0 0 65 16,0 0-1-16,0 0 22 15,0 0 10-15,0 0 12 0,0 0-18 16,0 0-5 0,0 0-58-16,-6-1 0 0,-2-4 15 15,-2 0-16-15,2 1 6 16,1 0-5-16,-2 0-23 15,2 0-10-15,0 1-2 16,5 2 17-16,-1 0-8 16,3 1-12-16,0 0-11 15,0 0-13-15,0 0 5 16,0 0-5-16,-2 0 0 16,2 0 0-16,0 0-1 15,0 0 1-15,0 0-1 16,0 0 0-16,0 0-1 15,0 0 1-15,0 0 1 0,0 0 0 16,0 0-1-16,0 0 2 16,0 0-2-16,0 0-3 15,0 0 3-15,0 0 0 16,0 0-2-16,0 0-4 16,0 0 0-16,0 0-10 15,0 0 2-15,0 0 1 16,0 0 12-16,0 0-8 15,0 0 1-15,0 0 7 16,0 0-8-16,0 0-5 16,0 0-9-16,0 0-3 15,0 0-9-15,0 0-5 16,0 0 3-16,0 0-28 16,0 0-19-16,0 0-97 15,0 0-50-15,0 0-170 0,0 0-150 0</inkml:trace>
  <inkml:trace contextRef="#ctx0" brushRef="#br0" timeOffset="102713.9941">17386 15519 1077 0,'0'0'284'16,"0"0"-104"-16,0 0-9 16,0 0 19-16,0 0-34 15,0 0-76-15,0 0-40 16,61-64-11-16,-32 64-7 16,2 0-7-16,-3 3-2 15,-2 9-7-15,-8 2-5 0,-5 6 0 16,-8 4-1-16,-5 1 8 15,0 1-2-15,-13-1-5 16,-3-3 0-16,4-3 6 16,2-8-7-16,4-4-1 15,4-2 1-15,2-4-9 16,0 3 8-16,5 1 1 16,11 1 0-16,3 5-1 15,4-2 1-15,-1 2 8 16,1 3 11-16,-4-2-7 15,-3 2-2-15,-5 0 8 16,-6 0-8-16,-5 2 15 16,0 1 33-16,-16 3-6 0,-10-1-16 15,-10 1-23-15,-2-4-2 16,-2-3-11-16,3-6-56 16,2-7-95-16,12-12-222 15,11-8-483-15</inkml:trace>
  <inkml:trace contextRef="#ctx0" brushRef="#br0" timeOffset="103194.6522">17910 15484 1267 0,'0'0'382'0,"0"0"-223"15,0 0 7-15,0 0-15 16,0 0-38-16,86 0-48 16,-66 7-23-16,-6 3-20 15,-3 4-12-15,-8 4 2 16,-3 3 31-16,-3 4-9 15,-12 1-14-15,-3-2-11 16,-1-1-2-16,0-6-6 16,6-3 0-16,6-6-1 15,4-4 0-15,3-1 0 0,0 0-7 16,6 1 7-16,11 3 1 16,9-1 7-16,6 3 7 15,0-1 3-15,5 3 4 16,-4 1-4-16,-1 3-3 15,-7 2 54-15,-8 1-37 16,-8 4-20-16,-9-2-3 16,0 4 0-16,-12-4-1 15,-12 0-8-15,0-7-14 16,0-13-183-16,5 0-279 16,8-14-590-16</inkml:trace>
  <inkml:trace contextRef="#ctx0" brushRef="#br0" timeOffset="103517.2647">18574 15500 1386 0,'0'0'637'0,"0"0"-523"16,0 0 78-16,0 0-64 15,0 0 35-15,0 0-70 16,-81 77-29-16,74-55-13 15,7-1-29-15,0-1-4 16,0-1-1-16,11 0 0 16,4 1-3-16,6 1 10 15,1 5-5-15,1 1 1 0,1 1-14 16,-5 0 3 0,-5 1-8-16,-6-3-1 0,-8-1 1 15,0-2-1-15,-5-3 0 16,-12-5-60-16,-5-8-34 15,-2-7-76-15,-9-24-86 16,8-12-271-16,5-5-235 0</inkml:trace>
  <inkml:trace contextRef="#ctx0" brushRef="#br0" timeOffset="103974.8056">18612 15492 1239 0,'0'0'386'15,"0"0"-79"-15,0 0-31 16,0 0-75-16,0 0-35 0,0 0-55 16,0 0-34-16,70-62-5 15,-69 62-21-15,-1 0-10 16,0 0-17-16,2 11-10 16,0 12 14-16,-2 11 62 15,0 10-12-15,0 4-21 16,0 2-8-16,-8-2-10 15,-2 0-18-15,3-4-6 16,-2-8-14-16,7-4 0 16,0-10 0-16,2-6 4 15,0-8-5-15,11-8 0 16,11 0 1-16,10-11-1 0,7-13 0 16,8-4-7-1,0-4-17-15,-6 2 11 0,-5 2 2 16,-8 9 11-16,-10 6-1 15,-4 6 1-15,-8 7 0 16,0 0-1-16,1 16-8 16,5 7 4-16,2 9 5 15,2 3 0-15,0 1 1 16,1-3-2-16,-2 1 0 16,-1-8 1-16,0-8-115 15,13-18-140-15,-3 0-233 16,1-21-226-16</inkml:trace>
  <inkml:trace contextRef="#ctx0" brushRef="#br0" timeOffset="104201.7983">19422 15515 1759 0,'0'0'343'0,"0"0"-19"16,0 0-124-16,0 0-56 15,0 0-67-15,-62 101-25 16,62-63-1-16,6 3-16 15,11-1-16-15,6 2 19 16,-3 0-9-16,3-3-15 16,-5-3-13-16,-9-2-1 15,-3-4 0-15,-6-5 0 16,-8-5-92-16,-34-17-80 16,2-3-172-16,0-3-408 0</inkml:trace>
  <inkml:trace contextRef="#ctx0" brushRef="#br0" timeOffset="104335.3429">19337 15487 1400 0,'0'0'189'15,"0"0"-86"-15,101-40 32 16,-30 31-58-16,23 8-40 16,14 1-37-16,-17 4-54 15,-22 3-454-15</inkml:trace>
  <inkml:trace contextRef="#ctx0" brushRef="#br0" timeOffset="104665.0474">20149 15461 1886 0,'0'0'336'0,"0"0"29"16,-84 41-171-16,47-10-25 15,6 10-47-15,1 5-30 16,6 7-14-16,9 3-26 15,4-2-31-15,10-1-10 16,1-6-3-16,4-7-8 16,14-8 0-16,9-11 0 15,6-11 0-15,3-10 6 16,2 0-5-16,1-20-1 16,-4-8-10-16,-7-2-3 15,-7-1 7-15,-9 6 6 16,-11 6 0-16,-1 7 1 0,-10 4 5 15,-17 8-6-15,-7 0-20 16,-8 0-65-16,2 12-83 16,-17 11-80-16,14-5-364 15,1-3-677-15</inkml:trace>
  <inkml:trace contextRef="#ctx0" brushRef="#br0" timeOffset="104945.6537">17192 16370 1637 0,'0'0'213'0,"0"0"-165"16,0 0-39-16,0 0 3 15,155 0-11-15,-31-5-1 16,22-8-65-16,-26 2-278 0,-25 2-453 16</inkml:trace>
  <inkml:trace contextRef="#ctx0" brushRef="#br0" timeOffset="105081.6127">18753 16280 1147 0,'0'0'325'0,"0"0"-169"15,0 0-75-15,0 0-52 16,132-36-29-16,-21 27-54 16,-9-1-236-16,3 3-254 0</inkml:trace>
  <inkml:trace contextRef="#ctx0" brushRef="#br0" timeOffset="105237.2669">20523 16271 1549 0,'0'0'319'16,"0"0"-99"-16,0 0-120 16,0 0-73-16,91-39-27 15,-29 29-14-15,51-3-262 16,-12 5-450-16,0-2-294 0</inkml:trace>
  <inkml:trace contextRef="#ctx0" brushRef="#br0" timeOffset="105417.3392">22171 16266 1807 0,'0'0'282'0,"0"0"20"16,0 0-105-16,0 0-64 15,0 0-69-15,0 0-34 0,0 0-30 16,78-9 0 0,-21 4-100-16,34-3-120 0,-14 1-130 15,-7 0-332-15</inkml:trace>
  <inkml:trace contextRef="#ctx0" brushRef="#br0" timeOffset="105567.9014">23189 16229 1031 0,'0'0'492'16,"0"0"-165"-16,0 0-97 16,0 0-75-16,0 0-92 15,0 0-49-15,0 0-14 16,140-14-108-16,-81 10-250 0,1-3-575 16</inkml:trace>
  <inkml:trace contextRef="#ctx0" brushRef="#br0" timeOffset="105731.9059">24205 16126 1657 0,'0'0'275'16,"0"0"-126"-16,0 0-94 15,0 0-42-15,138-7-13 16,-76 6-254-16,4-1-559 0</inkml:trace>
  <inkml:trace contextRef="#ctx0" brushRef="#br0" timeOffset="105907.9531">25291 16168 1891 0,'0'0'270'15,"0"0"-143"-15,0 0-52 16,0 0-45-16,0 0-30 16,0 0-320-16,0 0-821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22:11.527"/>
    </inkml:context>
    <inkml:brush xml:id="br0">
      <inkml:brushProperty name="width" value="0.05292" units="cm"/>
      <inkml:brushProperty name="height" value="0.05292" units="cm"/>
      <inkml:brushProperty name="color" value="#FF0000"/>
    </inkml:brush>
  </inkml:definitions>
  <inkml:trace contextRef="#ctx0" brushRef="#br0">2804 5578 1677 0,'0'0'341'15,"0"0"-173"-15,0 0-28 16,0 0-54-16,0 0-31 16,0 0 9-16,60-36-14 15,-23 15-24-15,8 0-12 0,3-3-6 16,1 1-7-16,-1 1-1 15,-2 0-57-15,-4 5-185 16,-15 7-303-16,-15 3-411 0</inkml:trace>
  <inkml:trace contextRef="#ctx0" brushRef="#br0" timeOffset="178.4212">2840 5690 1250 0,'0'0'205'15,"0"0"-50"-15,0 0 13 16,0 0-1-16,0 0-43 16,0 0-58-16,85-33 5 15,-19-4-29-15,1-5-23 0,8-5-19 16,20-25-40-16,-26 20-238 16,-11 0-611-16</inkml:trace>
  <inkml:trace contextRef="#ctx0" brushRef="#br0" timeOffset="403.9498">3080 5168 1551 0,'0'0'324'16,"0"0"-49"-16,0 0-153 15,0 0-79-15,96-5 0 16,-11 5 49-16,-2 0 3 0,-11 8-18 15,-14 11-29 1,-31 7-8-16,-12 21-19 0,-21 39-12 16,-85 44-9-16,-60 25-16 15,4-23-264-15,-5-23-525 0</inkml:trace>
  <inkml:trace contextRef="#ctx0" brushRef="#br0" timeOffset="5711.6958">12410 5232 1774 0,'0'0'387'0,"0"0"-172"0,0 0-64 15,0 0-18-15,0 0-11 16,0 0-17-16,0 0 72 16,157 47-31-16,-44-46-58 15,16-1-36-15,-3-6-23 16,-18-7-28-16,-31 4 0 16,-20 0-1-16,-22 6-36 15,-13 0-136-15,-17 3-167 16,-5 0-342-16,0 0-200 0</inkml:trace>
  <inkml:trace contextRef="#ctx0" brushRef="#br0" timeOffset="5900.6185">12497 5444 1288 0,'0'0'363'0,"0"0"-53"16,0 0-45-16,0 0-90 15,0 0 27-15,0 0-13 16,125 23 13-16,9-45-59 15,15-6-66-15,-8 3-47 16,-25 5-24-16,-37 9-6 16,-24 5-30-16,-13 3-191 15,-20 0-438-15,-14 0-782 0</inkml:trace>
  <inkml:trace contextRef="#ctx0" brushRef="#br0" timeOffset="7904.9932">11590 3995 2011 0,'0'0'496'0,"0"0"-319"0,0 0-2 15,0 0-21-15,0 0-29 16,0 0-75-16,-5 64-34 16,2 34 25-16,3 19 31 15,0 6-22-15,0-13-6 16,3-17-23-16,11-19 1 0,-2-21-13 16,0-14-9-16,1-14 0 15,-1-2 0-15,3-3-1 16,-5-4-36-16,-2-11 6 15,-5-5 7-15,-3-5 24 16,0-20 0-16,-2-11-3 16,-14-10-61-16,-9-2 23 15,-10-5 17-15,-8 7 0 16,-6 5 3-16,-5 10 8 16,-3 10-5-16,5 6 9 15,10 10 1-15,14 2 7 16,14 1 1-16,11 2-2 15,3 0-11-15,20-3-4 16,28-1-2-16,30-6 18 16,29-14-19-16,7-5-108 0,-9-5-96 15,-35 10-261-15,-27 6-180 16</inkml:trace>
  <inkml:trace contextRef="#ctx0" brushRef="#br0" timeOffset="8265.4685">11849 4250 880 0,'0'0'678'15,"0"0"-465"-15,0 0-23 16,0 0-74-16,0 0-25 16,0 0-27-16,5 73-24 15,22-64-6-15,2-2-14 0,1-4-8 16,-3-3-4-1,-7 0 1-15,-1-6 45 0,-8-5 12 16,-1-3-26-16,-9-4 18 16,-1 4 36-16,-7-3 16 15,-13 1-20-15,-11 4-23 16,-6 7-22-16,-9 5-18 16,1 6-15-16,-3 21 6 15,8 7 20-15,8 11-6 16,16 3-22-16,16 2-10 15,10-2-6-15,46-6-8 16,38-14-68-16,40-25-64 0,2-10-115 16,-29-23-285-1,-40-5-249-15</inkml:trace>
  <inkml:trace contextRef="#ctx0" brushRef="#br0" timeOffset="8843.9664">12376 4163 1410 0,'0'0'554'16,"0"0"-204"-16,0 0-50 15,0 0-73-15,0 0-87 16,-89-14-49-16,75 36-23 16,1 9-4-16,4 5-14 15,4 0-20-15,4 1-14 16,1-2-4-16,1-4-11 16,10-3-1-16,5-11-4 15,-1-5-70-15,1-9-52 16,-2-3 28-16,2-9 27 0,-2-12 1 15,0-7 16-15,-3-2 29 16,-3-3 17-16,-1 1 8 16,-3 3 0-16,-2 1 0 15,-2 8 14-15,0 8 41 16,0 5 23-16,0 4-15 16,-2 3-30-16,-2 2-21 15,-2 11-11-15,1 8 5 16,2 7 1-16,3 3 2 15,0 0-1-15,3 0-7 16,14-6 0-16,1-3-1 16,6-6 0-16,1-7-37 15,0-6-16-15,-1-3 23 0,0-9 0 16,-3-13-28-16,-2-8 4 16,-4-8 35-16,-4-8 7 15,-3-14 12-15,-4-23 0 16,-3 4 2-16,-1 10 30 15,0 13 38-15,0 27 51 16,0 6 30-16,0 8-23 16,0 13-57-16,0 2-50 15,0 24-20-15,0 13-2 16,14 10 2-16,3 10-2 0,3 4 1 16,-2 0-6-1,-2-5 0-15,-5-3-140 0,-10 1-100 16,-1-14-248-16,0-13-271 15</inkml:trace>
  <inkml:trace contextRef="#ctx0" brushRef="#br0" timeOffset="9579.8757">12365 4134 768 0,'0'0'904'16,"0"0"-701"-16,0 0-140 15,0 0-16-15,133 0 15 16,-29 0 7-16,0-7-32 16,-16 1-26-16,-32-1 1 0,-22-1-12 15,-1-3-27-15,-6-2-25 16,-6-2 31-16,-15-1 21 16,-6 2 79-16,0 2 138 15,-2 0 24-15,-6 3-31 16,2 5-16-16,1 3-40 15,2 1-71-15,3 7-58 16,0 15-14-16,0 5 4 16,0 9 34-16,0 0-10 15,9 3-2-15,6-3-10 16,0-5-19-16,3-4-2 16,-2-8-6-16,2-9-5 15,-3-8-31-15,1-2-12 0,1-12 16 16,-4-14-33-16,1-6 6 15,-1-1 29-15,-2-2 24 16,-1 0 6-16,-3 8 0 16,-1 3 6-16,-1 8 17 15,-2 7 31-15,-3 4 0 16,2 5-19-16,-1 0-24 16,5 8-10-16,4 11 0 15,7 5 11-15,4 2 6 16,4 3-6-16,-1-1-5 15,-2-3-1-15,1-4-4 16,-6-5-1-16,-3-6 1 16,-4-4-2-16,-2-6-1 15,-4 0 0-15,2-15 0 16,0-7-5-16,1-8-12 0,1-2 5 16,1-1 4-1,-1 3 8-15,-1 5 1 0,-3 5 0 16,-1 9 1-16,-1 5 0 15,-1 6 4-15,2 0-5 16,2 9-18-16,4 9 18 16,1 8 2-16,2 2 10 15,3 3-2-15,-1-1 2 16,-1-2-6-16,-4-2-6 16,1-3 0-16,-1-4-100 15,5-15-161-15,-4-4-284 16,2 0-221-16</inkml:trace>
  <inkml:trace contextRef="#ctx0" brushRef="#br0" timeOffset="10208.6894">13660 4028 196 0,'0'0'1376'0,"0"0"-1102"15,0 0-90-15,0 0-103 16,0 0 6-16,14 71-23 15,5-60-29-15,0-4-15 16,1-6-13-16,-4-1-1 16,-1-1-5-16,-4-13 7 15,2-5-1-15,-6-6-6 0,-2-3 5 16,-5 1-4 0,0 1 8-16,-3 3 20 0,-9 6 82 15,-8 7 22-15,0 10-34 16,-4 2-24-16,0 18-8 15,0 11-1-15,3 6-12 16,8 4 3-16,7-2-16 16,6 0-12-16,4-5-13 15,16-5-8-15,11-8-3 16,8-9 1-16,6-12-7 16,7-6-39-16,4-21-103 15,0-10-51-15,-3-6 37 16,-10-6-35-16,-10-4 82 15,-12 2 97-15,-10 5 12 16,-10 10 142-16,-1 10 56 0,-4 15 8 16,-11 9-47-16,0 2-62 15,-1 10-33-15,2 12-8 16,2 3-13-16,8 3-9 16,4 0-19-16,0 0-4 15,11-3-10-15,8-2 7 16,6-1-2-16,2-4-5 15,4-1 5-15,-1-2-5 16,-4-2-1-16,-7 1 9 16,-3-5-9-16,-11 2 1 15,-5 2 6-15,-5 0 7 16,-20 2 10-16,-11 3-3 0,-15 1-6 16,-19 1-10-16,-21-1-5 15,-19-4-82-15,16-5-219 16,17-7-480-16</inkml:trace>
  <inkml:trace contextRef="#ctx0" brushRef="#br0" timeOffset="35953.3601">5512 6296 1121 0,'0'0'242'15,"0"0"-145"-15,0 0 48 0,0 0 33 16,0 0 18-16,0 0-14 16,-14-1-84-16,40 1-66 15,15 0-6-15,25 0 6 16,28 0 7-16,28 0-13 15,10 2-3-15,-3 3 0 16,-12 0 1-16,-10-3-3 16,-1 2-3-16,0-3 7 15,1 2 2-15,1-1 0 16,2-2 13-16,2 1-15 16,3-1-8-16,-2 0-6 15,-1 0 1-15,-5 0-1 0,-1 0 1 16,-3 0-11-16,-4-3 16 15,-7 0-8-15,-2-1 0 16,-5-2 0-16,-2 2 1 16,0-1 0-16,3 1 7 15,-1 1-1-15,1 2-1 16,-14-1 8-16,-12 0-11 16,-10 2-2-16,-2 0-1 15,7 0 1-15,23 0 2 16,18 0 2-16,15 2 5 15,7 4-1-15,-8-1 5 16,-4-1-1-16,-9 0-2 16,3 1-1-16,3-1 8 0,-3 2-6 15,-3-1-3 1,0-1 21-16,-1 1-2 0,-3-2-1 16,-12 2 18-1,-18-5-16-15,-19 0-1 0,-7 0-1 16,4 0-11-16,1 0 7 15,4 0 5-15,-8 0-5 16,-5-5-17-16,-10 0 4 16,1 2 4-16,-8-1-17 15,-3 1 5-15,-3 2-10 16,-3-2-1-16,-4 2 0 16,-2 1 0-16,-1-2-82 0,0-1-177 15,0 1-361-15,0-5-755 16</inkml:trace>
  <inkml:trace contextRef="#ctx0" brushRef="#br0" timeOffset="36598.3841">16356 6534 1600 0,'0'0'220'0,"129"-8"-100"16,21-9 84-16,34-4 2 15,18 2-48-15,0 0-33 0,-20 8-41 16,-4 2-35-16,-12 4-21 16,-20 5-17-16,-35 0-4 15,-33 0-7-15,-32-2-56 16,-27-2-185-16,-11-1-343 15,-8-1-532-15</inkml:trace>
  <inkml:trace contextRef="#ctx0" brushRef="#br0" timeOffset="36793.1569">16399 6721 1964 0,'0'0'238'16,"0"0"-181"-16,0 0-2 15,112 46 33-15,59-46 76 0,53-13-16 16,41-14-54 0,17-1-39-16,-21 6-27 0,-13 2-17 15,-33 1-11-15,-44-1 0 16,-59 3-216-16,-46-5-587 0</inkml:trace>
  <inkml:trace contextRef="#ctx0" brushRef="#br0" timeOffset="66865.6021">3133 8381 1227 0,'0'0'875'0,"0"0"-727"15,0 0 0-15,0 0 11 16,0 0-58-16,-17 1-29 0,22-14-16 16,17-7-24-1,12-7-17-15,11-2-6 0,4-1-9 16,5 3-9-16,-5 5-82 15,4 5-171-15,-16 5-261 16,-10 6-391-16</inkml:trace>
  <inkml:trace contextRef="#ctx0" brushRef="#br0" timeOffset="67075.9665">3043 8780 1020 0,'0'0'908'0,"0"0"-767"0,0 0 59 16,0 0-7-16,0 0-40 15,94-92-70-15,-46 47-20 16,12-5-32-16,4 0-26 16,6-4-5-16,35-25-91 15,-13 13-217-15,-10 5-353 0</inkml:trace>
  <inkml:trace contextRef="#ctx0" brushRef="#br0" timeOffset="93726.3619">6092 7646 1585 0,'0'0'273'0,"0"0"-153"16,0 0-51-16,0 0 3 15,0 0-12-15,94-67-26 0,-50 47-13 16,3-3-12-16,7 2-8 16,0 1-1-16,-1 3-6 15,-5 3-86-15,-9 6-140 16,-8 4-29-16,-11 2-256 15,-12 2-333-15</inkml:trace>
  <inkml:trace contextRef="#ctx0" brushRef="#br0" timeOffset="93927.7759">6217 7778 942 0,'0'0'291'0,"0"0"-122"0,0 0-48 16,0 0-18-16,0 0-12 15,0 0 5-15,0 0 42 16,54 42-49 0,-20-58-44-16,4-5-23 0,2-4-14 15,-3-1-8-15,2-2-48 16,-3-12-161-16,-9 5-144 16,-11 5-530-16</inkml:trace>
  <inkml:trace contextRef="#ctx0" brushRef="#br0" timeOffset="94240.9069">6032 7265 1570 0,'0'0'232'0,"0"0"-84"15,0 0-12-15,0 0-37 16,-68 105-6-16,50-40 1 16,-2 21 27-16,1 18-22 15,4-9-30-15,6-23-23 16,9-24-12-16,0-21-13 16,20 0-7-16,11-2-7 15,14-5-1-15,26-19-6 16,41-13 8-16,37-35-8 15,15-17-24-15,-10-8-132 0,-47 20-196 16,-38 13-516-16</inkml:trace>
  <inkml:trace contextRef="#ctx0" brushRef="#br0" timeOffset="97164.8649">6859 10593 1661 0,'0'0'172'0,"0"0"-172"15,0 0-80-15,0 0 62 0,0 0 18 16,0 0 2 0,58-74-2-16,-28 45 0 0,8-2-73 15,5-8-168-15,-8 10-117 16,-7 7-404-16</inkml:trace>
  <inkml:trace contextRef="#ctx0" brushRef="#br0" timeOffset="97372.0981">6912 10856 1639 0,'0'0'229'0,"0"0"-170"16,0 0-59-16,0 0 2 15,0 0 11-15,0 0-7 16,106-54-5-16,-61 16-1 15,0-8-17-15,16-23-150 16,-12 10-116-16,-9 5-270 0</inkml:trace>
  <inkml:trace contextRef="#ctx0" brushRef="#br0" timeOffset="97657.1661">7160 10115 1813 0,'0'0'301'0,"0"0"-211"16,0 0-43-16,0 0 21 15,0 0 14-15,101-34-1 16,-48 27 16-16,2 2-32 16,0 5-26-16,-9 0-23 15,-7 17-2-15,-11 10-1 16,-11 9 1-16,-12 10 2 15,-5 22 2-15,-7 19 0 16,-23 19-11-16,-10 3-7 16,0-7 0-16,0-25-33 15,-8-9-82-15,8-20-203 16,1-16-463-16</inkml:trace>
  <inkml:trace contextRef="#ctx0" brushRef="#br0" timeOffset="105612.8372">9979 10459 735 0,'0'0'855'16,"0"0"-594"-16,-3-92-69 0,3 55-28 16,11 6-16-1,8 9 1-15,9 8-61 0,5 12-48 16,4 4-19-16,3 25-1 15,-7 11 3-15,-10 11 12 16,-8 6 8-16,-15 6 6 16,-3 1 5-16,-21-2 6 15,-11-1-12-15,-5-5-18 16,-6-4-17-16,1-9-4 16,-1-5-8-16,6-11 5 15,5-16-4-15,7-9 14 16,6-6 50-16,2-21-17 0,8-7-20 15,8 0-11-15,4-2-9 16,3 7-8-16,16 7 0 16,8 10-1-16,10 8 0 15,5 4 0-15,5 2-1 16,5 15-5-16,0 5 6 16,-2 3-1-16,-4 3 0 15,1 3 1-15,-7-5-74 16,-2 2-68-16,-4-7-40 15,8-12-131-15,-7-2-181 16,-8-7-331-16</inkml:trace>
  <inkml:trace contextRef="#ctx0" brushRef="#br0" timeOffset="106002.9587">10471 10361 1328 0,'0'0'332'0,"0"0"19"16,0 0-88-16,0 0 0 15,0 0-116-15,0 0-43 16,0 0-42-16,-51-23-26 16,51 54 22-16,0 5 14 15,3 3-4-15,14-3-21 16,8-1-14-16,7-4-3 16,6-2-8-16,2-4-8 15,4-2-4-15,2-3-8 16,-3 1 4-16,-3 0-5 0,-7-2 0 15,-9 1 5 1,-9 0-5-16,-12 3 10 16,-3-2-10-16,-6-2 8 0,-12-4-3 15,-1-4-5-15,-2-11 5 16,-1-3-5-16,-3-24-1 16,5-25-18-16,-4-25-18 15,11-25-28-15,8 6-13 16,5 20 24-16,10 24-6 15,12 22-28-15,12-1-36 16,33-7-160-16,-8 5-225 16,-5 10-289-16</inkml:trace>
  <inkml:trace contextRef="#ctx0" brushRef="#br0" timeOffset="106251.8377">11283 10099 1637 0,'0'0'521'16,"0"0"-204"-16,0 0-125 15,0 0-101-15,0 0 70 16,0 84 13-16,1-38-53 16,1 5-46-16,-2 0-37 15,0 4-19-15,0-5-12 16,-2-2-7-16,-7-4 0 15,-2-7-104-15,-2-5-119 0,-15-11-99 16,3-7-278-16,-4-9-280 16</inkml:trace>
  <inkml:trace contextRef="#ctx0" brushRef="#br0" timeOffset="106436.48">10960 10246 1443 0,'0'0'252'0,"0"0"-13"15,142-22-11-15,-38 22 75 16,7 0-82-16,-17 11-86 16,-24 3-48-16,-28-3-26 15,-8 3-31-15,4 3-16 16,1 3-14-16,0 2-31 16,-3 8-147-16,-9-7-313 15,-12-6-290-15</inkml:trace>
  <inkml:trace contextRef="#ctx0" brushRef="#br0" timeOffset="107201.8793">11630 9931 449 0,'0'0'1368'16,"0"0"-1112"-16,0 0-57 15,0 0-129-15,0 0 32 16,0 0 60-16,0 0-38 15,52 112-6-15,-52-63-48 16,-1 6-19-16,-17 1-24 16,-9 1-6-16,2-6-15 15,-2-4-5-15,2-9 5 16,1-15-5-16,9-14 0 0,0-9 0 16,7-13-1-16,8-16 1 15,0-2 0-15,12 2-1 16,14 5-1-16,9 7 1 15,7 7-1-15,6 6 1 16,3 4 0-16,4 0 15 16,1 4-3-16,-2 3 1 15,-3 1-4-15,-5-4-8 16,-5-4-1-16,-9 0-9 16,-5-3-76-16,-6-14-81 15,-6-8-128-15,-6-12-27 16,-5-9-59-16,-4-21-178 0,-10-25 240 15,-11 4 298-15,-1 11 20 16,-2 14 221-16,4 27 110 16,-4 3-25-16,-2 8-62 15,2 13-54-15,6 12-4 16,0 0-61-16,7 14-33 16,3 11-25-16,8 6-5 15,0 3-9-15,14 2-11 16,12-2-3-16,8-3 0 15,5 1 1-15,5-3 8 16,0-1 0-16,-1-1-21 0,-3-1-3 16,-7 1-14-1,-8 0 5-15,-8 0-4 0,-9 1-4 16,-8 2-5-16,-5-1 7 16,-16 1-3-16,-8-4-5 15,-1-5 5-15,0-12-4 16,4-9-1-16,6-6 0 15,6-40 5-15,14-34-6 16,7-38 1-16,25-11-1 16,10 10-13-16,-3 30 3 15,-5 38-2-15,-8 20-11 16,-1 10-19-16,3 4-32 16,5 4-54-16,2 9-69 15,-1 15-164-15,-8 13-318 16,-14 6-726-16</inkml:trace>
  <inkml:trace contextRef="#ctx0" brushRef="#br0" timeOffset="107448.9082">11463 10822 2096 0,'0'0'357'0,"0"0"-214"15,0 0-27-15,137-82-10 16,-43 24 23-16,20-12-20 16,-9 7-21-16,-24 16-38 15,-30 17-32-15,-20 13-18 16,-1 1-47-16,-2 0-110 16,1 3-58-16,-12 4-263 0,-6 4-143 15,-11 3-601-15</inkml:trace>
  <inkml:trace contextRef="#ctx0" brushRef="#br0" timeOffset="107630.7364">11535 10975 605 0,'0'0'1508'16,"0"0"-1327"-16,0 0-34 15,0 0 34-15,104-25 6 0,-32-14-59 16,20-17-41-1,20-14-41-15,-10 3-25 0,-19 11-21 16,2-9-76-16,-32 21-153 16,0-1-446-16</inkml:trace>
  <inkml:trace contextRef="#ctx0" brushRef="#br0" timeOffset="108948.1682">15107 9462 1790 0,'0'0'395'0,"0"0"-139"16,0 0-20-16,0 0-27 15,0 0-109-15,0 0-62 16,0 0-25-16,-1 153 6 16,26-37 23-16,-1 0 2 15,-10-12-19-15,0-29-10 16,-4-15-9-16,1-17-6 16,2-13-88-16,16-3-102 15,-6-7-314-15,5-7-285 0</inkml:trace>
  <inkml:trace contextRef="#ctx0" brushRef="#br0" timeOffset="109290.0673">15489 9557 1562 0,'0'0'540'15,"0"0"-363"-15,0 0-2 16,0 0-46-16,-39 80 35 15,36-35-40-15,3 5-30 16,6 3-26-16,12-2-31 16,9-2-22-16,3-9-3 15,3-9-11-15,2-12 5 16,-2-12-5-16,-1-7 5 0,-4-13-4 16,-6-17 4-16,-4-11-5 15,-11-8-1-15,-7-7 0 16,0-6-6-16,-17-1-12 15,-9 2 2-15,-3 5-10 16,1 11-6-16,2 14-15 16,0 16-31-16,2 12-56 15,5 3-113-15,9 21-64 16,4 0-85-16,6-5-400 0</inkml:trace>
  <inkml:trace contextRef="#ctx0" brushRef="#br0" timeOffset="109658.1578">15942 9271 1691 0,'0'0'311'0,"0"0"-55"16,0 0-90-16,0 0-77 15,0 0-31-15,0 0 36 16,0 0-7-16,70 104-26 15,-64-57-27-15,-6 5-7 16,-5 0-8-16,-16-2-7 0,-6-4-4 16,-1-7-7-1,3-9 0-15,3-11 0 0,6-14 1 16,7-5 5-16,4-13-5 16,5-10-1-16,0-3 0 15,9 5-1-15,12 6-1 16,4 8 1-16,5 7-1 15,3 0 1-15,4 9 0 16,1 4 1-16,0 3-1 16,0-3 0-16,-4-1-68 15,11-6-152-15,-9-3-284 16,-7-3-504-16</inkml:trace>
  <inkml:trace contextRef="#ctx0" brushRef="#br0" timeOffset="110048.6493">16282 9093 1825 0,'0'0'302'15,"0"0"-40"-15,0 0-172 16,0 0 56-16,-11 81-9 16,11-40-44-16,8 4-26 15,7 2-21-15,5-1-22 16,3 1-9-16,0-5-9 15,1-10-4-15,-3-7-1 16,-6-12-1-16,-4-10-32 16,-5-3 10-16,-1-24 20 15,-3-14-11-15,2-12-1 16,-2-4 8-16,1-2 2 0,4 4 4 16,0 9 0-16,4 11 0 15,2 13 8-15,1 12 2 16,3 7 4-16,5 7 1 15,7 17 18-15,3 6 13 16,6 7 6-16,0 6-14 16,-6 2-14-16,-3 4-14 15,-5 4-2-15,-9 3-8 16,5 4-142-16,-4-14-319 16,-2-17-428-16</inkml:trace>
  <inkml:trace contextRef="#ctx0" brushRef="#br0" timeOffset="110260.1131">17145 8933 1696 0,'0'0'552'0,"0"0"-250"16,0 0-89-16,0 0-144 16,0 0-32-16,0 0 8 15,0 0 34-15,32 77-16 16,-21-34-35-16,-2 6-10 15,-8 4-10-15,-1-1-8 16,0-5-93-16,-13-2-151 16,-2-14-279-16,0-12-273 0</inkml:trace>
  <inkml:trace contextRef="#ctx0" brushRef="#br0" timeOffset="110442.0624">17019 9085 1558 0,'0'0'255'16,"0"0"-89"-16,0 0 20 16,128 22-25-16,-63-10-6 15,6 1-51-15,-2 3-39 16,-5 0-47-16,-7-1-18 16,2 5-59-16,-15-6-293 15,-14-6-783-15</inkml:trace>
  <inkml:trace contextRef="#ctx0" brushRef="#br0" timeOffset="110657.1322">17604 8721 2196 0,'0'0'292'0,"0"0"-141"0,0 0-100 16,0 0 80-16,45 100-7 15,-24-55-13-15,-2 4-9 16,0 0-51-16,-5 2-32 16,-2-3-19-16,-6-1-37 15,-2 3-159-15,-2-11-298 16,-2-15-395-16</inkml:trace>
  <inkml:trace contextRef="#ctx0" brushRef="#br0" timeOffset="110964.2057">17846 8825 1857 0,'0'0'350'0,"0"0"-161"16,0 0-12-16,-36 102-51 16,36-57 7-16,0 2-55 15,9-6-36-15,10-4-12 16,2-8-14-16,0-11-5 15,3-8-10-15,0-10 6 16,-1-2-1-16,1-18 0 0,-3-10-4 16,-3-3-1-1,-7-8 8-15,-10-3-8 0,-1-1-1 16,-3 1-17-16,-14 6-7 16,-3 6-22-16,-6 9-33 15,1 8-86-15,4 5-131 16,6 4-86-16,11 3-339 0</inkml:trace>
  <inkml:trace contextRef="#ctx0" brushRef="#br0" timeOffset="111312.1625">18238 8688 2054 0,'0'0'279'0,"0"0"-55"16,0 0-148-16,0 0-53 0,0 0 36 16,5 83 14-16,-4-45-19 15,-1 3-19-15,-1 2-12 16,-13-4-14-16,-7-1 2 16,1-6-10-16,1-10-1 15,6-7 0-15,2-11 0 16,7-4 14-16,4 0-2 15,0 0-6-15,8-4-6 16,6-1 0-16,8 3 0 0,4 2 0 16,7 0 1-1,5 0-1-15,4 0 1 0,3 4-1 16,0-4-53-16,13 0-144 16,-10-8-384-16,-13-5-881 0</inkml:trace>
  <inkml:trace contextRef="#ctx0" brushRef="#br0" timeOffset="111738.1148">18626 8538 1916 0,'0'0'260'15,"0"0"35"-15,0 0-185 16,0 0-54-16,0 0 58 0,0 0 13 15,0 0-20-15,29 101-2 16,-25-62-36-16,-4 5-14 16,0-1-16-16,1-4-18 15,2-3-4-15,3-4-8 16,6-9 1-16,0-8-5 16,6-12-5-16,4-3-1 15,2-15-50-15,2-14-27 16,2-7-15-16,-6-8 45 15,-4-5 30-15,-2-1 12 16,-5 6 6-16,-1 8 0 16,-5 14 20-16,-2 11 51 15,-2 11 0-15,1 2-35 16,1 20-20-16,1 9 34 0,1 10-1 16,2 2-18-16,-3 4-8 15,1 1-16-15,-4 1 1 16,-1-1-8-16,0-2-6 15,0 4-110-15,0-12-199 16,0-15-498-16</inkml:trace>
  <inkml:trace contextRef="#ctx0" brushRef="#br0" timeOffset="111899.8601">19334 8906 735 0,'0'0'1502'16,"0"0"-1339"-16,0 0-163 0,0 0-192 15,0 0-200-15</inkml:trace>
  <inkml:trace contextRef="#ctx0" brushRef="#br0" timeOffset="114569.5467">16509 10218 1647 0,'0'0'386'16,"0"0"-203"-16,0 0-27 15,96-49 8-15,5 12-35 16,42-9-35-16,17-4-13 16,-2 4-17-16,-18 12-19 15,-29 9-20-15,-22 8-7 16,-27 8-9-16,-21 4-9 0,-17 5-83 16,-9 0-123-1,-3 3-312-15,-11 4-167 0</inkml:trace>
  <inkml:trace contextRef="#ctx0" brushRef="#br0" timeOffset="114779.1493">16773 10285 1709 0,'0'0'209'15,"0"0"-163"-15,0 0-36 16,0 0 67-16,174-29 133 15,-24-17 5-15,29-12-65 16,0 1-58-16,-11 2-36 16,-29 14-25-16,-12 7-25 0,-23 8-6 15,-31 9-195-15,-28 5-588 0</inkml:trace>
  <inkml:trace contextRef="#ctx0" brushRef="#br0" timeOffset="117272.661">3883 14127 1899 0,'0'0'316'0,"0"0"-172"16,0 0-91-16,0 0 63 16,0 0 27-16,0 0-40 15,0 0-41-15,30 2-30 16,10-8-16-16,12-5-4 15,11-1-3-15,5-4-8 16,-5 1-1-16,-2-1-28 16,-11 3-83-16,-4 1-120 0,-15 3-152 15,-12 2-378-15</inkml:trace>
  <inkml:trace contextRef="#ctx0" brushRef="#br0" timeOffset="117475.2079">3774 14241 1694 0,'0'0'325'16,"0"0"-225"-16,0 0-19 16,0 0 33-16,0 0-30 15,86-12-31-15,14-10-24 0,43-5-29 16,16 1-39-16,-37 6-171 15,-28 6-352-15</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25:05.187"/>
    </inkml:context>
    <inkml:brush xml:id="br0">
      <inkml:brushProperty name="width" value="0.05292" units="cm"/>
      <inkml:brushProperty name="height" value="0.05292" units="cm"/>
      <inkml:brushProperty name="color" value="#FF0000"/>
    </inkml:brush>
  </inkml:definitions>
  <inkml:trace contextRef="#ctx0" brushRef="#br0">4062 5453 1388 0,'0'0'183'0,"0"0"-132"0,0 0-32 16,0 0 7-16,0 0-1 15,10 6-6-15,13-4 0 16,12-1 12-16,9 1-3 15,5-2-1-15,3 0-3 16,2 0-8-16,1 0-6 16,-1-3-2-16,0-3-8 15,1-3-71-15,-13 4-301 16,-17 0-751-16</inkml:trace>
  <inkml:trace contextRef="#ctx0" brushRef="#br0" timeOffset="190.8916">4116 5632 1420 0,'0'0'221'0,"0"0"-116"15,0 0-38-15,0 0-9 16,0 0-6-16,0 0-1 16,0 0-17-16,62 7-2 15,26-17-7-15,42-2-9 16,16-5-7-16,-28 6-9 15,-29 1-581-15</inkml:trace>
  <inkml:trace contextRef="#ctx0" brushRef="#br0" timeOffset="12456.0543">7157 14103 443 0,'0'0'1080'0,"0"0"-719"15,0 0-40-15,0 0 23 16,0 0-91-16,-45-10-67 16,45 10-40-16,0 0-53 15,0 0-42-15,20 0-27 16,15 7-7-16,10 2 3 16,9 2 0-16,2 1-4 15,-3-2-10-15,-4-2-6 0,-6-4-7 16,-3-2-98-16,-4-2-149 15,3-9-200-15,-9-8-248 16,-9-3-909-16</inkml:trace>
  <inkml:trace contextRef="#ctx0" brushRef="#br0" timeOffset="12733.6365">7474 13939 1787 0,'0'0'531'0,"0"0"-249"16,0 0-113-16,0 0-77 16,0 0-34-16,0 0 2 0,0 0 57 15,96 55-27 1,-53-34-33-16,2 0-24 0,-5-1-12 16,-4-3-2-16,-7-1-4 15,-11-2-3-15,-8-4-6 16,-10 2-5-16,0 2 5 15,-22 4-5-15,-14 5 0 16,-12 1-1-16,-7 3-27 16,-13 5-139-16,13-6-161 15,14-7-435-15</inkml:trace>
  <inkml:trace contextRef="#ctx0" brushRef="#br0" timeOffset="13125.3115">7167 15029 1817 0,'0'0'611'0,"0"0"-267"15,0 0-56-15,0 0-68 0,0 0-69 16,0 0-56 0,0 0-28-16,96-32-16 0,-54 32-9 15,4 0-4-15,2 0-5 16,2 1-15-16,-3 5-9 15,-4-2-8-15,-9 2-1 16,-7-2-21-16,-9-2-67 16,-6 0-56-16,-6-2-73 15,-6-5-126-15,0-11-368 16,-6-3-683-16</inkml:trace>
  <inkml:trace contextRef="#ctx0" brushRef="#br0" timeOffset="13393.348">7466 14719 2248 0,'0'0'503'15,"0"0"-219"-15,0 0-155 16,0 0-36-16,0 0 20 16,0 0-15-16,47 74-28 15,-15-45-20-15,-1 2-8 16,-1-1-6-16,-6-1-15 15,-5 0-12-15,-9-4 0 16,-10 0-8-16,0-1 5 16,-17 1 3-16,-13-3-7 15,-6-1-2-15,-6-1-8 16,1-3-75-16,-1-4-130 16,10-5-451-16,9-4-1078 0</inkml:trace>
  <inkml:trace contextRef="#ctx0" brushRef="#br0" timeOffset="13800.7224">7030 15954 1192 0,'0'0'1141'0,"0"0"-881"16,0 0 100-16,0 0-82 15,0 0-73-15,0 0-76 16,0 0-45-16,48-13-19 16,13 13-23-16,9 0-18 15,3 0-12-15,-3 3-2 16,-6 3-9-16,-13-1-1 0,-6-1-30 16,-14-1-64-1,-7-3-70-15,-12-6-140 0,-4-9-234 16,-8-6-377-16</inkml:trace>
  <inkml:trace contextRef="#ctx0" brushRef="#br0" timeOffset="14108.1">7412 15691 2212 0,'0'0'369'16,"0"0"-177"-16,0 0-55 15,0 0 58-15,0 0-5 0,97 84-55 16,-44-55-48-16,7-2-35 16,-2 0-19-16,-4-4-9 15,-9-1-7-15,-14-5-5 16,-13-1-12-16,-8-2 1 16,-10 2 8-16,-1 6-8 15,-25 2 13-15,-11 7-4 16,-13 1 2-16,-10 2-11 15,-4 0 1-15,1-3-1 16,8-4-1-16,6-3-51 16,4-9-120-16,11-6-409 15,5-9-1020-15</inkml:trace>
  <inkml:trace contextRef="#ctx0" brushRef="#br0" timeOffset="15950.4197">4239 14583 719 0,'0'0'808'0,"0"0"-495"16,0 0-39-16,0 0-31 16,0 0-111-16,0 0-70 15,20-113-23-15,3 44-24 16,2-25-14-16,5-18 16 16,-4 8-5-16,-11 27 12 15,-9 28 6-15,-6 28-30 16,0 2-21-16,0 3-7 0,0 3-12 15,0 11 14-15,-6 2 3 16,-5 6-34-16,-3 19-41 16,-4 8 57-16,1 7 32 15,6 2 9-15,8-3 31 16,3-5 3-16,10-5 4 16,11-6 1-16,6-6-8 15,-2-4-8-15,3-3-13 16,-7-1-7-16,-4-1-2 15,-6 2 5-15,-7 6-5 16,-2 8 7-16,-2 8 5 16,-6 8 36-16,-10 7 2 15,-3 1-3-15,2 0-9 0,4-3-10 16,7-7-12 0,5-7-7-16,1-6-8 0,4-8-1 15,15-8-1-15,10-7-8 16,8-2-73-16,35-29-59 15,-11-4-248-15,-7-5-581 0</inkml:trace>
  <inkml:trace contextRef="#ctx0" brushRef="#br0" timeOffset="16411.6023">4746 14212 810 0,'0'0'839'0,"0"0"-657"16,0 0-70-16,0 0-37 0,0 0 30 16,0 0-15-16,91 34-16 15,-83-5 13-15,-5 3 11 16,-3 3-28-16,0 0-24 16,-12-1-6-16,-1-3-14 15,1-7-17-15,4-7-3 16,1-7 0-16,7-8-5 15,0-2 0-15,0-8 5 16,16-16-6-16,2-9-27 16,3-6-13-16,1-2 1 15,-5-2 24-15,-2 2 14 16,-6 4 1-16,-3 1 0 0,-2 6 2 16,-4 7 25-16,0 8 37 15,0 5 0 1,0 5 34-16,0 5-23 0,0 0-45 15,0 5-27-15,0 14-3 16,0 9 0-16,0 8 0 16,0 4 0-16,3 1 12 15,9-2 0-15,6-2-1 16,3-3-10-16,7-6-1 16,4-6-5-16,15-14-136 15,-8-8-170-15,-5 0-271 0</inkml:trace>
  <inkml:trace contextRef="#ctx0" brushRef="#br0" timeOffset="17845.8911">5190 14071 1423 0,'0'0'345'0,"0"0"45"16,0 0-70-16,0 0-160 15,0 0-73-15,0 0-36 16,0 0 28-16,-51 76-23 15,49-41-24-15,2-2-8 16,0 1-8-16,2-4-7 16,8-5-8-16,1-5 0 15,2-9-1-15,1-6-18 16,0-5-44-16,0-13-15 0,1-13-22 16,-5-7-14-1,-2-6 24-15,-4 2 44 0,-1 1 32 16,-3 7 13-16,0 9 0 15,0 6 40-15,0 8 30 16,0 5 4-16,0 1-26 16,0 0-26-16,1 12-16 15,10 7 3-15,4 1 20 16,6 5-10-16,4-3-10 16,2-1-8-16,4-7 5 15,-2-4-6-15,-2-7-51 16,-1-3-82-16,-6-10-125 15,-6-14-17-15,-7-8 0 16,-6-4 165-16,-1-3 100 16,0 2 10-16,-6 6 139 0,0 8 28 15,2 5 5-15,1 11 32 16,1 3-32-16,2 4-86 16,0 4-57-16,0 16-23 15,0 6 16-15,5 7 11 16,5 3-8-16,-2 0-10 15,2-3-9-15,-1-5-5 16,0-6 1-16,-1-6-2 16,-2-7-11-16,-1-9-55 15,1 0-10-15,1-19-34 16,3-11-131-16,2-6-17 16,-2-4 31-16,2 1 145 15,0 2 56-15,0 8 26 16,-2 6 14-16,-4 7 62 0,-1 9 38 15,-2 4-23 1,0 3-37-16,0 0-38 0,3 6 22 16,3 8 33-16,0 3-3 15,1 0-30-15,3 0-13 16,-2-1-13-16,4-2-4 16,-3-3-8-16,0-2 2 15,3-4 3-15,0-3-5 16,1-2-9-16,-1-4-13 15,0-8-32-15,0-4 23 16,-3 1 18-16,-5 0 12 16,-2 3 1-16,-4 4 1 15,1 4 19-15,-2 1 11 0,3 3-15 16,3 0-16-16,7 0-6 16,6 0 6-16,8 0-1 15,0 0 1-15,6 0-7 16,-5-7-51-16,-2-8 4 15,-7-2-10-15,-7-9 36 16,-5-6 28-16,-7 1 3 16,0-1 44-16,0 3 33 15,-4 10 44-15,-3 7 30 16,5 7 8-16,0 5-83 16,1 14-51-16,-1 19-20 15,1 9-2-15,1 11 31 16,0 1 2-16,0 2 3 0,0-3 4 15,0-4-22 1,-2-4-9-16,1-6-14 0,-1-12 5 16,2-12-4-16,0-11-1 15,0-4 6-15,0-12 7 16,0-15-14-16,0-7-8 16,0-4 7-16,0 1 1 15,0 6-1-15,3 10 1 16,0 7 0-16,-1 7 0 15,-1 5 0-15,3 2-14 16,7 0 7-16,4 9 5 16,3 3 2-16,5 3 0 0,-1-2-1 15,-1-5 1-15,-6-2 0 16,-2-6-13-16,-4 0-11 16,-4-14 23-16,-2-11-7 15,-3-13 8-15,0-23 0 16,-14-40 1-16,-8-37 0 15,-5-7 0-15,9 24 8 16,4 43-8-16,10 50-1 16,3 20-12-16,-1 4 6 15,-1 4 5-15,3 0-12 16,0 23-35-16,5 14 21 16,8 14 27-16,11 20 16 15,1-2 34-15,2 2-3 0,-2-2-27 16,-4-13-7-1,0 4-13-15,-3-13-37 0,0-9-105 16,-2-21-210-16,-5-12-245 16,-5-5-289-16</inkml:trace>
  <inkml:trace contextRef="#ctx0" brushRef="#br0" timeOffset="18393.3244">6404 13711 456 0,'0'0'853'0,"0"0"-749"16,0 0-11-16,0 0-26 16,0 0 20-16,0 0-21 0,35 77-15 15,-20-74-20 1,-4-3-4-16,2 0 32 16,-4-15 47-16,-1-11-19 0,-1-3-35 15,-3-3-9-15,-2 0-5 16,-2 4 37-16,0 8 31 15,0 7 5-15,0 7 3 16,-3 6-33-16,-2 0-50 16,0 22-29-16,-1 7-2 15,4 9 2-15,2 4-2 16,0 3 0-16,18 1 0 16,6-6-1-16,3-4 0 15,1-8 1-15,2-10-9 16,-2-9-14-16,-1-9 11 15,-3-2 5-15,-2-25 7 16,-2-11-1-16,-2-9 1 16,-2-10 1-16,-1-2 0 0,4 3 8 15,-5 6 15-15,2 11 27 16,1 8 7-16,-4 12-7 16,-1 9-1-16,0 7-23 15,3 3-12-15,0 0-7 16,4 15 1-16,2 7 0 15,-3 9 0-15,-3 5-3 16,-9 5 0-16,-6 0-5 16,0 1 1-16,-12-1-1 15,-12-5 5-15,-4 0-6 0,-5-7-19 16,-24 0-84-16,8-9-152 16,3-8-415-16</inkml:trace>
  <inkml:trace contextRef="#ctx0" brushRef="#br0" timeOffset="20661.1761">11636 11661 1580 0,'0'0'288'0,"0"0"-64"16,0 0-112 0,0 0-38-16,0 0-12 15,0 0-28-15,0 0-18 0,-27-57-14 16,26 57-2-16,-1 18-6 15,1 14-54-15,-2 15 60 16,0 7 52-16,-1 5 12 16,4-4-37-16,0-2 16 15,0-5 15-15,4-4-18 16,5-10-16-16,0-6-24 16,-2-8-75-16,-7-12-243 15,0-7-313-15,0-1-361 0</inkml:trace>
  <inkml:trace contextRef="#ctx0" brushRef="#br0" timeOffset="20999.4595">11429 11942 121 0,'0'0'1250'0,"0"0"-904"15,0 0-63-15,0 0-153 16,0 0-56-16,0 0 35 16,0 0-35-16,0 58-20 15,33-33-11-15,9-4-6 16,5-3-18-16,5-7-13 15,-2-6-6-15,0-5-75 16,-7 0-150-16,-4-12-40 16,-9-8-109-16,-9-6 40 15,-8-3 188-15,-10-2 146 16,-3-1 61-16,0 5 130 16,-10 4 53-16,0 7 9 15,0 7-17-15,0 9-44 0,-2 0-92 16,-1 22-70-1,-2 10-15-15,0 9 19 0,2 7-7 16,4 2 15-16,5-2 11 16,4-1-20-16,0-3-21 15,8 2-12-15,8-13-281 16,-2-13-640-16</inkml:trace>
  <inkml:trace contextRef="#ctx0" brushRef="#br0" timeOffset="21639.6907">14933 11804 1443 0,'0'0'506'0,"0"0"-112"0,0 0-106 16,0 0-92-16,0 0-123 16,0 0-48-16,0 0-16 15,-24 25-7-15,19 6 19 16,2 7 18-16,2 1 3 15,1 3-16-15,0-4-11 16,0-4 8-16,0-2-5 16,1-6-8-16,-1-5-10 15,0-5-16-15,0-5-143 16,0-11-130-16,-6 0-193 16,-4 0-253-16</inkml:trace>
  <inkml:trace contextRef="#ctx0" brushRef="#br0" timeOffset="21842.5465">14710 11994 1111 0,'0'0'387'0,"0"0"18"0,0 0-155 16,0 0-55-16,0 0-86 15,0 0 28-15,0 0-28 16,-9 61-21-16,41-36-15 16,8 2-24-16,9-4-14 15,1-5-14-15,-1-4-12 16,-1-5-8-16,-1-7-1 15,-2-2-21-15,-3-1-151 16,3-24-170-16,-9-1-226 16,-10 2-304-16</inkml:trace>
  <inkml:trace contextRef="#ctx0" brushRef="#br0" timeOffset="22030.4331">15225 11925 998 0,'0'0'381'15,"0"0"125"-15,0 0-214 16,0 0-57-16,0 0-94 15,0 0-86-15,0 0 49 16,-54 56-11-16,42-20-30 16,3-2-28-16,-2 2-12 15,6-3-16-15,-1-3-1 16,3-4-6-16,1-1 0 16,2-5-143-16,14-6-315 15,4-8-675-15</inkml:trace>
  <inkml:trace contextRef="#ctx0" brushRef="#br0" timeOffset="22681.4802">17922 11969 582 0,'0'0'187'15,"0"0"47"-15,0 0 11 16,0 0-42-16,0 0-30 16,-22-83 11-16,21 64-23 15,-2 2-19-15,0 5-5 16,2 2 24-16,-2 5 9 15,1 3-97-15,1 2-45 16,-1 0-15-16,1 0-12 16,-2 15-1-16,2 9-7 15,-1 12 7-15,2 5 0 16,0 8 27-16,0-1 0 16,0-2-14-16,0-3-5 0,0-4-8 15,0-8-127-15,-1-8-201 16,-10-9-218-16,-3-9-320 0</inkml:trace>
  <inkml:trace contextRef="#ctx0" brushRef="#br0" timeOffset="22887.6429">17619 12029 1343 0,'0'0'303'15,"0"0"30"-15,0 0-210 16,0 0-79-16,0 0 74 15,0 0 41-15,0 0-54 16,107 75-51-16,-63-49-27 0,0-4-14 16,2-2-13-16,-4-5 0 15,-4-4-112-15,8-8-174 16,-12-3-302-16,-9 0-932 16</inkml:trace>
  <inkml:trace contextRef="#ctx0" brushRef="#br0" timeOffset="23073.6501">18104 11975 897 0,'0'0'715'0,"0"0"-348"15,0 0-94-15,0 0-136 16,0 0-13-16,0 0 9 0,0 0-65 16,-68 103-23-1,58-67 3-15,6 0-17 16,-1-1-16-16,5-4-15 0,0 3-10 15,0-11-201-15,8-7-456 16</inkml:trace>
  <inkml:trace contextRef="#ctx0" brushRef="#br0" timeOffset="24386.5691">15687 9326 1121 0,'0'0'703'0,"0"0"-435"16,-94-36 26-16,45 32-107 15,-5 4-41-15,1 7-64 16,5 14-51-16,6 8-17 16,8 5-7-16,9 5 1 15,5 3-2-15,10-1-6 16,10-1 2-16,0-8-1 16,10-3 5-16,16-10-5 15,5-6 0-15,7-10-1 16,3-3-6-16,1-13-12 0,-4-11-4 15,-5-9 5-15,-9-6 11 16,-6-6 6-16,-7-3 0 16,-4 1 1-16,-6 7 1 15,-1 8 4-15,0 12-5 16,0 9 0-16,0 9 0 16,0 2-1-16,0 5-5 15,0 16-17-15,-1 11 13 16,-1 7 8-16,2 6 1 15,0 1 12-15,12-4 8 16,9-7-10-16,7-7-1 16,4-9-8-16,4-10 0 15,-1-9-1-15,1 0-18 0,-4-18-39 16,-4-12-6 0,-6-9 20-16,-7-9 24 0,-5-5 18 15,-5-1 1-15,-5 1 0 16,0 10 27-16,0 11 27 15,0 8-32-15,-2 12-14 16,-1 9-7-16,0 3 0 16,-2 13-1-16,0 18-24 15,1 13 18-15,1 11 6 16,3 8 12-16,3-2 22 16,15-6 2-16,10-9-20 15,6-9-10-15,8-14-5 16,3-12-1-16,0-11-1 0,-7-1-57 15,-5-23-6-15,-9-12 19 16,-9-20 29-16,-12-24 15 16,-3-22 1-16,-10 4 2 15,-2 20 14-15,4 30 24 16,2 24-19-16,3 4-21 16,-1 6-6-16,0 5-1 15,3 9-5-15,0 11-19 16,1 21-10-16,0 12 41 15,0 23 15-15,6 16 20 16,4-6 2-16,1-7 6 16,-2-14 3-16,-2-16-19 0,2-1-27 15,-2-2-67-15,-4-11-162 16,-3-11-248-16,0-10-113 16</inkml:trace>
  <inkml:trace contextRef="#ctx0" brushRef="#br0" timeOffset="24792.3813">15923 9381 1287 0,'0'0'325'0,"0"0"-24"16,0 0-168-16,0 0-27 16,0 0-6-16,94-55 0 15,-50 53 21-15,4 2-23 16,4 3-20-16,1 14-22 0,-2 7-17 15,-2 5-6-15,-6 2-2 16,-6 5-10-16,-10-4-1 16,-9-2-13-16,-9-5-5 15,-6-5-1-15,-3-4 5 16,0-6-5-16,-4-7 0 16,-6-3 1-16,3 0 7 15,-2-16-8-15,2-9 5 16,7-9 1-16,0-5 0 15,3 1 2-15,13 4 3 16,6 5 2-16,2 11 1 16,5 9-8-16,4 9-7 0,2 0-1 15,-1 22-5 1,-2 4 5-16,-9 7-6 0,-4 2 7 16,-10 0-22-16,-9 3-162 15,-3-7-299-15,-12-14-316 0</inkml:trace>
  <inkml:trace contextRef="#ctx0" brushRef="#br0" timeOffset="24943.3098">16605 9218 1857 0,'0'0'239'0,"0"0"27"16,0 0-107-16,-15-86-57 15,15 78-49-15,0 8-53 16,10 0-27-16,25 7-193 15,-5 6-283-15,0-2-583 0</inkml:trace>
  <inkml:trace contextRef="#ctx0" brushRef="#br0" timeOffset="25325.5685">16734 9042 1560 0,'0'0'273'0,"0"0"7"15,0 0-193-15,0 0-53 16,0 0 25-16,-24 96-18 16,24-49-18-16,0 3-3 15,0 1-12-15,0-3-8 0,0-10 0 16,0-10-20-16,0-14 9 16,3-10 11-1,5-4 4-15,4-16 73 0,4-9-31 16,7-3 2-16,3-2 16 15,4 5 0-15,2 7-27 16,-1 8-18-16,2 8-7 16,-2 2-4-16,-1 9 2 15,-5 11-4-15,-9 6-5 16,-5 6 0-16,-11 3 0 16,0 4 5-16,-22-3-5 15,-13-1 1-15,-9-5-1 16,-6-6-1-16,0-9-19 15,1-15-124-15,13 0-148 16,15-4-311-16</inkml:trace>
  <inkml:trace contextRef="#ctx0" brushRef="#br0" timeOffset="25895.3802">17007 9168 1204 0,'0'0'527'16,"0"0"-230"-16,0 0-126 15,0 0-99-15,0 0 73 16,0 0-12-16,-15 92-29 16,15-53-34-16,0 1-27 15,11 1-19-15,1-7-12 16,-2-6-6-16,0-9-5 16,-2-8 0-16,0-9-1 15,-1-2-2-15,2-14-19 16,0-11-32-16,2-8-7 0,-3-2 18 15,0-2 22-15,-4 4 12 16,-1 7 8-16,-3 6 0 16,0 7 9-16,0 7 22 15,0 6 5-15,0 0-23 16,0 12-13-16,0 12 0 16,3 4 1-16,7 5-1 15,4-2 0-15,5-3 0 16,2-7 0-16,3-7 0 15,-2-9-3-15,1-5 2 0,-7-8-11 16,0-15 4 0,-3-10 7-16,-4-7 1 15,-2-9 0-15,-4-6 2 0,-2-1 4 16,-1-1 0-16,0 9 17 16,0 13 30-16,0 13-31 15,0 13-15-15,0 9-7 16,0 4 0-16,2 21-13 15,3 12 12-15,7 10 1 16,4 7 21-16,2 4 18 16,1 2-15-16,-3-7-14 15,-3-4-10-15,-4-13-43 16,-6-10-80-16,-3-20-167 0,0-6-270 16,-12-1-514-16</inkml:trace>
  <inkml:trace contextRef="#ctx0" brushRef="#br0" timeOffset="26061.0621">17064 9132 1654 0,'0'0'242'16,"0"0"-107"-16,0 0-100 16,0 0-17-16,113 8-12 15,-48-3 1-15,7-1-7 16,22-4-52-16,-26 0-223 15,-9 0-374-15</inkml:trace>
  <inkml:trace contextRef="#ctx0" brushRef="#br0" timeOffset="26609.5041">17608 9104 1013 0,'0'0'194'0,"0"0"54"15,0 0-138-15,0 0-23 16,0 0-22-16,0 0-14 15,0 0-13-15,-35 64-19 16,45-56-8-16,5-2-3 16,4-6 6-16,3 0 4 15,1-3-5-15,3-12-3 16,-1-5-4-16,-3-6-5 16,-5 0 6-16,-7-3 4 15,-6 5 34-15,-4 2 78 16,0 7 17-16,-10 6 10 15,-3 8-29-15,-7 1-67 0,-3 14-23 16,0 12 20-16,-2 7-6 16,2 11-20-16,10 2-24 15,7 0 7-15,6 2-7 16,3-7 0-16,16-7 0 16,7-7 0-16,0-11 5 15,0-13-6-15,-1-3-7 16,-5-10 6-16,-3-16-4 15,-1-3 5-15,-5-3 1 16,-2-3 8-16,-1 4-8 16,0 3 0-16,-2 6 1 0,1 9-1 15,-4 4 0-15,1 6 6 16,1 3-7 0,2 0-1-16,2 15 1 0,0 6 0 15,0 9 7-15,-2 4 1 16,1 2-2-16,-2 1-5 15,0-3 0-15,3-3 1 16,-3-4-2-16,1-10-92 16,8-17-179-16,-5 0-225 15,0-9-445-15</inkml:trace>
  <inkml:trace contextRef="#ctx0" brushRef="#br0" timeOffset="26893.4994">18150 8482 1743 0,'0'0'187'0,"0"0"-124"0,0 0-39 16,0 0-9-16,0 0-14 16,-19 82 46-16,17 5 40 15,2 42 42-15,0 18 65 16,4 1-35-16,8-12-22 15,2-20 32-15,-5-23-46 16,0-24-81-16,-1-23 64 16,-3-11-28-16,0-1-36 15,-2-3-17-15,-2-1-14 16,1-13-11-16,-2-14-24 16,0-3-231-16,3-5-321 0</inkml:trace>
  <inkml:trace contextRef="#ctx0" brushRef="#br0" timeOffset="27586.2132">18618 8959 1672 0,'0'0'319'0,"0"0"48"0,0 0-110 16,0 0-89-16,0 0-105 15,0 0-47-15,0 0-15 16,5 94 13-16,-5 18 52 16,0 13 12-16,0-1-1 15,4-20 1-15,4-32-13 16,2-19-20-16,-2-19-29 16,4-9 2-16,2-3-12 15,0-3-5-15,7-9-1 16,1-10-12-16,1-4-38 15,1-22-25-15,-1-12-37 0,-8-8 10 16,-12-5-7 0,-3-2 17-16,-25 4 17 0,-18 3 11 15,-12 8-8-15,-10 8 35 16,1 9 27-16,6 6 9 16,13 8 1-16,17 2 0 15,17 3 6-15,11-1-6 16,15-2-67-16,37-2 34 15,29-6-102-15,26-3-131 16,-14 2-56-16,-21 1-289 0</inkml:trace>
  <inkml:trace contextRef="#ctx0" brushRef="#br0" timeOffset="28477.5695">18988 9162 1189 0,'0'0'277'0,"0"0"-5"15,0 0-124-15,0 0-21 16,0 0-51-16,0 0-18 16,0 0-11-16,3 75-4 15,18-61-9-15,6-4-11 16,1-7-6-16,-1-3-1 16,3 0-1-16,-2-15 7 15,-5-7 0-15,-3-4-10 16,-10-3 1-16,-6 0 38 15,-4 1 23-15,-6 5-23 16,-15 6-2-16,-3 7-21 0,-6 10-1 16,-1 0-14-16,-3 20-2 15,4 9-10-15,7 8 5 16,9 5-5-16,12 2-1 16,5 1-6-16,29-3 0 15,27-5-49-15,28-15-79 16,-2-11-41-16,-8-11-15 15,-10-8-119-15,-22-15-28 16,-3-10 59-16,-6-7 278 16,-14-3 101-16,-12-1 161 15,-10 3 43-15,0 7-25 16,-10 5-16-16,-2 12-55 16,0 5-55-16,-3 11-48 0,0 1-45 15,-4 11-35 1,-5 15-14-16,-3 8 15 0,3 8 4 15,5 1-6-15,7 3-10 16,9-4-9-16,3-5-6 16,9-9 0-16,16-9-38 15,2-13-44-15,3-6 6 16,4-6-32-16,-4-21 22 16,-4-4 1-16,-3-8 28 15,-7 0 33-15,-3-2 19 16,-7 5 5-16,-5 4 18 15,-1 8 31-15,0 6 21 16,0 9-10-16,-3 7-3 0,-4 2-30 16,-3 7-18-1,-1 15-8-15,2 7 1 0,3 4-2 16,6 4 1-16,0-1-1 16,13-3-1-16,10-5-5 15,7-6 5-15,2-12-8 16,4-10-7-16,-4 0-38 15,0-17-3-15,-6-11 28 16,-9-8 23-16,-9-9 6 16,-8-16 11-16,0-18 3 15,-8 6 10-15,-3 9 11 16,0 19 11-16,2 23 35 0,0 5-49 16,3 9-15-1,3 8-16-15,3 13-1 16,0 19-5-16,0 9 5 0,15 12 0 15,6 3 2-15,3 1-2 16,0-4 0-16,-3 8-117 16,-5-15-239-16,-8-16-401 0</inkml:trace>
  <inkml:trace contextRef="#ctx0" brushRef="#br0" timeOffset="29124.135">19522 9053 1222 0,'0'0'700'16,"0"0"-585"-16,0 0-85 0,0 0-14 15,98 15-4-15,-35-4 2 16,10-1-8-16,5-3-4 16,-16-4-2-16,0-3-32 15,-12 0 5-15,-17-6-37 16,-13-8 57-16,-10-2 7 15,-9-1 62-15,-1 0 27 16,0 3 67-16,-3 3 18 16,-2 4 0-16,-1 4-53 15,3 3-41-15,-3 0-48 16,1 17-20-16,-1 6 1 16,0 8 2-16,5 3-5 15,1 4 13-15,0-3-10 16,12-1-7-16,1-5-4 15,3-9-1-15,0-7-1 0,1-8 0 16,0-5-2-16,2-9-7 16,0-11-7-16,-1-3 15 15,2-5-5-15,-2-1 6 16,-2-1 1-16,-2 3 0 16,-3 2 5-16,-3 8-5 15,-4 5 5-15,0 5 12 16,-4 4 6-16,1 3-10 15,1 0-14-15,-1 8 0 16,5 10-6-16,-2 5 6 16,4 3 2-16,1 4 4 15,2-2-5-15,3-3 5 16,4-3-4-16,-2-7 11 0,4-4-7 16,2-8 3-16,2-3 24 15,5 0 4-15,0-8-13 16,1-4-13-16,-2-2-2 15,-1-1-9-15,-1 1 0 16,-6 1-9-16,-5 3-63 16,-4 1-23-16,-4 3-68 15,-7 2-100-15,0 2-92 16,0 1-355-16</inkml:trace>
  <inkml:trace contextRef="#ctx0" brushRef="#br0" timeOffset="30327.2048">20337 9254 1227 0,'0'0'305'16,"0"0"24"-16,0 0-134 15,0 0-18-15,0 0-28 16,0 0-27-16,0 0-40 0,69-39-38 16,-33 15-18-16,0-2-5 15,-1-5-1-15,-6-4 0 16,-8 1-10-16,-9 3 10 16,-9 1-1-16,-3 7 8 15,-4 6-12-15,-9 6-6 16,-1 7-8-16,3 4-1 15,2 0 0-15,2 1-1 16,3 10-1-16,2 6 1 16,1 0-1-16,1 7 1 15,0 0 0-15,0 5-7 16,7 1 7-16,4 3 1 16,5-2 0-16,3-1 0 15,3-3 1-15,4-6 0 0,-1-5 0 16,4-8-1-16,-1-7 1 15,-1-1 5-15,0-11 0 16,-2-12-5-16,-3-4-1 16,-7-7-6-16,-3-5 5 15,-4-2 1-15,-4 3 0 16,-4 1 0-16,0 7 2 16,0 8 4-16,-4 8 7 15,-7 10 14-15,1 4-4 16,-2 4-13-16,-1 16-9 15,-1 9 0-15,3 3 5 0,9 4-4 16,2 1-1-16,2 0 5 16,18-4-6-16,5-4 1 15,8-7-1-15,5-10 0 16,5-9-37-16,2-3-42 16,-1-13-27-16,-2-13-71 15,-5-6 51-15,-5-6 58 16,-6-7 28-16,-5-2 28 15,-7 0 12-15,-4 6 11 16,-9 7 47-16,-1 9 13 16,0 8 25-16,0 11-20 15,-10 6-25-15,-3 0-32 16,-6 14-8-16,2 8-1 16,1 3-2-16,5 3-2 15,10-5-6-15,1-1 1 0,4-4 0 16,13-3 0-1,3-1 5-15,7-2-4 0,2 2 7 16,2 0-1-16,-3 2-7 16,-3-1 5-16,-6 1-5 15,-10 1 1-15,-7 0-1 16,-2-1-1-16,-14-2 2 16,-12 0-1-16,-7-4 11 15,-2-3-11-15,-1-7 1 16,1 0-2-16,4 0 0 15,1-17-89-15,8-2-238 16,4-3-621-16</inkml:trace>
  <inkml:trace contextRef="#ctx0" brushRef="#br0" timeOffset="30491.2578">21427 9028 1810 0,'0'0'508'0,"0"0"-229"16,0 0-132-16,0 0-90 16,0 0-51-16,0 0-6 15,0 0-289-15,-34-13-869 0</inkml:trace>
  <inkml:trace contextRef="#ctx0" brushRef="#br0" timeOffset="35356.3418">22945 11503 1096 0,'0'0'327'16,"0"0"-15"-16,0 0-34 0,0 0-30 15,0 0-70-15,0 0-78 16,-3-56-50-16,3 76-35 16,-3 24-3-16,-1 29 43 15,-2 3 12-15,0-2 2 16,0-11-23-16,6-16-6 16,0 7-16-16,0 1-9 15,2-8-4-15,9-10-10 16,1-12 0-16,2-9 0 15,-2-9-1-15,-2-7-16 16,2 0-56-16,2-13-29 16,-3-28-213-16,-2 1-276 15,-4 1-413-15</inkml:trace>
  <inkml:trace contextRef="#ctx0" brushRef="#br0" timeOffset="36963.5446">22541 11777 1480 0,'0'0'225'16,"0"0"-144"-16,0 0-7 15,160-4 23-15,-36-9-46 16,17-1-45-16,-4 2-6 16,-32 3-1-16,-38 3-96 15,-22 2-89-15,-14-1-125 16,-3-1-54-16,-7-5 86 15,-3-1 279-15,-12-4 139 0,-6 1 153 16,0 0 11-16,-4 2-63 16,-6 3 0-16,0 4-34 15,-2 5-27-15,-5 1-25 16,0 10-62-16,-7 12-2 16,-1 8 20-16,-2 7-8 15,6-1-14-15,3 1-16 16,9-2-35-16,6-4-14 15,3-5-14-15,2-4-8 16,10-7 1-16,7-8-2 16,2-7-36-16,1-2-11 15,4-18-9-15,-1-7-13 16,-1-6 0-16,-5-4 18 0,-1 3 26 16,-6-1 19-1,-2 3 5-15,-5 8 1 0,-1 9 1 16,-4 7 28-16,0 5 16 15,0 3-22-15,0 3-15 16,0 13-8-16,0 7 1 16,0 6 18-16,0 1 1 15,0 1-5-15,5-1-6 16,11-2 0-16,4-1-3 16,2-8 0-16,3-5-6 15,-1-9 6-15,-3-5 2 16,2 0 2-16,-2-18-10 0,0-4-6 15,-2-7-13-15,1 0 8 16,-3-3 4-16,2 1 6 16,-2 4 0-16,-2 1 1 15,-3 6 0-15,-4 8 0 16,-3 7 0-16,0 5-1 16,-1 0-14-16,4 15 5 15,5 8 9-15,3 4 1 16,5 3 1-16,4-1-1 15,4-6 1-15,2 1-1 16,3-9 0-16,2-7-21 16,-1-8-130-16,-1 0-124 15,-4-19-19-15,-6-9-62 0,-5-6 115 16,-7-7 119-16,-6-5 122 16,-4 2 13-1,-2 4 106-15,0 8 36 0,-5 9 53 16,-7 10-63-16,-4 12-2 15,-2 1-78-15,-6 11-43 16,0 13-13-16,0 7-8 16,8 4 2-16,4-2-2 15,9-1 0-15,3-4-1 16,0-8 0-16,10-8 0 16,2-7-12-16,4-5-44 15,-2-8 25-15,2-13-6 16,-4-8 19-16,0-3 18 15,-1-1 0-15,-5 3 0 16,0 5 29-16,-3 10 73 0,-3 8 41 16,4 7-45-16,-1 7-74 15,7 20-18-15,4 14 23 16,6 9 25-16,5 8-21 16,-1 2-2-16,3 1 9 15,-7 0 7-15,-9-4-19 16,-8-4-9-16,-3-3-10 15,-14-8-1-15,-14-8-2 16,-6-10-5-16,-4-13 8 16,-2-11-2-16,3-11-6 15,6-17 8-15,4-8-8 16,10-8 0-16,11-2 1 16,6 3-1-16,21 0 5 0,17 5-5 15,12 4-1 1,8 3-11-16,2 6-4 0,-2 2-6 15,-6-1 3-15,-7 3 4 16,-7-3 6-16,-9 1 8 16,-6-3 1-16,-9 1 0 15,-8 4 7-15,-5 1-7 16,-1 8 11-16,0-1-5 16,0 6 25-16,-1 6 1 15,-5 1 7-15,-2 3-19 16,-1 16-10-16,-4 9-11 15,3 5 0-15,3 4 1 0,7 0 0 16,0-5 0 0,9-2-1-16,13-6 0 0,5-6 1 15,6-7 0-15,0-7 8 16,3-4-3-16,-2-4-5 16,-4-15-1-16,0-11-3 15,-4-19-16-15,-3-3 7 16,-4-6 2-16,-4-6 9 15,-7 13 1-15,3-3 0 16,-5 13 0-16,-4 13 1 16,-2 12 13-16,0 7 26 15,0 7 17-15,0 2-30 16,1 5-27-16,2 16-1 16,2 11 0-16,3 11 0 15,2 3 1-15,0 5 0 0,0-1 0 16,-5-4 0-16,-1-2 0 15,-4-7-47-15,-6-1-135 16,-13-10-204-16,-3-11-416 0</inkml:trace>
  <inkml:trace contextRef="#ctx0" brushRef="#br0" timeOffset="37159.8649">24586 11626 2125 0,'0'0'328'0,"84"-3"-251"0,-27-7-32 15,13 1 61 1,7-3-23-16,-16 4-50 0,2 0-33 16,1-3-54-1,-20 3-406-15,-16-2-726 0</inkml:trace>
  <inkml:trace contextRef="#ctx0" brushRef="#br0" timeOffset="73376.0224">10810 13073 170 0,'0'0'279'16,"0"0"-113"-16,0 0-29 15,0 0 58-15,0 0 20 16,0 0-5-16,-73 0-18 16,68 0 18-16,4 0-39 15,-1 0-21-15,2 0-4 16,0 0 24-16,0 0-30 15,15 0-42-15,28 0-7 16,34 0 10-16,39 0 11 16,22 3-10-16,4 3-12 15,-7 1-21-15,-15 2-5 16,-5 1-7-16,-3 0 3 0,0 0-32 16,1-4 7-1,-3 0-4-15,1-4-4 0,-1-2-4 16,-1 0-5-16,0 0-2 15,-6 0-7-15,-19 0 9 16,-22 0-4-16,-14 0-1 16,-11 0-7-16,5 0 5 15,6 0-2-15,0-2-8 16,-1-3 5-16,-3 0 1 16,-1 0 10-16,-1-2-4 15,-5 1-2-15,-4 0-10 16,-5 1 5-16,-8 2 3 15,-3 0-8-15,-6 1 0 0,-7 1 5 16,-1-1-5-16,-3 2 0 16,0 0 1-16,-6 0-2 15,-77 0-68-15,-1 2-388 16,-26-2-1756-16</inkml:trace>
  <inkml:trace contextRef="#ctx0" brushRef="#br0" timeOffset="79938.4261">15044 5623 1610 0,'0'0'261'0,"0"0"-70"16,0 0 18-16,0 0-98 16,-101 54-65-16,52 23 9 15,-3 21 11-15,4-5-19 16,15-20-20-16,15-26-14 16,11-17-5-16,-1-4-7 15,5-5 7-15,0-2-2 16,3-15-5-16,0-4 8 15,0-16 19-15,6-13-7 16,8-12-11-16,2-2 4 16,3 2-4-16,2 7 5 15,3 9-4-15,1 13 3 0,4 10-12 16,-1 2-1 0,7 12 12-16,2 12-2 0,2 1-1 15,4-1-2-15,0-3-7 16,0-7 7-16,3-10-8 15,-4-4 11-15,-2-15-4 16,-7-16-5-16,-4-11 4 16,-8-19-5-16,-10-25 11 15,-11-37-3-15,0-20-8 16,-14-7 9-16,-4 15-10 16,3 40-1-16,1 31 1 15,-1 26 0-15,-1 17 12 0,-6 7-1 16,-4 12-11-16,-5 13-10 15,-5 48-8-15,5 36 9 16,12 14 9-16,19 7 0 16,22-15 0-16,15-27 1 15,8-21 0-15,17-6 7 16,-2-17-8-16,1-8-6 16,4-5-23-16,-16-15-39 15,-3-2 4-15,-4-9 11 16,-11-12 32-16,-10-4 16 15,-10 0 5-15,-1 6 17 16,-7 5 36-16,-2 11 19 16,-1 3-36-16,0 10-29 15,0 16-6-15,0 11 5 16,0 7-6-16,-1 4 0 0,-7 0 0 16,0-7 0-16,0-4-11 15,0-11-98-15,2-11-150 16,-2-15-95-16,1-12-295 15,5-10-562-15</inkml:trace>
  <inkml:trace contextRef="#ctx0" brushRef="#br0" timeOffset="80062.3748">15620 5470 713 0,'0'0'302'16,"11"-80"12"-16,-4 46-109 16,-1 7-90-16,0 15-42 15,0 12-44-15,4 3-20 16,10 43-9-16,-1-6-15 15,2 2-317-15</inkml:trace>
  <inkml:trace contextRef="#ctx0" brushRef="#br0" timeOffset="80396.0281">16080 5528 616 0,'0'0'1045'16,"0"0"-775"-16,0 0-63 15,-80 43-51-15,56-16 24 16,5 1-54-16,9-1-44 16,5-5-28-16,5-1-24 15,3-4-1-15,14-3-5 16,7 0 14-16,1-5 3 16,2-1-15-16,-2 2-11 15,-1-1-14-15,-3 0 8 0,-3 1-8 16,-8-1 0-1,-4 2 0-15,-6-2 5 0,0 2-4 16,-7 2-1-16,-16 0 7 16,-8 5-7-16,-8-3 7 15,-4 1-8-15,-3-3 0 16,8-5-33-16,6-8-112 16,14 0-349-16,12-10-612 0</inkml:trace>
  <inkml:trace contextRef="#ctx0" brushRef="#br0" timeOffset="80704.1467">16569 4735 1107 0,'0'0'975'0,"0"0"-623"16,0 0-189-16,0 0-90 15,0 0-45-15,-30 93-20 16,21 46 20-16,3 28 84 16,4 7-45-16,2-10 52 15,0-26 69-15,5-10-41 16,3-16-42-16,1-15-27 16,-1-22-17-16,0-18-20 0,-4-20-20 15,1-10-14-15,-1-2-7 16,4-7-18-16,-2-8-88 15,12-27-137-15,-1-17-131 16,3-15-809-16</inkml:trace>
  <inkml:trace contextRef="#ctx0" brushRef="#br0" timeOffset="80939.3903">17062 5434 2141 0,'0'0'296'16,"0"0"-1"-16,-96 28-128 16,58 6 18-16,2 10-14 15,7 7-62-15,9 7-47 0,11 0-19 16,9 1-10-16,0-4-18 16,21-5-7-16,9-6-2 15,9-8-6-15,11-12-72 16,38-24-132-16,-11-8-273 15,-7-18-479-15</inkml:trace>
  <inkml:trace contextRef="#ctx0" brushRef="#br0" timeOffset="81284.906">17416 5491 1681 0,'0'0'283'0,"0"0"26"15,0 0-58-15,-98 5-84 0,68 22-35 16,3 9-24-16,2 8-24 15,6 4-16-15,6 3-32 16,9-3-16-16,4-6-10 16,6-6-8-16,15-10 5 15,7-9 5-15,5-14 3 16,4-3-15-16,0-15-1 16,0-16-25-16,-5-8-5 15,-10-9 22-15,-7-5 9 16,-9-3-1-16,-6-2-6 15,-1 12-3-15,-20 10-1 0,-3 14 10 16,-6 17-11 0,0 5 1-16,2 19 2 0,9 10-5 15,8 9-45-15,11 2-56 16,1 3-62-16,25-6-133 16,23-6-157-16,-3-12-119 15,-4-11-12-15</inkml:trace>
  <inkml:trace contextRef="#ctx0" brushRef="#br0" timeOffset="81854.3654">17592 5636 580 0,'0'0'620'16,"0"0"-114"-16,14-91-170 16,-10 57-39-16,-1 9-42 15,0 9-73-15,-2 10-37 16,1 6-57-16,2 3-65 16,5 22-23-16,3 8 8 15,0 7 3-15,2 5-3 0,-1 1-2 16,-4-6-1-16,1-6-5 15,-2-7 0-15,-2-12-1 16,-3-8 1-16,6-7 0 16,1-2 10-16,4-20-9 15,3-7 1-15,2-6-1 16,-2-3 5-16,1 2-5 16,-6 7 0-16,-4 6 5 15,-2 9 6-15,-4 8 20 16,0 6-1-16,-2 0-30 15,1 19 1-15,4 6 4 16,1 6-5-16,5 0 5 16,3 0-6-16,3-4 0 15,4-4 0-15,1-9 0 16,2-7 0-16,0-7 1 0,0 0 0 16,-1-21-1-16,0-9-1 15,-7-11 1-15,-3-20 0 16,-3-28 0-16,-6 4 0 15,-4 8 0-15,0 9 1 16,0 27 28-16,-1 2 46 16,-5 6-16-16,-1 15-36 15,4 11-14-15,-1 7-9 16,1 10-5-16,3 19-19 16,0 14 18-16,0 12 6 15,3 9 15-15,11 1 12 16,-1 4-13-16,1-7-7 0,0-6-6 15,-2-9-1-15,-4-12-72 16,-4-9-144-16,-4-14-102 16,0-7-304-16,0-5-349 15</inkml:trace>
  <inkml:trace contextRef="#ctx0" brushRef="#br0" timeOffset="82020.6102">17883 5470 1579 0,'0'0'349'0,"0"0"-16"16,0 0-93-16,0 0-97 15,0 0-43-15,0 0-71 0,0 0-28 16,120-37-1-16,-69 30-156 16,-4 0-533-16</inkml:trace>
  <inkml:trace contextRef="#ctx0" brushRef="#br0" timeOffset="82171.9106">18930 5366 2328 0,'0'0'288'16,"0"0"-102"-16,0 0-126 15,0 0-60-15,0 0-297 16,0 0-1515-16</inkml:trace>
  <inkml:trace contextRef="#ctx0" brushRef="#br0" timeOffset="90132.2021">10612 13181 348 0,'0'0'65'0,"0"0"-36"15,126 0 124-15,-33-2-99 16,25-6-36-16,10-1-11 16,-6 2-6-16,-12 3 5 15,-29 3 3-15,-3 1-9 16,-22 0-42-16,-15 0-252 0</inkml:trace>
  <inkml:trace contextRef="#ctx0" brushRef="#br0" timeOffset="126841.2489">10672 11596 146 0,'0'0'1673'0,"0"0"-1409"0,0 0-74 15,0 0 55-15,-103-32-59 16,78 40-64-16,1 21-17 16,7 9-27-16,5 11-23 15,7 3-12-15,5 2-13 16,0-1-9-16,19-7-6 0,4-9-6 15,5-8 0-15,2-13 0 16,-2-11 0-16,0-5-7 16,-4-14-1-16,-5-16 0 15,-5-8 5-15,-9-9-4 16,-5-2-1-16,-5-2 0 16,-14-1 5-16,-6 8-5 15,-1 14-1-15,-2 10 1 16,1 13-1-16,3 7-23 15,2 8-79-15,13 8-84 16,10 6-114-16,17-4-362 16,5-4-393-16</inkml:trace>
  <inkml:trace contextRef="#ctx0" brushRef="#br0" timeOffset="126952.2497">10672 11596 1815 0</inkml:trace>
  <inkml:trace contextRef="#ctx0" brushRef="#br0" timeOffset="127683.3529">10672 11596 1815 0,'68'-85'330'0,"-51"85"-174"0,9 3 3 0,7 13-1 15,2 7-47-15,1 4-23 16,-7 8-4-16,-7-3-35 16,-11 0-16-16,-8-1-4 15,-3-7-7-15,-2-7 9 16,-10-5-8-16,-3-7-7 0,3-5-1 15,-1-14 8 1,7-17-8-16,4-7-9 16,2-5-6-16,15 2-48 15,13 4-57-15,8 7-9 0,5 6-21 16,5 6-31-16,0 2-71 16,-1 3 2-16,-5 0-45 15,-7 2 87-15,-9-1 79 16,-8 2 114-16,-5 1 34 15,-8 4 126-15,-3 2 80 16,0 3-20-16,-12 0 25 16,-6 1-112-16,-2 13-28 15,-5 7 20-15,2 6-6 16,3 4-12-16,5 5-15 0,6 2-42 16,6 2-10-1,3-4-11-15,0-1-16 16,15-9-7-16,5-6 0 15,6-9-4-15,2-11-2 0,1 0-14 16,-2-20-45-16,-2-12-19 16,-4-12-20-16,-6-20 17 15,-11-26 54-15,-4-32 27 16,-12-16 0-16,-10 9 0 16,1 33 8-16,9 42-7 15,2 30 27-15,2 15 47 16,2 9 4-16,-3 0-38 15,-1 12-28-15,-1 22-7 0,2 15 2 16,6 10-2-16,3 8 4 16,2-2 6-16,18-5-16 15,9-5 0-15,9-9 0 16,2-10 0-16,2-11-7 16,-2-13-67-16,-6-11-24 15,-6-1 9-15,-6-10 28 16,-8-7 24-16,-4 1 29 15,-5 2 8-15,-2 4 14 16,-1 6 19-16,2 4 2 16,0 0-18-16,3 16-10 15,2 9 20-15,1 9-9 16,-1-1 5-16,-2 1-8 16,-1-4-6-16,-2-6-8 15,0-8-1-15,-4-7-90 0,0-12-80 16,0-14-174-16,0-8-422 15</inkml:trace>
  <inkml:trace contextRef="#ctx0" brushRef="#br0" timeOffset="127797.5043">11493 11090 1038 0,'0'0'120'0,"0"0"-91"15,0 0-29-15,0 0-54 16,60 95-431-16</inkml:trace>
  <inkml:trace contextRef="#ctx0" brushRef="#br0" timeOffset="128139.674">11738 11292 1430 0,'0'0'387'0,"0"0"-175"0,0 0-67 15,0 0 34-15,0 0-46 16,32 87-41-16,-21-61-17 15,-5 0-17-15,-2-1-22 16,-4-3-17-16,0-7-8 16,0-4-3-16,0-6-2 15,-4-5 6-15,4-12 17 16,0-16-16-16,0-8-2 16,7-5-10-16,11 3 7 15,3 3-1-15,1 12 5 16,4 6 6-16,-1 7-5 0,-1 10-1 15,3 0-4-15,0 3-7 16,-2 14 8-16,-1 4-7 16,0 1 4-16,-5 2-5 15,2-1-1-15,0-4-76 16,13-4-106-16,-6-9-300 16,-2-6-220-16</inkml:trace>
  <inkml:trace contextRef="#ctx0" brushRef="#br0" timeOffset="128727.4064">12248 11165 1605 0,'0'0'294'15,"0"0"5"-15,0 0-63 0,0 0-88 16,0 0-66-16,0 0-13 16,-90 90-16-16,80-56-18 15,1 1-11-15,4-4-8 16,4-5-4-16,1-2-4 15,0-11-8-15,7-6 0 16,8-7-21-16,3-3-27 16,1-14-25-16,2-7-5 15,-4-1 39-15,-1-1 25 16,-4 4 14-16,-3 3 1 16,-5 7 0-16,-1 4 32 15,-3 8 17-15,0 0 4 16,0 6-36-16,0 8 0 0,3 7 4 15,2-1 2 1,3 2-3-16,3-3-4 0,0-5-7 16,1-3-8-16,1-6 7 15,1-5 1-15,0 0 0 16,2-9 1-16,0-12-10 16,-6-6 6-16,-2-6-6 15,-7-9 4-15,-1-15-4 16,-10-23 0-16,-8 2-1 15,-1 8 0-15,5 12 5 16,5 24 36-16,2 9 78 16,-1 5 13-16,1 12-33 15,5 8-50-15,2 14-28 16,0 16-12-16,0 15 8 16,7 11 4-16,6 4-5 0,0 3-4 15,1-6 3-15,1-4-15 16,-4-8 0-16,-2-7-7 15,-1-8-38-15,-4-5-72 16,2-11-100-16,-6-11-103 16,0-3-428-16,0-1-953 0</inkml:trace>
  <inkml:trace contextRef="#ctx0" brushRef="#br0" timeOffset="135826.7343">14378 13062 23 0,'0'0'273'0,"0"0"-130"0,0 0-120 16,0 0-10-16,0 0 88 16,0 0 99-16,0 1-68 15,0-1-48-15,0 0-22 16,0 0-3-16,0 0 5 15,0 0-9-15,0-1-12 16,0 1-2-16,-2 0 2 16,2 0 1-16,-1 0-2 15,1 0-12-15,0 0-15 0,0 0 1 16,-2 0-15-16,2 0 8 16,0 0 6-16,0 0-5 15,0 0 12-15,0 0 20 16,0 0-9-16,0 0 8 15,0 0 6-15,0 0 11 16,0 0-21-16,0 0-8 16,0 0-6-16,2 0 1 15,11 0-4-15,11 0 30 16,12-4 48-16,11-3-9 16,10-3-7-16,7-2-17 15,5 0-13-15,4 1-15 16,-1 0-7-16,-2-1-9 0,-1 2-4 15,-3 2 4 1,-8-1-20-16,-5 3 5 0,-7-2 4 16,-9 3-10-16,-6-1 0 15,-7 2 0-15,-6-1 9 16,-6 5-9-16,-6-2 0 16,-3 2-1-16,-3 0 0 15,0 0-41-15,0 0-32 16,0 0-4-16,0 0-39 15,-15 0-95-15,-1 7-42 16,-2-1-269-16</inkml:trace>
  <inkml:trace contextRef="#ctx0" brushRef="#br0" timeOffset="136674.5956">14483 13697 143 0,'0'0'717'15,"0"0"-526"-15,0 0-33 0,0 0 0 16,0 0-13-16,0 0 0 16,0 0-16-16,-4 0-28 15,10 0-31-15,9 0 22 16,10 0 24-16,10 0 20 16,5 0-28-16,8 0-27 15,2 0-23-15,0 0-3 16,5-1-5-16,0-5 1 15,1-2-21-15,3-2 6 16,-3 0-10-16,0-2-8 16,-3 0-1-16,-2 0-8 15,-6 1-3-15,-5 1-6 16,-9 2 0-16,-7 1 1 16,-6 2-1-16,-9 3-11 0,-5-1-79 15,-4 3-117-15,-13 0-313 16,-9 0-515-16</inkml:trace>
  <inkml:trace contextRef="#ctx0" brushRef="#br0" timeOffset="143039.6082">15729 13534 142 0,'0'0'557'0,"39"-104"-557"0</inkml:trace>
  <inkml:trace contextRef="#ctx0" brushRef="#br0" timeOffset="144716.7913">13081 10715 1073 0,'0'0'331'15,"0"0"-201"-15,0 0-2 16,20-84 29-16,-10 45 4 15,1-7-20-15,-5-5-2 16,-2 0-9-16,-4-4-42 16,0 2-30-16,-1-2 0 0,-17-4-3 15,-5 1-5 1,-8-3-5-16,-7 1-6 0,-2 2-9 16,-7 1 3-16,-7 7-14 15,-7 4-5-15,-5 3-3 16,-4 11 0-16,-3 3-10 15,-15 3 8-15,-15 6-9 16,-22 3 0-16,-8 6 1 16,2 8-1-16,0 3 0 15,5 0-7-15,-3 3-15 16,-6 8 7-16,0 3-5 16,5-2 8-16,12 1 2 15,8-1 10-15,7-2-2 16,6-3 1-16,1 0 1 15,16-1-1-15,17-2-5 0,17-1 0 16,9 1 6 0,-6-4 0-16,-2 3 0 0,-2-3-1 15,3 0 0-15,5 0-1 16,4 0 1-16,7 0 0 16,3 0-1-16,3 0-4 15,3 0-3-15,0 0-22 16,1-3-26-16,0-2-29 15,1-1-70-15,4 0-20 16,-1-11-59-16,5 1-268 16,0-1-616-16</inkml:trace>
  <inkml:trace contextRef="#ctx0" brushRef="#br0" timeOffset="145076.5172">10234 9486 1600 0,'0'0'228'0,"0"0"-104"15,0 0 30-15,0 0-48 16,0 0-8-16,0 0-21 16,-106-10-19-16,68 37-11 15,-4 5 2-15,-5 9-12 16,0 1-1-16,2 3-6 0,10-2-8 15,7-2-5 1,7-2-6-16,11-1-2 0,8-6-3 16,2-3 2-16,12-6-1 15,17-3 4-15,8-4-1 16,9-4-1-16,7-4 2 16,5-7-10-16,1-1 7 15,5 0-7-15,-5-4 9 16,4-6-10-16,-6-2-65 15,12-5-123-15,-17 5-197 16,-12-1-509-16</inkml:trace>
  <inkml:trace contextRef="#ctx0" brushRef="#br0" timeOffset="145260.0184">10605 10004 1971 0,'0'0'251'0,"0"0"-162"0,0 0-48 16,0 0-23-16,0 0-8 15,0 0-10-15,0 0-134 16,61-3-172-16,-26-4-382 0</inkml:trace>
  <inkml:trace contextRef="#ctx0" brushRef="#br0" timeOffset="148222.8514">13623 11681 418 0,'0'0'0'0,"0"0"33"16,0 0 133-16,-79-13 38 0,53 9-18 15,4 0-25-15,3 1 27 16,5 0 12-16,7 1 0 16,4 2-7-16,3-1-49 15,0 1-29-15,0-1-49 16,0-1-20-16,15-2-7 16,13-5 1-16,24-8-2 15,29-8-7-15,26-8-2 16,6 3-12-16,-17 4-5 15,-27 9-12-15,-29 10-11 16,-9 3-105-16,-5 4-119 0,-11 0-240 16,-11 0-459-16</inkml:trace>
  <inkml:trace contextRef="#ctx0" brushRef="#br0" timeOffset="148436.009">13375 11861 1579 0,'0'0'356'0,"0"0"-263"15,0 0-66-15,0 0-15 16,100-6 47-16,-43-6 33 16,19-8-6-16,20-2-43 15,23-6-43-15,6-2-55 0,-10-3-128 16,-34 9-337-1,-29 3-917-15</inkml:trace>
  <inkml:trace contextRef="#ctx0" brushRef="#br0" timeOffset="164764.079">14072 16858 1363 0,'0'0'390'16,"0"0"-206"-16,0 0-68 16,0 0 6-16,-39 92-14 15,29-55-50-15,1-5-11 16,0-1-19-16,3-5-13 15,-2-7-7-15,4-8-1 16,1-8 0-16,0-3 17 16,1-10 73-16,2-19-35 15,0-10-36-15,0-11-8 16,2-2 26-16,10 4 25 16,6 8-11-16,1 10 12 0,1 10-26 15,2 11-19-15,2 9-15 16,1 6-10-16,2 17 0 15,-3 10 5-15,0 6 2 16,-1 2-5-16,-2 2-2 16,-3-4-1-16,0-5-33 15,-1-4-87-15,-1-10-87 16,5-17-160-16,-5-3-161 16,-6-7-176-16</inkml:trace>
  <inkml:trace contextRef="#ctx0" brushRef="#br0" timeOffset="165086.5682">14362 16757 887 0,'0'0'501'0,"0"0"-275"16,0 0 91-16,0 0-81 15,0 0-108-15,0 0-64 16,0 0 28-16,-16 56 27 16,22-17-30-16,6 0-34 15,0-3-23-15,3-5-10 16,-3-6-6-16,1-9-7 15,-2-6 2-15,-2-8-10 16,0-2 8-16,-1-10 2 16,0-14 1-16,-2-14-3 15,-1-7-8-15,-4-7-1 16,-1 1 0-16,0 0-27 0,-9 7 0 16,-3 11 2-1,-3 13-2-15,2 11 0 0,-5 9-24 16,0 10-102-16,0 16 18 15,0 10-32-15,12 11-83 16,5-6-123-16,1-8-516 0</inkml:trace>
  <inkml:trace contextRef="#ctx0" brushRef="#br0" timeOffset="165811.4909">14582 16716 1689 0,'0'0'307'0,"0"0"-51"0,0 0-155 15,0 0-50-15,0 0 21 16,-5 78 2-16,14-40-13 16,1-4-28-16,0 2-17 15,-3-5-10-15,1-3 0 16,-2-6-4-16,1-7-1 15,-3-7-1-15,1-8-39 16,-2 0 8-16,0-25 11 16,2-8-17-16,-4-6-15 15,1-1 16-15,2 3 36 16,-1 8 2-16,-2 8 4 16,1 8 6-16,-1 6 3 0,1 7-4 15,2 0-11-15,0 10 0 16,5 12 0-16,1 7 16 15,0 6-4-15,2 1-3 16,0-3-7-16,2-2-1 16,-1-8 5-16,-1-5-6 15,0-6 0-15,-2-7-56 16,1-5-54-16,-2 0 36 16,2-14 13-16,-1-8-36 15,-1-5 13-15,-2-2 45 16,0 3 23-16,-5 6 16 15,1 6 14-15,-2 4 25 16,-1 5 0-16,0 5 0 16,0 0-22-16,0 0-16 15,2 6-1-15,2 8 0 0,4 0-5 16,-1-2 5-16,1 1 0 16,2-5 0-16,0-2-13 15,0-4 2-15,-1-2-2 16,-1 0 3-16,0-9 4 15,-2-3 6-15,-2 3 9 16,-1 1 35-16,-1 5 48 16,1 3 7-16,1 0-31 15,2 5-16-15,2 10 12 16,-1 6 3-16,2 3-27 0,-3 1-13 16,-3 1-16-1,-3-5-11-15,0-4-23 0,0-11-157 16,-6-4-107-16,-4-2-426 0</inkml:trace>
  <inkml:trace contextRef="#ctx0" brushRef="#br0" timeOffset="165951.8223">14810 16525 1332 0,'0'0'228'15,"0"0"-109"-15,0 0 5 16,0 0-100-16,0 0-24 15,0 0-57-15,67 78-92 0,-35-52-556 16</inkml:trace>
  <inkml:trace contextRef="#ctx0" brushRef="#br0" timeOffset="166311.2492">15153 16796 1565 0,'0'0'293'16,"0"0"-104"-16,0 0-46 16,-3 78 12-16,3-50-39 15,0 0-45-15,0 0-16 16,2-5-28-16,-2-5-2 16,0-5-10-16,0-7-4 15,0-6-1-15,0 0 23 0,0-21 50 16,0-9-54-1,0-6-20-15,3 0 1 0,7 3-9 16,2 7 10-16,4 9 2 16,1 6-1-16,-1 8 3 15,4 3-9-15,-4 1 1 16,2 15 1-16,3 4-7 16,-5 4-1-16,2 1 1 15,-4 0-1-15,0 0-60 16,9-3-110-16,-4-5-304 15,-1-10-384-15</inkml:trace>
  <inkml:trace contextRef="#ctx0" brushRef="#br0" timeOffset="166904.8545">15565 16707 1896 0,'0'0'332'0,"0"0"-77"15,0 0-113-15,0 0-37 16,-88 70-7-16,76-39-39 16,3 3-16-16,3 1-1 15,6-4-26-15,0-5-4 16,0-6-4-16,10-7-8 16,4-10 0-16,3-3-31 15,2 0 4-15,2-14-18 0,-4-5-18 16,0-2 12-16,-4 2 31 15,-2 0 18-15,-4 3 1 16,-2 6 1-16,-5 3 18 16,0 4 31-16,0 3 6 15,0 0-25-15,0 7-16 16,0 8 8-16,7 4 19 16,-2 5 4-16,2-1-11 15,2 0-6-15,4-3-5 16,1-3-5-16,2-6-5 15,-2-6-7-15,2-5 0 16,-1 0 6-16,0-9-1 16,0-15-4-16,-3-5-1 15,-5-8-6-15,-7-9-6 0,0-9 6 16,0-6 0-16,-9-2 10 16,-3 2-4-16,2 5-5 15,1 11 5-15,0 14 33 16,4 12 28-16,3 11 26 15,2 8-39-15,0 3-27 16,0 19-26-16,6 15 6 16,10 9 1-16,3 7-8 15,4 1 2-15,-1 0-1 16,2-3-1-16,0-1-87 16,10 4-144-16,-10-9-335 15,-5-9-720-15</inkml:trace>
  <inkml:trace contextRef="#ctx0" brushRef="#br0" timeOffset="172046.5842">17328 13138 421 0,'0'0'751'16,"0"0"-422"-16,0 0-67 16,0 0-63-16,0 0-43 15,0 0 18-15,-1 2-4 16,14-2-40-16,14 0-29 15,14-5 5-15,25-4-12 16,3-1-12-16,5-2-7 0,3 0-32 16,-13 2-20-16,6 0-13 15,-6-3-4-15,-8 4 0 16,-9 0-6-16,-9 1-38 16,-12 1-72-16,-7 0-61 15,-7-5-115-15,-5 5-187 16,-4-1-252-16</inkml:trace>
  <inkml:trace contextRef="#ctx0" brushRef="#br0" timeOffset="172305.1754">17385 13208 998 0,'0'0'893'0,"0"0"-750"15,0 0-68-15,0 0 11 16,0 0 84-16,0 0-28 16,0 0-9-16,55 46-3 15,0-46-45-15,11 0-36 16,5-3-16-16,2-9-17 16,-1-1-15-16,-6-1-1 15,-5 1-64-15,5-5-120 16,-16 2-344-16,-14 2-408 0</inkml:trace>
  <inkml:trace contextRef="#ctx0" brushRef="#br0" timeOffset="180598.0009">17805 11930 544 0,'0'0'215'0,"0"0"-25"16,0 0-47-16,0 0-1 16,0 0-23-16,0 0-19 15,-1 0-23-15,1 0-17 16,0 0-12-16,0 0-12 16,0 0 11-16,0 0 1 15,0 0-7-15,0 0-9 16,0 0-3-16,0 0-11 0,0 0 1 15,0 0-3-15,0 0 3 16,0 0 0-16,0 0 2 16,0 0 7-16,0 0-8 15,0 0-1-15,0 0 0 16,0 0-3-16,0 0-1 16,0 0 3-16,0 0-1 15,0 0-6-15,0-2-4 16,0-1 3-16,0-1-4 15,0-1 0-15,0 2 5 16,0-2 2-16,0 2 0 16,0-1 5-16,0 0-3 15,0 0-1-15,0 0 1 0,0-1-2 16,0 1 8-16,0 1-9 16,0 1 6-16,0-1 5 15,0 0 1-15,0 0 3 16,0 1-3-16,0-1 2 15,0 2-5-15,0-4-2 16,0 1-2-16,-2 0-7 16,0 0 2-16,0 1-6 15,-1-1 6-15,1 1-11 16,-1 0 20-16,-2-1-7 16,2 0-8-16,-2 0 0 15,2 0 0-15,-1 0-6 16,2 1 2-16,-3 0 5 0,2 0-6 15,-1-1 8-15,1 1-3 16,-1 1-4-16,1-2 4 16,-3 1 0-16,0-2 0 15,-3-1-5-15,0 0 7 16,0 1-8-16,-3-3 2 16,0 1 4-16,1 1-6 15,-3-1 2-15,2-1-1 16,-2 0 0-16,1-1 5 15,4 1-5-15,-3-1 0 16,0 1-1-16,-1-1 2 16,2 1-2-16,-2 0 2 0,1-1 0 15,-2 0-1-15,1-3 0 16,1 0 0-16,-3 2 0 16,1-3 1-16,0 0-1 15,-1-1 7-15,-3 0-7 16,1-1 0-16,0-1 0 15,2 0 5-15,-2 1-4 16,4 1 5-16,0-1 1 16,1-1 2-16,1 0 8 15,-1 0-7-15,3 1 8 16,-1 0-4-16,-1-2 0 16,4 1-3-16,-3-1-2 15,1 0-4-15,0 0-4 0,-1 1 10 16,-1-1-6-1,0-1 3-15,-1 1-2 0,0 1 2 16,-1 0-8-16,-1 0 11 16,3 2-10-16,-2-1 4 15,0 1-5-15,3-1 5 16,-3 3-6-16,2 0 1 16,-1-1 5-16,-1 1-5 15,-1 1-1-15,1 0 1 16,-1-2 0-16,0 0 0 15,0 1-1-15,-2-1 1 16,-1 0 0-16,-2 0 0 16,2 1-1-16,-2 0 1 15,1-1 0-15,2 1 0 16,1 1 0-16,3 0 0 0,-2 0 0 16,-1-1 0-16,-2 0 0 15,-6 0 0-15,-7-2-1 16,-6-3 0-16,-5 1 0 15,-3-1 0-15,-5 2 0 16,-3 1 1-16,-3 0-2 16,-8-2 1-16,-4 2 0 15,-1-2 0-15,-4 1 0 16,-3-1-1-16,1 1 0 16,-2 0 1-16,3-1 0 0,-2 0 0 15,3 1-1 1,2 0 1-16,-1 0 0 0,5 1 0 15,2 0 1 1,0 0-1-16,3 0 1 0,-1 2-1 16,3-3 0-16,-1 4 6 15,2-1-5-15,-2-2-1 16,2 1-8-16,-1 3 8 16,-1-3-1-16,-2 2 0 15,2-1 0-15,-3 2 0 16,-3-2 1-16,-1 1-1 15,-3 0 1-15,-5 0-1 16,1 0 0-16,-14 0 1 16,-15-1 0-16,-15 0 1 15,-1-1-1-15,7 1 0 0,12 1-1 16,24 5-5-16,12-2 5 16,14 1 1-16,6 0-1 15,-10 0 1-15,-4-5-1 16,-2 1 1-16,11 0 0 15,9-1 1-15,10 0-1 16,10 0 7-16,6 5-1 16,6-3-4-16,2 4-1 15,5 0 7-15,-1 1-7 16,2 0 0-16,-3 2 0 16,3-1 0-16,-1 2 1 15,-2-1-1-15,0-2 5 16,-3 1-5-16,3 1-1 0,-3-1 0 15,1-1 1-15,-1 3 0 16,2-1-1-16,1 2 1 16,0-1-1-16,1 1 0 15,1 1 0-15,-1 0-1 16,2 0 1-16,0 0 0 16,0 0 0-16,0 0-1 15,0 0-8-15,0-1 3 16,0 1-9-16,0 0-23 15,-1-2-14-15,-1 2-33 16,-4-3-88-16,-8-2-113 16,2-1-262-16,-2-2-190 0</inkml:trace>
  <inkml:trace contextRef="#ctx0" brushRef="#br0" timeOffset="181170.2025">13011 10060 78 0,'0'0'548'0,"0"0"-321"16,0 0 19-16,0 0-25 15,0 0-16-15,0 0-22 16,0 0 3-16,-1 0-41 16,1 0-32-16,0 0-30 15,0 0-23-15,0 0-24 16,0 0-18-16,0 9-17 0,0 4 17 16,0 1-5-1,4 2-1-15,1 1 6 0,1-2-3 16,-2 1 1-16,1 0 0 15,1 3-4-15,0-1-4 16,-1 2-7-16,4 1 1 16,-3 0-1-16,1 1 1 15,-1-1-2-15,1-1 7 16,-4-3-7-16,0 0-13 16,1-3-109-16,-1-3-52 15,2-10-94-15,-2-1-105 16,-2 0-366-16</inkml:trace>
  <inkml:trace contextRef="#ctx0" brushRef="#br0" timeOffset="181441.1001">13043 10060 1347 0,'0'0'279'0,"0"0"-24"16,0 0-109-16,0 0-22 16,0 0 22-16,0 0-11 15,100-53-41-15,-59 43-33 16,4 0-18-16,1 1-18 16,-2-1-7-16,-4 2-6 0,-4 1-10 15,-8 2-1 1,-7 4-1-16,-12 1-141 0,-5 0-244 15,-4 6-649-15</inkml:trace>
  <inkml:trace contextRef="#ctx0" brushRef="#br0" timeOffset="189385.4006">18533 15213 150 0,'0'0'160'16,"0"0"-92"-16,0 0-32 15,-83 3-1-15,57 0-29 16,4-3 118-16,-2 0-49 16,0 0-39-16,2 0-25 0,1 0 8 15,-1 0 33-15,-2 0 3 16,-2-3 32-16,-2 3 14 15,-5 0-17-15,-1 0 23 16,-2 0 16-16,3 0 0 16,3 0 4-16,8 0 24 15,8 3 4-15,8-3-42 16,3 1-3-16,3 2-50 16,0 1-18-16,16 5 37 15,4 0 34-15,9 3-21 16,2-1-22-16,4-3-21 15,2-1-18-15,-1-2-13 0,-1-2-9 16,0 0-3-16,0-3-5 16,0 0-1-16,-3 0-44 15,1-11-86-15,14-10-92 16,-10-1-94-16,-3-2-307 0</inkml:trace>
  <inkml:trace contextRef="#ctx0" brushRef="#br0" timeOffset="189653.9725">18390 14994 591 0,'0'0'1130'0,"0"0"-969"0,0 0-109 15,0 0-34-15,0 0 10 16,0 0 61-16,0 0 7 15,68 63-9-15,-36-38-37 16,-1 2-22-16,-7 4-10 16,-4-1-7-16,-11 4-1 15,-9 0-10-15,0 3 6 16,-19 1-6-16,-10 1-80 16,-25 9-83-16,6-11-155 15,6-7-331-15</inkml:trace>
  <inkml:trace contextRef="#ctx0" brushRef="#br0" timeOffset="190641.1616">18185 14403 667 0,'0'0'550'0,"0"0"-418"15,0 0-86-15,0 0-23 16,0 0 2-16,0 0-3 15,0 0 33-15,32 14-3 16,-14-11-5-16,4-3-31 16,2 0 0-16,3 0-16 15,3 0 0-15,4 0-38 16,15-17-105-16,-7 3-177 16,-5-1-515-16</inkml:trace>
  <inkml:trace contextRef="#ctx0" brushRef="#br0" timeOffset="190880.8608">18517 14209 1141 0,'0'0'317'0,"0"0"-157"16,0 0-73-16,0 0-24 15,0 0-34-15,0 0-8 16,0 0 37-16,40 29 2 15,-25-9-26-15,-4 5-15 16,-3 0-3-16,-6 5-2 16,-2 1-13-16,-5 1 7 0,-12 3-8 15,-15 7-90-15,5-8-184 16,1-9-435-16</inkml:trace>
  <inkml:trace contextRef="#ctx0" brushRef="#br0" timeOffset="194950.658">17227 13386 1498 0,'0'0'309'15,"0"0"-132"-15,0 0 14 16,0 0-61-16,0 0-16 16,0 0-47-16,73-5 24 15,13-4 6-15,32-8-29 16,9 1-23-16,-9-1-11 16,-27 4-1-16,-31 4-32 15,-15 6 5-15,-12-1-6 0,-3 1-43 16,-8 3-90-16,-17 0-201 15,-5 0-328-15,-16 0-437 0</inkml:trace>
  <inkml:trace contextRef="#ctx0" brushRef="#br0" timeOffset="195160.3125">17310 13551 899 0,'0'0'1171'0,"0"0"-941"16,0 0-53-16,0 0-107 0,0 0 68 16,0 0 38-1,149-25-37-15,-40 4-36 0,11-1-64 16,-9 6-16-16,-26 8-23 16,-13 8-116-16,-20 0-214 15,-22 0-675-15</inkml:trace>
  <inkml:trace contextRef="#ctx0" brushRef="#br0" timeOffset="197696.3209">20721 12684 781 0,'0'0'506'0,"0"0"-334"16,0 0-47-16,0 0 14 16,0 0-28-16,0 0-44 0,0 0-24 15,88-54-12 1,-67 54 1-16,-3 2 4 0,0 9-5 16,-4 5 6-16,-3 7-2 15,-5 7 1-15,-4 7 34 16,-2 8 10-16,0 5-14 15,-7 2-22-15,-2-1-10 16,0-5-19-16,2-3 6 16,4-7-20-16,3-4 14 15,0-7-9-15,6-6 8 16,5-5-7-16,2-4 3 16,-1-6-4-16,2-4-6 15,-2 0 1-15,5-8 12 16,-4-8-6-16,0-3-6 15,0-1-1-15,-4 3 5 0,-1 5-5 16,-3 1 0-16,-3 8 8 16,-1 1 2-16,-1 2 8 15,2 0-18-15,3 16 1 16,-1 13 46-16,1 9 36 16,1 10 1-16,-1 7-5 15,-2 2-7-15,-1-1-14 16,-2-1-3-16,0-4-19 15,0-4-4-15,0-6-11 16,0-7-8-16,0-6-4 16,0-8 0-16,0-8-7 15,0-4-1-15,-3-4 0 0,-3-3 7 16,-6 1-1-16,-10-2-5 16,-12 1 5-16,-14 4-7 15,-28 6-37-15,-30 13-79 16,-33 15-71-16,-10 2-113 15,33-5-379-15,26-7-663 0</inkml:trace>
  <inkml:trace contextRef="#ctx0" brushRef="#br0" timeOffset="215867.0863">22152 16881 1132 0,'0'0'736'0,"0"0"-496"15,0 0 7-15,0 0-71 16,0 0-101-16,-21-12-44 0,16 41-19 16,0 9 0-16,-5 4-5 15,-3 0 5-15,0 0-3 16,-4-1 1-16,4-12-8 15,4-7 4-15,-1-9-6 16,10-11 9-16,0-2 0 16,0-27 64-16,7-12-38 15,9-10-8-15,5 1 1 0,1 6 27 16,0 11 13-16,0 14-18 16,2 13-21-16,2 4-17 15,3 18-5-15,2 13 2 16,-1 9-7-16,-4 4 4 15,-1 2-5-15,-4 0 0 16,-2-3-1-16,-1-5-53 16,1-7-76-16,10-10-145 15,-6-9-271-15,-3-12-230 0</inkml:trace>
  <inkml:trace contextRef="#ctx0" brushRef="#br0" timeOffset="216220.475">22520 16844 1463 0,'0'0'382'0,"0"0"-209"15,0 0-17-15,0 0 27 16,-34 87-51-16,32-41-41 16,2-1-20-16,0-2-22 15,4-2-23-15,9-10-10 16,-1-9-2-16,2-7-5 15,-1-9-2-15,0-6 3 16,3-11 2-16,2-16 8 16,0-12-10-16,0-14-4 15,-3-5-4-15,-5-1-1 16,-5-2 11-16,-5 8-6 16,0 8-5-16,0 11-1 15,-9 10-1-15,-1 15-5 16,-1 9-10-16,-5 0-54 0,-2 22-38 15,3 7-29-15,3 7-61 16,9 22-49-16,3-15-229 16,0-5-411-16</inkml:trace>
  <inkml:trace contextRef="#ctx0" brushRef="#br0" timeOffset="216956.4561">22908 16833 1024 0,'0'0'1061'0,"0"0"-885"16,0 0 2-16,0 0-27 15,0 0-81-15,0 0-43 16,0 0-2-16,-48 87 11 16,48-46-12-16,3-5-14 15,6-2-9-15,0-5 5 16,0-8-5-16,1-6 0 15,-2-8-1-15,3-7-15 16,0-14 0-16,4-18-12 16,2-9-20-16,-2-7 8 15,-2 0 25-15,-4 5 9 16,-1 7 5-16,-5 6 1 0,-3 13 16 16,0 6 20-1,0 11 3-15,4 0-22 0,-3 15-17 16,2 11-1-16,3 11 0 15,2 4 1-15,0 3 0 16,5-3-1-16,-1-5 1 16,1-3-1-16,1-7 1 15,0-9-1-15,-3-7-38 16,-1-10-8-16,2 0 19 16,0-18-2-16,3-8-18 15,0-5 18-15,0-1 18 16,-2 3 4-16,-1 4 6 15,0 6 1-15,-6 7 0 16,-4 6 0-16,1 4 7 16,-2 2-5-16,1 0-1 0,1 7-1 15,5 7 1 1,3 0 1-16,3 3-2 0,4-5-1 16,5-1 1-16,1-5-1 15,-1-6-5-15,-3 0-3 16,-2 0-31-16,-6-9 15 15,-4-2 23-15,-5-1 2 16,-2 4 34-16,-1 2 50 16,0-1 21-16,0 6-13 15,2 1-37-15,0 0-31 16,3 15-12-16,-1 7 15 16,2 7 12-16,-1 2-3 15,1-2-18-15,-2-1-9 0,-1-3 0 16,-3-3-9-1,0-7-73-15,0-15-130 0,-5 0-300 16,-3-10-384-16</inkml:trace>
  <inkml:trace contextRef="#ctx0" brushRef="#br0" timeOffset="217108.56">23355 16459 1430 0,'0'0'198'15,"0"0"-144"-15,0 0-41 16,0 0-12-16,0 0 8 0,75 90-9 16,-33-48-128-1,-5-2-473-15</inkml:trace>
  <inkml:trace contextRef="#ctx0" brushRef="#br0" timeOffset="217445.2282">23693 16886 1452 0,'0'0'330'0,"0"0"-223"16,0 0 25-16,0 0-7 15,0 92-38-15,0-68-37 16,0-2-4-16,0-3-16 16,0-6-14-16,0-7 0 15,0-6 11-15,0 0 28 16,0-22 13-16,0-12-34 0,0-5-11 15,7-6 3-15,11 6 24 16,0 8 14-16,1 11 4 16,0 8-9-16,0 11-21 15,3 1-15-15,0 13-4 16,3 7 4-16,-2 6-7 16,-1 4-1-16,-1 3-9 15,-5-1-5-15,1 1-1 16,-4-2-55-16,13 8-130 15,-5-9-325-15,-2-11-404 0</inkml:trace>
  <inkml:trace contextRef="#ctx0" brushRef="#br0" timeOffset="218067.4287">24342 16857 1691 0,'0'0'606'0,"0"0"-503"15,0 0 112-15,-86-5-48 16,64 24-58-16,1 7-45 16,5 4-4-16,1 4-20 15,6-1-16-15,4-3-22 16,5-1 8-16,0-5-9 16,5-8 0-16,10-6-1 15,7-10-13-15,3 0-6 16,5-10-18-16,-1-7 10 15,-3-3-6-15,-4 3 18 0,-5 2 9 16,-6 6 6-16,-7 3 5 16,0 3-3-16,-2 3 20 15,-2 0 2-15,0 5-15 16,0 10 12-16,0 7 24 16,0 2-8-16,0-1-16 15,3 0-1-15,2-4-10 16,1-4 2-16,3-2-3 15,4-9 2-15,2-4 4 16,6 0-2-16,1-12-1 16,3-10-4-16,1-7 5 15,-1-8-11-15,-1-8-1 16,-3-6 5-16,-1-5 0 0,-3 0 1 16,-3 0-6-16,-1 6 5 15,-5 11 8-15,-2 6 26 16,-3 12 21-16,0 7 14 15,-3 9-15-15,2 5-21 16,0 0-18-16,2 13-21 16,2 11 1-16,2 12 22 15,0-3-13-15,0 4-2 16,-2-1-2-16,0-6-5 16,-1-1 5-16,-1-5-6 15,0-5 0-15,1-4-45 16,-2-6-75-16,4-9-141 15,1 0-255-15,-1-7-366 0</inkml:trace>
  <inkml:trace contextRef="#ctx0" brushRef="#br0" timeOffset="221979.8413">21956 12246 540 0,'0'0'599'15,"0"0"-371"-15,0 0 19 16,0 0-2-16,0 0-14 16,-28-76 1-16,25 74-57 15,0 2-72-15,-3 8-51 0,-1 20-9 16,-2 11-13-16,-6 7-5 16,3 4-2-16,-2 0-6 15,3-6-17-15,5-9 1 16,0-9 1-16,5-11-1 15,1-9 1-15,0-6 7 16,1-3-9-16,12-18 0 16,3-9 6-16,1-3 3 15,2-3-9-15,-1 5 1 16,-3 6 5-16,0 8-6 16,0 3 0-16,-3 9 0 15,7 4-5-15,-1 1 5 16,2 0 0-16,3 11-2 0,1 6 2 15,3 2-1-15,-2 1 1 16,-2-1 0-16,-1-3 0 16,-3-6 0-16,-5-5-8 15,-5-5-30-15,-1 0 11 16,-4-14 21-16,-3-10 4 16,-1-8 1-16,0-9-7 15,-13-6 8-15,-4-5 0 16,-5-2 0-16,-3 0-5 15,1 4 4-15,0 12 1 16,3 9 6-16,3 12 18 16,6 10 0-16,2 7 0 0,4 7-18 15,2 16-5 1,4 8 0-16,0 6 9 0,19 1-10 16,9-1 0-16,6-7 0 15,7-3-18-15,3-13 1 16,0-5-12-16,-6-9-21 15,-6 0-20-15,-11-12 15 16,-2-9 39-16,-8-4 14 16,-1-1 2-16,-4 2 0 15,-3 7 41-15,-3 5 30 16,1 7-2-16,0 5-17 16,4 0-31-16,5 20-21 15,1 9 12-15,1 6 15 16,0 4-7-16,0 0-10 15,-4-3-3-15,0-5-7 0,-6-8-37 16,2-7-95-16,-1-16-165 16,0 0-210-16,-3-11-215 0</inkml:trace>
  <inkml:trace contextRef="#ctx0" brushRef="#br0" timeOffset="222111.7963">22411 11821 901 0,'0'0'237'15,"0"0"-69"-15,0 0-55 16,0 0-70-16,0 0-30 16,7 116-8-16,13-66-5 0,0-5-306 15</inkml:trace>
  <inkml:trace contextRef="#ctx0" brushRef="#br0" timeOffset="222436.5044">22693 12011 1320 0,'0'0'251'16,"0"0"-55"-16,0 0-53 15,0 0-8-15,0 0-44 16,-76 79-25-16,73-52-5 16,3-4-23-16,5-3-14 15,13-7-3-15,4-2 2 16,5-5 0-16,-1 0-7 15,3-4-9-15,-5 4 5 0,-2-4-11 16,-6 2-1 0,-6 2 6-16,-6 1-6 0,-4 3 2 15,0 1-1-15,-8 5 5 16,-9 0-6-16,-5 4 1 16,-1 1 6-16,-5 1-7 15,2-2-54-15,4-1-79 16,10-5-68-16,7-5-183 15,5-7-484-15</inkml:trace>
  <inkml:trace contextRef="#ctx0" brushRef="#br0" timeOffset="222674.9833">23076 12055 1540 0,'0'0'354'15,"0"0"-138"-15,0 0-29 16,0 0 25-16,-69 86-66 16,55-42-34-16,5 1-39 15,2 4-29-15,7-2-18 16,0-5-14-16,8-7-7 16,9-5-5-16,5-10-45 15,16-18-146-15,-5-2-297 16,-4-7-350-16</inkml:trace>
  <inkml:trace contextRef="#ctx0" brushRef="#br0" timeOffset="223518.8743">23190 12397 1277 0,'0'0'254'0,"0"0"-134"15,0 0 51-15,0 0-17 16,0 0-34-16,95 5-34 16,-72-27-26-16,-2-4-27 15,-9-2-14-15,-2-2-4 16,-7 1-5-16,-3 3-3 16,0 3-1-16,-5 3-4 15,-3 4-1-15,2 5 5 16,1 2-5-16,2 5 0 0,2 4 8 15,1 0 1-15,0 0-4 16,0 12 0-16,0 5 95 16,1 5 18-16,5 4-16 15,2 3-12-15,2 0-13 16,-1-2-11-16,2-1-16 16,3-4-14-16,0-4-9 15,2-4-13-15,2-6-8 16,3-7-6-16,0-1-2 15,-2-1-27-15,4-12-39 16,-4-4-41-16,-3-3-5 16,1-2-20-16,-2-2 2 0,-2-3 66 15,-2 0 44-15,-4 2 20 16,-1 2 1-16,-5 4 0 16,-1 5 42-16,0 7 29 15,0 2 25-15,0 3 5 16,-3 2-1-16,-4 2-37 15,0 13-28-15,-1 6-3 16,0 6 25-16,3 3-17 16,3 3-3-16,2-2-17 15,0 0-20-15,6-4 1 16,8-6 5-16,5-6-5 0,0-6 0 16,4-6-1-1,0-3-33-15,-1-9-29 0,0-13-3 16,-1-4-32-16,-5-6 15 15,0-5 15-15,-2-5 31 16,1-2 27-16,-5-2-1 16,2 2 9-16,-3 3 1 15,-1 10 21-15,-6 6 15 16,0 10 34-16,-2 6 32 16,0 7 10-16,0 2-23 15,0 0-47-15,0 19-24 16,2 7 17-16,1 9 4 15,1 4-3-15,-1 2-14 16,1 0-1-16,1-7-19 16,1-3 4-16,-1-4-6 15,0-8 0-15,-3-7-99 0,4-4-112 16,0-8-90-16,-2 0-279 16,-1-13-519-16</inkml:trace>
  <inkml:trace contextRef="#ctx0" brushRef="#br0" timeOffset="223678.8937">23710 12197 1549 0,'0'0'315'16,"0"0"-232"-16,0 0-62 15,109-7-21-15,-43-1-48 16,-11-1-172-16,-9 1-327 0</inkml:trace>
  <inkml:trace contextRef="#ctx0" brushRef="#br0" timeOffset="224058.6859">24033 12224 1393 0,'0'0'521'0,"0"0"-453"16,0 0 15-16,0 0 42 15,0 0-18-15,0 0-52 16,0 0-9-16,52 47-9 0,-43-47-20 16,-2 0-3-1,2-7-7-15,0-10 2 16,-4 0-4-16,-1-6-4 0,-4 3-1 16,0 1 5-16,0 3-4 15,-9 7 14-15,-5 4 78 16,-3 5 3-16,-2 0 7 15,-3 14-4-15,2 9 7 16,0 6-12-16,5 4-11 16,4 2-17-16,6 1-24 15,3-5-11-15,2-1-16 16,5-4-3-16,10-7-12 16,9-4 0-16,2-10 1 15,7-5 5-15,5-3-6 16,21-28-39-16,-9 0-205 0,-6-1-458 15</inkml:trace>
  <inkml:trace contextRef="#ctx0" brushRef="#br0" timeOffset="291135.968">12278 14239 461 0,'0'0'124'16,"0"0"7"-16,0 0-25 16,0 0 51-16,0 0 24 15,0 0-19-15,-24-39-18 16,13 36 1-16,-4 3-3 16,2 0-33-16,-5 8-22 15,-1 13-1-15,1 11 2 16,0 9-10-16,3 7 1 15,4 2-10-15,6 1-13 0,5-4-17 16,4-6-12-16,15-9-17 16,7-8 4-16,5-8 0 15,3-11 3-15,2-5-2 16,1-1-1-16,-4-20-2 16,-3-9-3-16,-7-6 9 15,-6-10-6-15,-9-3 0 16,-8-6-9-16,0-4 7 15,-12 1-4-15,-11 5-5 16,-3 8 0-16,-1 11 5 16,0 16-6-16,0 14-1 0,-5 4-9 15,0 26-91-15,-10 42-153 16,9-6-246-16,5 0-467 16</inkml:trace>
  <inkml:trace contextRef="#ctx0" brushRef="#br0" timeOffset="291843.3745">12389 15031 1038 0,'0'0'268'15,"0"0"-81"-15,0 0 11 16,0 0-27-16,0 0-45 16,-95 40-37-16,83-8-23 15,6 2 4-15,6-1-11 16,0 1-33-16,7-6 8 15,14-6-10-15,3-6-3 16,2-6-6-16,2-8 2 0,2-2 0 16,1-12-1-16,-2-13 0 15,-3-8-7-15,-3-9-1 16,-8-4-2-16,-11-5 0 16,-4 0-5-16,-3 1 0 15,-13 7 0-15,-7 15-1 16,-3 18-26-16,-4 11-64 15,-3 30-49-15,0 18-10 16,3 33-100-16,8-7-266 16,8-8-434-16</inkml:trace>
  <inkml:trace contextRef="#ctx0" brushRef="#br0" timeOffset="293107.01">20454 15175 785 0,'0'0'289'0,"0"0"-29"0,0 0 23 16,0 0-46-16,0 0-53 16,-87-18-17-16,60 29 3 15,-1 11-37-15,2 4-48 16,2 5-16-16,6 2-2 15,9 0-12-15,6-2-12 16,3-3 10-16,9-5-16 16,15-6-12-16,7-7 20 15,11-8-4-15,9-2 5 16,8-17-3-16,3-12-23 16,2-8-7-16,-8-8-7 15,-7-6 0-15,-10-7 3 0,-12-4-8 16,-13-2 1-16,-14 1-2 15,-5 6-31 1,-25 6-78-16,-13 5-99 0,-24-3-139 16,7 11-324-16,8 4-493 0</inkml:trace>
  <inkml:trace contextRef="#ctx0" brushRef="#br0" timeOffset="293539.2879">20433 14101 1205 0,'0'0'239'0,"0"0"25"15,0 0-11-15,0 0-42 16,0 0-73-16,0 0-46 16,0 0-14-16,-102 19-5 15,79 15-6-15,7 4-22 16,4 4-8-16,8-1-9 16,4 0-8-16,8-5-5 15,15-5-2-15,8-9 5 16,8-10-6-16,4-12 0 15,5 0 9-15,0-24 7 0,-1-10 14 16,-9-9 3-16,-6-7 6 16,-12-4-23-16,-14-1-1 15,-6 6-12-15,-15 8-7 16,-33 11-8-16,-38 14-10 16,-34 16-102-16,-14 19-120 15,27 10-328-15,26 2-658 0</inkml:trace>
  <inkml:trace contextRef="#ctx0" brushRef="#br0" timeOffset="312820.4042">8699 14495 178 0,'0'0'256'0,"0"0"-113"0,0 0-7 15,0 0-2-15,0 0 3 16,0 0 11-16,-15-15-9 16,15 14-10-16,0 1-9 15,0-1-5-15,0 1 14 16,0-2-15-16,0 2-6 15,0-1-36-15,6-1-35 16,12-1-2-16,15-1 2 0,13-1 19 16,11-2-13-1,4 1-9-15,5 2-3 16,-4-1-24-16,-4 3 9 0,-7 2-15 16,-8 0-1-16,-10 0 0 15,-6 0-8-15,-11 0-78 16,-7 0-64-16,-7 0-110 15,-2 0-65-15,0 0-204 0</inkml:trace>
  <inkml:trace contextRef="#ctx0" brushRef="#br0" timeOffset="313064.578">8666 14629 780 0,'0'0'702'16,"0"0"-541"-16,0 0-53 15,0 0 24-15,0 0-19 16,0 0-46-16,0 0-13 16,66-3-10-16,-15-5-21 15,23 1-15-15,24-6-8 16,26-3-16-16,-19 4-213 15,-17-3-388-15</inkml:trace>
  <inkml:trace contextRef="#ctx0" brushRef="#br0" timeOffset="386226.1485">19265 16755 1237 0,'0'0'592'15,"0"0"-475"-15,0 0-29 16,-104 53 59-16,78-20 23 16,6 5-60-16,9 7-39 15,7-2-17-15,4-3-17 16,0-5-21-16,5-7-5 15,10-8-2-15,0-7-2 16,4-12 1-16,0-1-2 16,2-13 13-16,0-13-19 0,-2-13 6 15,-4-4 9-15,-9-7-3 16,-6 0-6-16,-2 3 0 16,-17 5-5-1,-4 10 5-15,-4 13 7 0,-3 9-13 16,0 10 0-16,0 7 2 15,7 15-2-15,6 5-11 16,14 3-61-16,17 12-123 16,14-9-173-16,7-8-505 0</inkml:trace>
  <inkml:trace contextRef="#ctx0" brushRef="#br0" timeOffset="386547.9686">19401 16835 954 0,'0'0'804'0,"0"0"-587"15,0 0-12-15,0 0-113 16,0 0 4-16,0 0 8 16,93 62-18-16,-72-32-13 15,-5 1-31-15,-10-2-13 16,-6-2-5-16,0-4-6 15,-6-4-3-15,-9-8-3 16,3-8-3-16,0-3 1 16,2-14-1-16,4-11-3 15,6-9-6-15,0 0-15 0,7 1-19 16,16 6-37-16,8 7-35 16,3 8-84-16,4 3-44 15,8 4-109-15,-9 2-190 16,-5 1-132-16</inkml:trace>
  <inkml:trace contextRef="#ctx0" brushRef="#br0" timeOffset="387090.8116">19812 16819 614 0,'0'0'492'0,"0"0"-159"16,0 0-20-16,0 0-57 16,0 0-62-16,0 0-9 0,0 0-29 15,-101 75-35 1,79-45-26-16,6 4-16 0,4 2-25 15,6-2-15-15,6-2-18 16,0-3 0-16,12-6-21 16,15-3 12-16,6-12-4 15,5-8-8-15,1-8-14 16,-2-21-64-16,-5-12-26 16,-7-12 19-16,-11-17 43 15,-7-24 19-15,-7-15 23 16,0 13 5-16,0 22-5 15,0 33 0-15,0 24 15 0,0 6 38 16,0 7 0 0,-3 4-16-16,-5 7-24 15,3 23-13-15,-2 10 18 0,4 10-3 16,3 5-14 0,0 1 0-16,17-2 1 0,5-4-2 15,4-10 1-15,3-7-1 16,-3-12-27-16,-4-11-38 15,-4-10 9-15,-3-2 10 16,-5-15 32-16,-2-5 14 16,-2 2 1-16,1 3 0 15,-2 3 13-15,-2 8 15 16,1 6 0-16,2 0-13 16,3 17 7-16,2 8 29 15,-1 7-15-15,-2 3-17 0,-1-1-8 16,-4-2-5-1,-3-5-7-15,0-5-89 0,0-18-165 16,-9-4-404-16,-1-4-503 16</inkml:trace>
  <inkml:trace contextRef="#ctx0" brushRef="#br0" timeOffset="387210.0229">20126 16656 1088 0,'0'0'265'16,"0"0"-139"-16,0 0-35 15,0 0-60-15,0 0-31 16,0 0-112-16,60 87-431 0</inkml:trace>
  <inkml:trace contextRef="#ctx0" brushRef="#br0" timeOffset="387547.5036">20299 16883 383 0,'0'0'1234'15,"0"0"-999"-15,0 0-81 16,0 0-19-16,0 0 39 16,0 0-55-16,54 90-36 15,-47-65-24-15,-4-3-29 16,-3-3 7-16,0-5-22 16,0-5 6-16,0-6-10 15,0-3 0-15,0-13 13 16,11-16-10-16,4-4-13 15,5-6 7-15,6 4-7 0,-1 7 7 16,1 9 10 0,-5 7 16-16,-2 7-9 0,-5 5-8 15,2 6-7-15,-3 13-2 16,-2 6-7-16,2 3 1 16,-5 3-2-16,1-2-37 15,-2 4-78-15,-3-6-230 16,1-8-407-16</inkml:trace>
  <inkml:trace contextRef="#ctx0" brushRef="#br0" timeOffset="388131.8117">20776 16774 1609 0,'0'0'293'0,"0"0"61"16,0 0-130-16,0 0-62 15,-95 78-50-15,80-49-30 16,6 2-18-16,3-2-31 16,5-6-31-16,1-4 13 15,0-5-15-15,1-9 12 16,9-5-12-16,5 0-18 16,-1-5-27-16,1-14-7 15,-2 2 16-15,-2-3 21 16,-1 3 9-16,-4 5 6 15,-3 0 0-15,-1 6 5 16,-2 3 20-16,0 3 31 0,0 0-10 16,0 7-21-16,0 11 26 15,0 5 12-15,-2 1-18 16,2 0-11-16,0 1-11 16,3-4-10-16,9-6-13 15,3-6 11-15,0-6-11 16,3-3 0-16,0-8 11 15,-3-15-11-15,-1-9 0 16,-3-9-18-16,-3-20 12 16,-5-19-1-16,-3 3 7 15,0 9 0-15,0 13 8 16,-5 26-8-16,-1 5 24 16,1 4 33-16,2 13 34 0,0 7-25 15,-2 10-32 1,2 21-14-16,0 24 13 0,3 24 31 15,3 2-10-15,9-8-18 16,4-10 0-16,-2-13-15 16,2 2-15-16,-2 3-6 15,-1-11-36-15,0-9-98 16,-6-12-174-16,-2-14-523 0</inkml:trace>
  <inkml:trace contextRef="#ctx0" brushRef="#br0" timeOffset="395538.2476">19422 16937 494 0,'0'0'576'0,"0"0"-323"16,0 0-73-16,0 0 2 15,0 0 21-15,0 0-33 16,57-13-57-16,-4 11-11 16,32 0 2-16,38 2-21 0,17 0-10 15,6 0-8-15,-7 0-20 16,-18-4-6-16,-8-3-7 15,-10 0-5-15,-25 0-12 16,-22 3-4-16,-21 1-5 16,-15 3-5-16,-2-2 6 15,-6 2-7-15,-2 0 0 16,-5 0-19-16,-5 0-47 16,0 0-81-16,-27-3-194 15,-3 3-352-15,-4-4-489 0</inkml:trace>
  <inkml:trace contextRef="#ctx0" brushRef="#br0" timeOffset="395867.1283">19465 16992 1328 0,'0'0'336'0,"0"0"-187"16,0 0-69-16,0 0 23 16,0 0 97-16,106 15-6 15,-1-13-27-15,41-2-44 16,20 0-32-16,5-10-8 16,-16-2-16-16,-24-2-11 0,-15 4-29 15,-29 1-2 1,-27 3-24-16,-26 2 15 0,-13 1-13 15,-4 3-3-15,-6-4-7 16,0 3-40-16,-11-1-38 16,0-1-36-16,-33-1-131 15,-5-1-302-15,-4 0-174 0</inkml:trace>
  <inkml:trace contextRef="#ctx0" brushRef="#br0" timeOffset="396129.7246">19665 17091 734 0,'0'0'566'0,"0"0"-448"15,0 0 29-15,0 0 48 0,0 0 61 16,102 24-37-16,4-26-53 16,40-8-29-16,12-7-45 15,-4 3-25-15,-20 1-25 16,-43 2-5-16,-24 3-16 15,-24 2-11-15,-14 3-4 16,-4-2-6-16,-3-1-21 16,-5 0-37-16,-10-1-42 15,-7 1-69-15,-18-5-105 16,-10 2-299-16,-11 1-148 0</inkml:trace>
  <inkml:trace contextRef="#ctx0" brushRef="#br0" timeOffset="396371.5304">19646 17076 1332 0,'0'0'260'0,"0"0"-179"0,0 0-15 16,0 0 114-16,156 13 15 16,-21-13-39-16,22-13-17 15,3-3-47-15,-16-2-34 16,-28 0-26-16,-26 5-10 15,-26 1-9-15,-24 3-4 16,-18 2-9-16,-2 1-80 16,-9-4-93-16,-5 1 4 0,-25-5-120 15,-15 0-316 1,-9 1-365-16</inkml:trace>
  <inkml:trace contextRef="#ctx0" brushRef="#br0" timeOffset="396619.6727">19734 16892 1205 0,'0'0'289'16,"0"0"-139"-16,0 0-23 15,0 0-18-15,0 0 80 16,161 2-19-16,-28-2-16 16,18 0-43-16,2 0-22 15,-16 0-29-15,-28-5-11 16,-21-3-28-16,-24 1 3 0,-22 2-12 15,-8-2-5-15,-5 2-7 16,-6 0-10-16,-7-3-50 16,-15 1-64-16,-28-2-135 15,-13 3-400-15,-12 0-333 0</inkml:trace>
  <inkml:trace contextRef="#ctx0" brushRef="#br0" timeOffset="396829.8212">19640 16973 1147 0,'0'0'271'16,"0"0"-195"-16,0 0-22 15,0 0 132-15,158 25 32 16,-31-25-70-16,19-6-26 0,-1-8-20 16,-13-1-35-1,-40 3-34-15,-22 2-11 0,-21 3-7 16,-17 2-15-16,-5-2-59 15,-18-2-122-15,-3 3-205 16,-6-1-393-16</inkml:trace>
  <inkml:trace contextRef="#ctx0" brushRef="#br0" timeOffset="397015.2854">19667 17132 1187 0,'0'0'264'15,"0"0"-183"-15,89 0-49 16,8-7 48-16,38-12 6 16,12-1-26-16,-22 1-7 15,-35 8-34-15,-42 5-19 16,-8-4-43-16,-10 3-206 16,-11-2-318-16</inkml:trace>
  <inkml:trace contextRef="#ctx0" brushRef="#br0" timeOffset="397205.6545">19725 17248 1197 0,'0'0'299'0,"0"0"-211"16,0 0-25-16,0 0 57 16,80 10 29-1,16-30-38-15,29-13-49 0,-7 2-28 16,-23 5-17-16,-32 6-17 15,-17-9-16-15,-8 6-201 16,-8-5-341-16</inkml:trace>
  <inkml:trace contextRef="#ctx0" brushRef="#br0" timeOffset="398057.2105">19203 11812 1515 0,'0'0'365'16,"0"0"-215"-16,0 0-41 16,0 0-23-16,0 0 14 15,83-47-28-15,-43 36-32 16,8-1-11-16,3-3-15 16,-2 3-14-16,-5-1-24 15,-7 1-115-15,-16 6-131 16,-6 1-282-16,-12 5-659 0</inkml:trace>
  <inkml:trace contextRef="#ctx0" brushRef="#br0" timeOffset="398233.3231">19154 11944 842 0,'0'0'670'0,"0"0"-509"16,0 0 61-16,0 0-46 15,134-43-36-15,-19 0-75 16,16-7-32-16,0-4-33 16,-10-1-48-16,-40 16-315 15,-14-3-956-15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11-30T09:32:48.373"/>
    </inkml:context>
    <inkml:brush xml:id="br0">
      <inkml:brushProperty name="width" value="0.05292" units="cm"/>
      <inkml:brushProperty name="height" value="0.05292" units="cm"/>
      <inkml:brushProperty name="color" value="#FF0000"/>
    </inkml:brush>
  </inkml:definitions>
  <inkml:trace contextRef="#ctx0" brushRef="#br0">9382 11033 872 0,'0'0'832'0,"0"0"-648"15,0 0 8-15,0 0 9 16,0 0-28-16,0 0-45 16,-12-15-40-16,38 14-6 15,7-2-23-15,7-2-18 16,6 1-19-16,-4 0-1 16,2 2-20-16,-5 0-1 15,-4 0-38-15,-5 1-92 16,-2-4-187-16,-9 2-317 15,-7-2-437-15</inkml:trace>
  <inkml:trace contextRef="#ctx0" brushRef="#br0" timeOffset="291.4867">9443 10816 1358 0,'0'0'322'15,"0"0"-128"-15,0 0-112 16,0 0-25-16,0 0 69 16,108 33-40-16,-56-22-11 15,6 0-27-15,0 1 2 16,-2-1-4-16,-6 3-21 16,-7 0-11-16,-13 0-8 0,-12 2 1 15,-12 4-7-15,-6 2 19 16,-18 6 10-16,-18 6-12 15,-14 6-9-15,-11 3-7 16,-4 0-1-16,-7 15-46 16,16-12-185-16,16-10-352 0</inkml:trace>
  <inkml:trace contextRef="#ctx0" brushRef="#br0" timeOffset="1432.5436">13987 11233 133 0,'0'0'618'15,"0"0"-410"-15,0 0-17 0,0 0 36 16,0 0-10-16,0 0-53 16,0 0-39-1,-32-21-46-15,32 21-28 0,0 5 13 16,15 4 29-16,12 3-19 15,11-1 10-15,29 0 13 16,25-2-8-16,29-2-34 16,6 0-12-16,-6-1-1 15,-16-2-5-15,-17 0-3 16,-4 0-5-16,-2-2-8 16,0 0-1-16,-1-2 3 15,2 0 2-15,2 0-4 16,2 0 13-16,1 0-17 15,3 0-11-15,0 0 10 16,-2-4-5-16,-1 1-5 0,-4 1 6 16,-13-1 3-16,-11 2-6 15,-11-2 1-15,0 3 8 16,20 0 0-16,21-2 6 16,-1 2-3-16,-10 0 13 15,-12 0-10-15,-10 0-12 16,7 0 9-16,6 0-1 15,0 0-4-15,-3 0 13 16,-1 0-5-16,-5 0-5 16,-3 0 5-16,-3 0 0 15,-7 0 3-15,-2 0-8 16,-7-1 5-16,-3-2 2 16,-6-1-1-16,-3-3 4 0,-2 4-5 15,-5-3 0 1,-1 0-8-16,-3 1-4 0,-2-1-1 15,-4 3-10-15,-1-1 0 16,-6 1 1-16,-3 2-2 16,-8-1-68-16,-67 2-209 15,1 0-398-15,-17 2-1614 0</inkml:trace>
  <inkml:trace contextRef="#ctx0" brushRef="#br0" timeOffset="2641.494">9221 11846 1104 0,'0'0'602'16,"0"0"-397"-16,0 0-31 15,0 0 22-15,0 0-64 16,0 0-43-16,0 0-19 16,103-25-20-16,-54 23-24 15,4 1-15-15,-1 1-10 16,-1 0-2-16,-4 0-18 15,0-1-228-15,-12-2-267 16,-15-3-359-16</inkml:trace>
  <inkml:trace contextRef="#ctx0" brushRef="#br0" timeOffset="2886.8554">9476 11565 1365 0,'0'0'297'0,"0"0"-61"15,0 0 12-15,0 0-19 16,0 0-101-16,0 0-63 16,0 0-10-16,100-34-7 15,-51 50-2-15,-1 2 4 16,-5 6-15-16,-10 2-8 16,-14 3-10-16,-8 3-16 15,-11 2 17-15,-13 2-9 16,-22 3 2-16,-11 5-11 15,-19 13-102-15,11-10-248 16,15-11-691-16</inkml:trace>
  <inkml:trace contextRef="#ctx0" brushRef="#br0" timeOffset="4188.194">13796 11976 362 0,'0'0'320'0,"0"0"-165"15,0 0-4-15,0 0 1 0,0 0-9 16,0 0-34-16,0 0-20 15,25-4 47-15,13 4-3 16,12 0 10-16,10 0-19 16,6 0-19-16,20 0-5 15,15 0-9-15,20 0-8 16,5 0-2-16,-8 0-20 16,-8 0-7-16,-12-8-17 15,2 1 8-15,3 2-8 16,-5 0-10-16,-4 0-2 15,-17 3-1-15,-16 2-3 16,-12 0 6-16,-3 0-15 16,21 0 6-16,21 0-6 0,23 0 16 15,2 0-15-15,-11 0 5 16,-10 0 2-16,-11 0 4 16,-1-1-11-16,-11-2 1 15,-11 0-4-15,-9 3-1 16,-3 0-1-16,8-3-8 15,7 3 6-15,10 0-6 16,-1-2 1-16,4 0 4 16,-2 1 11-16,-1 1-4 15,-2 0 0-15,-5 0-11 0,-2 0 13 16,-2 0 1 0,0 0 0-16,0 0 9 15,-1 3-6-15,2 2-18 16,2 2 17-16,1 0-5 0,5-1 3 15,2 0 1-15,1 1 3 16,-2-1-18-16,2-2 16 16,-5 1-16-16,-2 1 9 15,-2 0 4-15,-2 1 1 16,-1 0 1-16,1 1-7 16,-1-1 1-16,2 2 10 15,1-1 1-15,1-2-14 16,2 0 7-16,-4-1-1 15,-2 0 8-15,-6-2 12 16,-4-1-6-16,-6 0-10 16,-4 1 2-16,-4-1-5 0,-3 1-5 15,1-1-2-15,-1 0 4 16,-2 0 1-16,1-2 9 16,-3 0-20-16,-3 0 14 15,-3 0-9-15,-3 0 3 16,-5 0 0-16,-3 0-7 15,-5 0 4-15,-3 0-5 16,-2 0 5-16,-2 0-6 16,0 0-10-16,-2 0-63 15,-42 0-137-15,1 0-301 16,-6-3-406-16</inkml:trace>
  <inkml:trace contextRef="#ctx0" brushRef="#br0" timeOffset="8658.5094">9032 5303 309 0,'0'0'702'16,"0"0"-464"-16,0 0-19 16,0 0 40-16,0 0-18 15,0 0-60-15,-11-34-22 16,23 22-79-16,6-5-43 16,12-3-12-16,4-1-2 15,7 1-17-15,5 3 4 16,-3 3-10-16,-4 4-1 15,-5 7-61-15,-8 3-143 0,-16 3-176 16,-7 11-260 0,-3-1-106-16</inkml:trace>
  <inkml:trace contextRef="#ctx0" brushRef="#br0" timeOffset="8834.3907">8863 5506 889 0,'0'0'240'0,"0"0"-53"15,0 0 4-15,0 0-92 16,0 0-70-16,0 0 62 16,0 0 109-16,130-41-83 15,-14-20-74-15,-5 1-43 16,-4-4-116-16,-38 22-226 16,-33 11-449-16</inkml:trace>
  <inkml:trace contextRef="#ctx0" brushRef="#br0" timeOffset="9055.6005">9115 4933 1602 0,'0'0'210'16,"0"0"-154"-16,0 0-10 15,105-22 1-15,-13 22 35 16,2 0-8-16,-7 14 33 15,-14 18-21-15,-31 17-30 16,-20 29-23-16,-38 41-11 16,-71 24-22-16,-62 7-52 15,15-31-253-15,5-32-551 0</inkml:trace>
  <inkml:trace contextRef="#ctx0" brushRef="#br0" timeOffset="12589.276">14430 4845 1043 0,'0'0'357'0,"0"0"-197"16,0 0-78-16,0 0-31 0,0 0-24 15,0 0-5 1,0 0 18-16,73-28-10 0,-55 36-6 16,-5 12-2-16,-3 7 7 15,-5 10 15-15,-5 5 13 16,0 5 7-16,-10 1-21 16,-4-4-9-16,2-6-10 15,2-6-8-15,9-8-7 16,1-5 2-16,1-6-11 15,13-2-13-15,3-6 13 16,3-4 3-16,0-1 16 16,0 0-2-16,1-3-6 15,-6-6 3-15,0-4 0 16,-6-1-2-16,-6-1 21 16,0 3 20-16,-3 0 2 0,0 5 15 15,0 0 8 1,0 4 10-16,0 3-30 0,-3 0-31 15,3 12-26-15,0 11 0 16,0 9 8-16,0 10 3 16,0 5 3-16,10 1 4 15,3 0 7-15,2-4-5 16,0-3-3-16,0-5 1 16,-2-5 2-16,-3-8 3 15,0-4-12-15,-6-7-11 16,-2-5 5-16,-2-1 4 15,0-3 2-15,0 2 3 16,-19 1 12-16,-14 3-9 0,-25 8-7 16,-39 12-2-16,-39 10-9 15,-19 6 0-15,8-3-58 16,33-11-64-16,24-10-175 16,34-10-264-16,15-7-586 0</inkml:trace>
  <inkml:trace contextRef="#ctx0" brushRef="#br0" timeOffset="17221.6444">16648 5459 1039 0,'0'0'213'0,"0"0"-122"16,0 0-24-16,0 0-7 15,0 0 21-15,0 0 22 0,4 0 13 16,17 5 8-16,10 1-23 16,16-2 3-16,24 0-2 15,23-3 10-15,20-1-24 16,9 0-17-16,-9 0-9 16,-5-4-13-16,-16 3-4 15,-1 1-14-15,-4 0-2 16,0 0-7-16,-2 0 6 15,-2 0-7-15,4 0-4 16,0 0 8-16,-2 0-4 16,-3 0-9-16,3 0 16 15,-3 0-8-15,8 0 9 16,10 0-2-16,4 0 11 0,4 0-13 16,-2 0-2-1,1 0-1-15,-5 2 0 0,-3 6 2 16,-2 0-3-16,-19-1-7 15,-16-3 14-15,-14 1-14 16,-7-4 8-16,13-1-5 16,6 0 10-16,8 0 4 15,4 0-1-15,10-6 0 16,-8-1 1-16,1-3-4 16,-1 2 8-16,-16 2-8 15,4-1-11-15,-8 3-1 16,-12-1-1-16,-10 2-4 15,-7 3 2-15,-12 0 6 16,-5 0-9-16,-6 0-9 16,-3 0 9-16,0 0-8 0,0 0-1 15,0 0 6-15,0 0-6 16,0 0-39-16,-12 0-78 16,-29 0-139-16,3 0-332 15,-5 0-491-15</inkml:trace>
  <inkml:trace contextRef="#ctx0" brushRef="#br0" timeOffset="31385.2379">1987 5293 360 0,'0'0'29'0,"0"0"376"15,0 0-211-15,0 0-22 16,0 0 32-16,0 0-56 0,-9-2-30 15,9-1-54-15,9 3-26 16,6 0-9-16,6 0 43 16,9 3 0-16,7 6 11 15,8 4-17-15,3 1-3 16,7-2-14-16,6 2-3 16,3-1 1-16,15-1-7 15,18-1-3-15,19 0-12 16,8 0 31-16,-6-2-2 15,-8-4-11-15,-8 1-4 16,-1-1-8-16,8-2-10 16,-3 2-12-16,1 1 5 15,-5-3 4-15,-4 2-6 0,2-1 6 16,-1-1-10-16,-1-1 8 16,-1-2-1-1,1 3-3-15,-1-3 3 0,-1 2-5 16,1 1-2-16,-3 1-3 15,1 1-4-15,-4 2 0 16,-3 0 6-16,2 3 6 16,1-2 2-16,3 1-6 15,4-2 5-15,-3-1-4 16,-1-2 5-16,2-4-1 16,-2 0-7-16,3 0-5 15,3-11 13-15,-5-3 2 0,-2-2 0 16,-2-1-5-1,-2 0-2-15,-1 0 4 0,3 1-5 16,-4-1 3-16,4 0 12 16,-1-1-2-16,-3-1 3 15,0 0-13-15,-1-1 3 16,2 0 3-16,0 2 0 16,-1 1 6-16,-17 2-3 15,-10 4-10-15,-11 3-2 16,-6 0 1-16,8-3-2 15,7-4-7-15,6-2 10 16,-4-5-2-16,-4-2 6 16,-2-3-15-16,-5-5 15 15,-5-4-7-15,-6-4-7 16,-5-6-1-16,-2 0 9 0,-5-2-9 16,-5-1 9-1,-3 1 4-15,-2 2 4 0,-1 0 1 16,-6 2-1-16,0-2 6 15,-3 1-22-15,-6-2 23 16,0 0-15-16,-8-3 3 16,-11 1 3-16,-2 2-6 15,-7-2 0-15,-5 3-1 16,-3 0-2-16,-3 2-5 16,-5 1 5-16,-4 0-4 15,-4 3-1-15,-5-2 6 16,-4 5-6-16,-3 0 5 15,-5 3-5-15,-2 1 0 0,-13-1-1 16,-16-3 1-16,-19-4 0 16,-8 3 1-16,8 7-1 15,2 3 0-15,10 10 0 16,-11 2 9-16,2 0-4 16,-2 4-6-16,3-2-2 15,3 1 1-15,-4 2 0 16,-2 2 1-16,0 0 1 15,2 2 0-15,4 3 0 16,0 1 0-16,2 2 5 16,1 1-6-16,1 0 0 15,4 0-1-15,3 0-9 0,2 0 9 16,8 4 0 0,16 0 1-16,14 0 6 0,14-1-5 15,-1 0 5-15,-4 1-5 16,-13 2-1-16,-7 1 1 15,1 0-1-15,0 2 0 16,-2 2-1-16,1 1-10 16,-2 4 10-16,0-1-4 15,1 4 4-15,-1 0 0 16,-2 1 1-16,-11 4-1 16,8-3 1-16,1 4 6 15,0-1-5-15,13-2 0 16,-5 3 0-16,0-1 0 15,4 2-1-15,1-1 1 16,2-1-1-16,2-1-7 0,1 2 7 16,5 0 0-16,5-1-6 15,3 1 6-15,3-3 1 16,-1 2-1-16,-1-1 0 16,2 1 0-16,1 0 0 15,0-2 0-15,1 1 0 16,6 0 0-16,-2-1-1 15,3 1 1-15,1 2-1 16,1 0 0-16,5 0 1 16,-1 3-1-16,1 0-1 15,1 2 1-15,-1 3 0 16,1-2-1-16,3 1 1 16,0 2 1-16,2-2 1 0,0 0 0 15,1 1-1 1,4-1 0-16,-1-2-7 0,2 4 6 15,2-2 0-15,3 3-6 16,0 1 6-16,5 2-5 16,0-1-7-16,6 0 12 15,0 2-7-15,0-2 7 16,8 4 0-16,8-2-11 16,2 0 11-16,2 1 1 15,3-4-1-15,3-1-1 16,0-4-5-16,3-4-1 15,-4-3 7-15,3-4 0 16,-5-3 1-16,2-4-1 0,-4 0-5 16,4-3 5-1,-5-2 0-15,2 1 1 0,-1-2 0 16,-1 0 0-16,-1-4-13 16,-1 4-25-16,-2-5-21 15,-1 1-42-15,-3-1-36 16,-3 0-49-16,1-2-91 15,-5 0-82-15,-2-2-396 0</inkml:trace>
  <inkml:trace contextRef="#ctx0" brushRef="#br0" timeOffset="81789.7935">2332 7797 559 0,'0'0'16'0,"0"0"359"0,0 0-175 16,0 0-2-1,0 0 16-15,0 0 6 0,-11 0-56 16,11 0-53-16,0 0-27 16,2 0-9-16,11 0 0 15,8 5 19-15,15 4 11 16,25 7-22-16,30-2-10 16,33 2-13-16,22-3-14 15,3-4-6-15,-1-5-4 16,-8-4 3-16,-1 0-18 15,4 0 1-15,7-1-4 16,-2-6 5-16,6-3 5 16,-10 2 7-16,-14 0-5 15,-30 0-8-15,-28 3-4 0,-26 2-18 16,-13 0 6-16,-6 2 6 16,-5-1-12-16,-5 2 0 15,-11-3 1-15,-5 3 12 16,-1 0-7-16,0 0-5 15,0 0 0-15,0 0-2 16,0 0-41-16,-12 0-143 16,-3 3-329-16,-7-3-607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SzPts val="1400"/>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ahoma"/>
                <a:ea typeface="Tahoma"/>
                <a:cs typeface="Tahoma"/>
                <a:sym typeface="Tahoma"/>
              </a:rPr>
              <a:t>‹#›</a:t>
            </a:fld>
            <a:endParaRPr sz="1200" b="0" i="0" u="none" strike="noStrike" cap="none">
              <a:solidFill>
                <a:schemeClr val="dk1"/>
              </a:solidFill>
              <a:latin typeface="Tahoma"/>
              <a:ea typeface="Tahoma"/>
              <a:cs typeface="Tahoma"/>
              <a:sym typeface="Tahoma"/>
            </a:endParaRPr>
          </a:p>
        </p:txBody>
      </p:sp>
    </p:spTree>
    <p:extLst>
      <p:ext uri="{BB962C8B-B14F-4D97-AF65-F5344CB8AC3E}">
        <p14:creationId xmlns:p14="http://schemas.microsoft.com/office/powerpoint/2010/main" val="134004188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14" name="Google Shape;51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3519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262063" y="720725"/>
            <a:ext cx="4797425" cy="3598863"/>
          </a:xfrm>
          <a:ln/>
        </p:spPr>
      </p:sp>
      <p:sp>
        <p:nvSpPr>
          <p:cNvPr id="94211"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dirty="0"/>
          </a:p>
        </p:txBody>
      </p:sp>
    </p:spTree>
    <p:extLst>
      <p:ext uri="{BB962C8B-B14F-4D97-AF65-F5344CB8AC3E}">
        <p14:creationId xmlns:p14="http://schemas.microsoft.com/office/powerpoint/2010/main" val="3939649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 name="Google Shape;60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dirty="0"/>
          </a:p>
        </p:txBody>
      </p:sp>
      <p:sp>
        <p:nvSpPr>
          <p:cNvPr id="607" name="Google Shape;607;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1946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21" name="Google Shape;621;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06047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8" name="Google Shape;62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29" name="Google Shape;62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13117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a:p>
        </p:txBody>
      </p:sp>
      <p:sp>
        <p:nvSpPr>
          <p:cNvPr id="637" name="Google Shape;637;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62156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9" name="Google Shape;64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dirty="0"/>
          </a:p>
        </p:txBody>
      </p:sp>
      <p:sp>
        <p:nvSpPr>
          <p:cNvPr id="650" name="Google Shape;650;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924383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7" name="Google Shape;65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dirty="0"/>
          </a:p>
        </p:txBody>
      </p:sp>
      <p:sp>
        <p:nvSpPr>
          <p:cNvPr id="658" name="Google Shape;658;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61702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Times New Roman"/>
              <a:buNone/>
            </a:pPr>
            <a:endParaRPr dirty="0"/>
          </a:p>
        </p:txBody>
      </p:sp>
      <p:sp>
        <p:nvSpPr>
          <p:cNvPr id="666" name="Google Shape;666;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55021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dirty="0"/>
          </a:p>
        </p:txBody>
      </p:sp>
      <p:sp>
        <p:nvSpPr>
          <p:cNvPr id="674" name="Google Shape;674;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461864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262063" y="720725"/>
            <a:ext cx="4797425" cy="3598863"/>
          </a:xfrm>
          <a:ln/>
        </p:spPr>
      </p:sp>
      <p:sp>
        <p:nvSpPr>
          <p:cNvPr id="10240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a:p>
        </p:txBody>
      </p:sp>
    </p:spTree>
    <p:extLst>
      <p:ext uri="{BB962C8B-B14F-4D97-AF65-F5344CB8AC3E}">
        <p14:creationId xmlns:p14="http://schemas.microsoft.com/office/powerpoint/2010/main" val="779357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22" name="Google Shape;522;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445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262063" y="720725"/>
            <a:ext cx="4797425" cy="3598863"/>
          </a:xfrm>
          <a:ln/>
        </p:spPr>
      </p:sp>
      <p:sp>
        <p:nvSpPr>
          <p:cNvPr id="103427"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dirty="0"/>
          </a:p>
        </p:txBody>
      </p:sp>
    </p:spTree>
    <p:extLst>
      <p:ext uri="{BB962C8B-B14F-4D97-AF65-F5344CB8AC3E}">
        <p14:creationId xmlns:p14="http://schemas.microsoft.com/office/powerpoint/2010/main" val="3535412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81" name="Google Shape;68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588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11575d78375_0_4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28" name="Google Shape;828;g11575d78375_0_4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2036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ltLang="en-US" smtClean="0"/>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0A9BACF-38E1-465D-AE3D-0E82DE160386}" type="slidenum">
              <a:rPr lang="en-US" altLang="en-US" smtClean="0">
                <a:latin typeface="Calibri" panose="020F0502020204030204" pitchFamily="34" charset="0"/>
              </a:rPr>
              <a:pPr/>
              <a:t>30</a:t>
            </a:fld>
            <a:endParaRPr lang="en-US" altLang="en-US" smtClean="0">
              <a:latin typeface="Calibri" panose="020F0502020204030204" pitchFamily="34" charset="0"/>
            </a:endParaRPr>
          </a:p>
        </p:txBody>
      </p:sp>
    </p:spTree>
    <p:extLst>
      <p:ext uri="{BB962C8B-B14F-4D97-AF65-F5344CB8AC3E}">
        <p14:creationId xmlns:p14="http://schemas.microsoft.com/office/powerpoint/2010/main" val="1449586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1575d78375_0_5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2" name="Google Shape;912;g11575d78375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3" name="Google Shape;913;g11575d78375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extLst>
      <p:ext uri="{BB962C8B-B14F-4D97-AF65-F5344CB8AC3E}">
        <p14:creationId xmlns:p14="http://schemas.microsoft.com/office/powerpoint/2010/main" val="2896096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3" name="Google Shape;843;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0"/>
          </a:p>
        </p:txBody>
      </p:sp>
      <p:sp>
        <p:nvSpPr>
          <p:cNvPr id="844" name="Google Shape;844;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38</a:t>
            </a:fld>
            <a:endParaRPr/>
          </a:p>
        </p:txBody>
      </p:sp>
    </p:spTree>
    <p:extLst>
      <p:ext uri="{BB962C8B-B14F-4D97-AF65-F5344CB8AC3E}">
        <p14:creationId xmlns:p14="http://schemas.microsoft.com/office/powerpoint/2010/main" val="35089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5" name="Google Shape;855;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6904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11575d78375_0_48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3" name="Google Shape;863;g11575d78375_0_48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4" name="Google Shape;864;g11575d78375_0_48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extLst>
      <p:ext uri="{BB962C8B-B14F-4D97-AF65-F5344CB8AC3E}">
        <p14:creationId xmlns:p14="http://schemas.microsoft.com/office/powerpoint/2010/main" val="12420666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fontAlgn="base"/>
            <a:endParaRPr lang="en-US" dirty="0"/>
          </a:p>
        </p:txBody>
      </p:sp>
      <p:sp>
        <p:nvSpPr>
          <p:cNvPr id="882" name="Google Shape;88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728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ahoma"/>
                <a:ea typeface="Tahoma"/>
                <a:cs typeface="Tahoma"/>
                <a:sym typeface="Tahoma"/>
              </a:rPr>
              <a:t>42</a:t>
            </a:fld>
            <a:endParaRPr lang="en-US" sz="1200" b="0" i="0" u="none" strike="noStrike" cap="none">
              <a:solidFill>
                <a:schemeClr val="dk1"/>
              </a:solidFill>
              <a:latin typeface="Tahoma"/>
              <a:ea typeface="Tahoma"/>
              <a:cs typeface="Tahoma"/>
              <a:sym typeface="Tahoma"/>
            </a:endParaRPr>
          </a:p>
        </p:txBody>
      </p:sp>
    </p:spTree>
    <p:extLst>
      <p:ext uri="{BB962C8B-B14F-4D97-AF65-F5344CB8AC3E}">
        <p14:creationId xmlns:p14="http://schemas.microsoft.com/office/powerpoint/2010/main" val="3849987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9" name="Google Shape;529;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514350" lvl="0" indent="-400050" algn="l" rtl="0">
              <a:lnSpc>
                <a:spcPct val="150000"/>
              </a:lnSpc>
              <a:spcBef>
                <a:spcPts val="0"/>
              </a:spcBef>
              <a:spcAft>
                <a:spcPts val="0"/>
              </a:spcAft>
              <a:buClr>
                <a:schemeClr val="dk1"/>
              </a:buClr>
              <a:buSzPts val="1800"/>
              <a:buFont typeface="Arial"/>
              <a:buNone/>
            </a:pPr>
            <a:endParaRPr/>
          </a:p>
        </p:txBody>
      </p:sp>
      <p:sp>
        <p:nvSpPr>
          <p:cNvPr id="530" name="Google Shape;530;p4: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Lecture-1</a:t>
            </a:r>
            <a:endParaRPr/>
          </a:p>
        </p:txBody>
      </p:sp>
      <p:sp>
        <p:nvSpPr>
          <p:cNvPr id="531" name="Google Shape;531;p4: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1466981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xmlns="" id="{F8EACB86-9679-4739-8D2B-6381B6AA2E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spcBef>
                <a:spcPct val="30000"/>
              </a:spcBef>
              <a:defRPr sz="1200">
                <a:solidFill>
                  <a:schemeClr val="tx1"/>
                </a:solidFill>
                <a:latin typeface="Times New Roman" panose="02020603050405020304" pitchFamily="18" charset="0"/>
              </a:defRPr>
            </a:lvl1pPr>
            <a:lvl2pPr marL="742950" indent="-285750" defTabSz="931863">
              <a:spcBef>
                <a:spcPct val="30000"/>
              </a:spcBef>
              <a:defRPr sz="1200">
                <a:solidFill>
                  <a:schemeClr val="tx1"/>
                </a:solidFill>
                <a:latin typeface="Times New Roman" panose="02020603050405020304" pitchFamily="18" charset="0"/>
              </a:defRPr>
            </a:lvl2pPr>
            <a:lvl3pPr marL="1143000" indent="-228600" defTabSz="931863">
              <a:spcBef>
                <a:spcPct val="30000"/>
              </a:spcBef>
              <a:defRPr sz="1200">
                <a:solidFill>
                  <a:schemeClr val="tx1"/>
                </a:solidFill>
                <a:latin typeface="Times New Roman" panose="02020603050405020304" pitchFamily="18" charset="0"/>
              </a:defRPr>
            </a:lvl3pPr>
            <a:lvl4pPr marL="1600200" indent="-228600" defTabSz="931863">
              <a:spcBef>
                <a:spcPct val="30000"/>
              </a:spcBef>
              <a:defRPr sz="1200">
                <a:solidFill>
                  <a:schemeClr val="tx1"/>
                </a:solidFill>
                <a:latin typeface="Times New Roman" panose="02020603050405020304" pitchFamily="18" charset="0"/>
              </a:defRPr>
            </a:lvl4pPr>
            <a:lvl5pPr marL="2057400" indent="-228600" defTabSz="931863">
              <a:spcBef>
                <a:spcPct val="30000"/>
              </a:spcBef>
              <a:defRPr sz="1200">
                <a:solidFill>
                  <a:schemeClr val="tx1"/>
                </a:solidFill>
                <a:latin typeface="Times New Roman" panose="02020603050405020304" pitchFamily="18" charset="0"/>
              </a:defRPr>
            </a:lvl5pPr>
            <a:lvl6pPr marL="2514600" indent="-228600" defTabSz="931863"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31863"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31863"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31863"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buClrTx/>
              <a:buFontTx/>
              <a:buNone/>
              <a:defRPr/>
            </a:pPr>
            <a:fld id="{644945B5-4014-439C-9992-E1FDAB68D16C}" type="slidenum">
              <a:rPr lang="en-US" altLang="en-US">
                <a:solidFill>
                  <a:prstClr val="black"/>
                </a:solidFill>
              </a:rPr>
              <a:pPr algn="r">
                <a:spcBef>
                  <a:spcPct val="0"/>
                </a:spcBef>
                <a:buClrTx/>
                <a:buFontTx/>
                <a:buNone/>
                <a:defRPr/>
              </a:pPr>
              <a:t>44</a:t>
            </a:fld>
            <a:endParaRPr lang="en-US" altLang="en-US">
              <a:solidFill>
                <a:prstClr val="black"/>
              </a:solidFill>
            </a:endParaRPr>
          </a:p>
        </p:txBody>
      </p:sp>
      <p:sp>
        <p:nvSpPr>
          <p:cNvPr id="110595" name="Rectangle 2">
            <a:extLst>
              <a:ext uri="{FF2B5EF4-FFF2-40B4-BE49-F238E27FC236}">
                <a16:creationId xmlns:a16="http://schemas.microsoft.com/office/drawing/2014/main" xmlns="" id="{5F37E99F-4F0F-4B7C-BBE9-E2885BD11CA6}"/>
              </a:ext>
            </a:extLst>
          </p:cNvPr>
          <p:cNvSpPr>
            <a:spLocks noGrp="1" noRot="1" noChangeAspect="1" noChangeArrowheads="1" noTextEdit="1"/>
          </p:cNvSpPr>
          <p:nvPr>
            <p:ph type="sldImg"/>
          </p:nvPr>
        </p:nvSpPr>
        <p:spPr>
          <a:xfrm>
            <a:off x="1196975" y="692150"/>
            <a:ext cx="4618038" cy="3463925"/>
          </a:xfrm>
          <a:ln/>
        </p:spPr>
      </p:sp>
      <p:sp>
        <p:nvSpPr>
          <p:cNvPr id="110596" name="Rectangle 3">
            <a:extLst>
              <a:ext uri="{FF2B5EF4-FFF2-40B4-BE49-F238E27FC236}">
                <a16:creationId xmlns:a16="http://schemas.microsoft.com/office/drawing/2014/main" xmlns="" id="{7CD43606-41F8-4A1C-8EA4-070B98DC62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1303208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681" name="Google Shape;68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4025716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36" name="Google Shape;8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9178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1575d78375_0_5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8" name="Google Shape;888;g11575d78375_0_5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509147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ahoma"/>
                <a:ea typeface="Tahoma"/>
                <a:cs typeface="Tahoma"/>
                <a:sym typeface="Tahoma"/>
              </a:rPr>
              <a:t>50</a:t>
            </a:fld>
            <a:endParaRPr lang="en-US" sz="1200" b="0" i="0" u="none" strike="noStrike" cap="none">
              <a:solidFill>
                <a:schemeClr val="dk1"/>
              </a:solidFill>
              <a:latin typeface="Tahoma"/>
              <a:ea typeface="Tahoma"/>
              <a:cs typeface="Tahoma"/>
              <a:sym typeface="Tahoma"/>
            </a:endParaRPr>
          </a:p>
        </p:txBody>
      </p:sp>
    </p:spTree>
    <p:extLst>
      <p:ext uri="{BB962C8B-B14F-4D97-AF65-F5344CB8AC3E}">
        <p14:creationId xmlns:p14="http://schemas.microsoft.com/office/powerpoint/2010/main" val="39574302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1575d78375_0_6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4" name="Google Shape;934;g11575d78375_0_6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4483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pPr marL="0" marR="0" lvl="0" indent="0" algn="r" defTabSz="931863" rtl="0" eaLnBrk="0" fontAlgn="auto" latinLnBrk="0" hangingPunct="0">
              <a:lnSpc>
                <a:spcPct val="100000"/>
              </a:lnSpc>
              <a:spcBef>
                <a:spcPts val="0"/>
              </a:spcBef>
              <a:spcAft>
                <a:spcPts val="0"/>
              </a:spcAft>
              <a:buClrTx/>
              <a:buSzTx/>
              <a:buFontTx/>
              <a:buNone/>
              <a:tabLst/>
              <a:defRPr/>
            </a:pPr>
            <a:fld id="{8A3DD842-94A4-4A2C-8DA4-BBED29A200B3}" type="slidenum">
              <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rPr>
              <a:pPr marL="0" marR="0" lvl="0" indent="0" algn="r" defTabSz="931863" rtl="0" eaLnBrk="0" fontAlgn="auto" latinLnBrk="0" hangingPunct="0">
                <a:lnSpc>
                  <a:spcPct val="100000"/>
                </a:lnSpc>
                <a:spcBef>
                  <a:spcPts val="0"/>
                </a:spcBef>
                <a:spcAft>
                  <a:spcPts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Times New Roman" panose="02020603050405020304" pitchFamily="18" charset="0"/>
              <a:ea typeface="+mn-ea"/>
              <a:cs typeface="+mn-cs"/>
            </a:endParaRPr>
          </a:p>
        </p:txBody>
      </p:sp>
      <p:sp>
        <p:nvSpPr>
          <p:cNvPr id="125955" name="Rectangle 2"/>
          <p:cNvSpPr>
            <a:spLocks noGrp="1" noRot="1" noChangeAspect="1" noChangeArrowheads="1" noTextEdit="1"/>
          </p:cNvSpPr>
          <p:nvPr>
            <p:ph type="sldImg"/>
          </p:nvPr>
        </p:nvSpPr>
        <p:spPr>
          <a:xfrm>
            <a:off x="1117600" y="696913"/>
            <a:ext cx="4648200" cy="3486150"/>
          </a:xfrm>
          <a:ln/>
        </p:spPr>
      </p:sp>
      <p:sp>
        <p:nvSpPr>
          <p:cNvPr id="1259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455263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1575d78375_0_8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g11575d78375_0_8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3" name="Google Shape;1013;g11575d78375_0_8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55</a:t>
            </a:fld>
            <a:endParaRPr/>
          </a:p>
        </p:txBody>
      </p:sp>
    </p:spTree>
    <p:extLst>
      <p:ext uri="{BB962C8B-B14F-4D97-AF65-F5344CB8AC3E}">
        <p14:creationId xmlns:p14="http://schemas.microsoft.com/office/powerpoint/2010/main" val="510830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p5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40" name="Google Shape;1240;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421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6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60" name="Google Shape;1260;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430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3"/>
        <p:cNvGrpSpPr/>
        <p:nvPr/>
      </p:nvGrpSpPr>
      <p:grpSpPr>
        <a:xfrm>
          <a:off x="0" y="0"/>
          <a:ext cx="0" cy="0"/>
          <a:chOff x="0" y="0"/>
          <a:chExt cx="0" cy="0"/>
        </a:xfrm>
      </p:grpSpPr>
      <p:sp>
        <p:nvSpPr>
          <p:cNvPr id="1404" name="Google Shape;1404;p7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1405" name="Google Shape;1405;p72:notes"/>
          <p:cNvSpPr>
            <a:spLocks noGrp="1" noRot="1" noChangeAspect="1"/>
          </p:cNvSpPr>
          <p:nvPr>
            <p:ph type="sldImg" idx="2"/>
          </p:nvPr>
        </p:nvSpPr>
        <p:spPr>
          <a:xfrm>
            <a:off x="2857500" y="514350"/>
            <a:ext cx="3429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84620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Times New Roman"/>
              <a:buNone/>
            </a:pPr>
            <a:endParaRPr/>
          </a:p>
        </p:txBody>
      </p:sp>
      <p:sp>
        <p:nvSpPr>
          <p:cNvPr id="537" name="Google Shape;53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275417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262063" y="720725"/>
            <a:ext cx="4797425" cy="3598863"/>
          </a:xfrm>
          <a:solidFill>
            <a:srgbClr val="FFFFFF"/>
          </a:solidFill>
          <a:ln/>
        </p:spPr>
      </p:sp>
      <p:sp>
        <p:nvSpPr>
          <p:cNvPr id="87043"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dirty="0"/>
          </a:p>
        </p:txBody>
      </p:sp>
    </p:spTree>
    <p:extLst>
      <p:ext uri="{BB962C8B-B14F-4D97-AF65-F5344CB8AC3E}">
        <p14:creationId xmlns:p14="http://schemas.microsoft.com/office/powerpoint/2010/main" val="755172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Tahoma"/>
                <a:ea typeface="Tahoma"/>
                <a:cs typeface="Tahoma"/>
                <a:sym typeface="Tahoma"/>
              </a:rPr>
              <a:t>8</a:t>
            </a:fld>
            <a:endParaRPr lang="en-US" sz="1200" b="0" i="0" u="none" strike="noStrike" cap="none">
              <a:solidFill>
                <a:schemeClr val="dk1"/>
              </a:solidFill>
              <a:latin typeface="Tahoma"/>
              <a:ea typeface="Tahoma"/>
              <a:cs typeface="Tahoma"/>
              <a:sym typeface="Tahoma"/>
            </a:endParaRPr>
          </a:p>
        </p:txBody>
      </p:sp>
    </p:spTree>
    <p:extLst>
      <p:ext uri="{BB962C8B-B14F-4D97-AF65-F5344CB8AC3E}">
        <p14:creationId xmlns:p14="http://schemas.microsoft.com/office/powerpoint/2010/main" val="2666174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262063" y="720725"/>
            <a:ext cx="4797425" cy="3598863"/>
          </a:xfrm>
          <a:solidFill>
            <a:srgbClr val="FFFFFF"/>
          </a:solidFill>
          <a:ln/>
        </p:spPr>
      </p:sp>
      <p:sp>
        <p:nvSpPr>
          <p:cNvPr id="89091" name="Rectangle 3"/>
          <p:cNvSpPr>
            <a:spLocks noGrp="1" noChangeArrowheads="1"/>
          </p:cNvSpPr>
          <p:nvPr>
            <p:ph type="body" idx="1"/>
          </p:nvPr>
        </p:nvSpPr>
        <p:spPr>
          <a:xfrm>
            <a:off x="974690" y="4559248"/>
            <a:ext cx="5365820" cy="4321201"/>
          </a:xfrm>
          <a:solidFill>
            <a:srgbClr val="FFFFFF"/>
          </a:solidFill>
          <a:ln>
            <a:solidFill>
              <a:srgbClr val="000000"/>
            </a:solidFill>
          </a:ln>
        </p:spPr>
        <p:txBody>
          <a:bodyPr lIns="95017" tIns="47507" rIns="95017" bIns="47507"/>
          <a:lstStyle/>
          <a:p>
            <a:endParaRPr lang="en-US" dirty="0"/>
          </a:p>
        </p:txBody>
      </p:sp>
    </p:spTree>
    <p:extLst>
      <p:ext uri="{BB962C8B-B14F-4D97-AF65-F5344CB8AC3E}">
        <p14:creationId xmlns:p14="http://schemas.microsoft.com/office/powerpoint/2010/main" val="169487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262063" y="720725"/>
            <a:ext cx="4797425" cy="3598863"/>
          </a:xfrm>
          <a:ln/>
        </p:spPr>
      </p:sp>
      <p:sp>
        <p:nvSpPr>
          <p:cNvPr id="92163" name="Rectangle 3"/>
          <p:cNvSpPr>
            <a:spLocks noGrp="1" noChangeArrowheads="1"/>
          </p:cNvSpPr>
          <p:nvPr>
            <p:ph type="body" idx="1"/>
          </p:nvPr>
        </p:nvSpPr>
        <p:spPr>
          <a:xfrm>
            <a:off x="974690" y="4559248"/>
            <a:ext cx="5365820" cy="4321201"/>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017" tIns="47507" rIns="95017" bIns="47507"/>
          <a:lstStyle/>
          <a:p>
            <a:endParaRPr lang="en-US" dirty="0"/>
          </a:p>
        </p:txBody>
      </p:sp>
    </p:spTree>
    <p:extLst>
      <p:ext uri="{BB962C8B-B14F-4D97-AF65-F5344CB8AC3E}">
        <p14:creationId xmlns:p14="http://schemas.microsoft.com/office/powerpoint/2010/main" val="37455427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2"/>
        <p:cNvGrpSpPr/>
        <p:nvPr/>
      </p:nvGrpSpPr>
      <p:grpSpPr>
        <a:xfrm>
          <a:off x="0" y="0"/>
          <a:ext cx="0" cy="0"/>
          <a:chOff x="0" y="0"/>
          <a:chExt cx="0" cy="0"/>
        </a:xfrm>
      </p:grpSpPr>
      <p:sp>
        <p:nvSpPr>
          <p:cNvPr id="33" name="Google Shape;33;p63"/>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34" name="Google Shape;34;p63"/>
          <p:cNvGrpSpPr/>
          <p:nvPr/>
        </p:nvGrpSpPr>
        <p:grpSpPr>
          <a:xfrm>
            <a:off x="2084388" y="6550025"/>
            <a:ext cx="7059612" cy="49213"/>
            <a:chOff x="2083888" y="6550671"/>
            <a:chExt cx="7060112" cy="48665"/>
          </a:xfrm>
        </p:grpSpPr>
        <p:sp>
          <p:nvSpPr>
            <p:cNvPr id="35" name="Google Shape;35;p63"/>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6" name="Google Shape;36;p63"/>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37" name="Google Shape;37;p63"/>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38" name="Google Shape;38;p63"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39" name="Google Shape;39;p63"/>
          <p:cNvGrpSpPr/>
          <p:nvPr/>
        </p:nvGrpSpPr>
        <p:grpSpPr>
          <a:xfrm>
            <a:off x="2133600" y="6553200"/>
            <a:ext cx="7010400" cy="46038"/>
            <a:chOff x="1905000" y="6553200"/>
            <a:chExt cx="7010400" cy="45719"/>
          </a:xfrm>
        </p:grpSpPr>
        <p:sp>
          <p:nvSpPr>
            <p:cNvPr id="40" name="Google Shape;40;p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1" name="Google Shape;41;p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2" name="Google Shape;42;p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43" name="Google Shape;43;p63"/>
          <p:cNvGrpSpPr/>
          <p:nvPr/>
        </p:nvGrpSpPr>
        <p:grpSpPr>
          <a:xfrm>
            <a:off x="0" y="1295400"/>
            <a:ext cx="7010400" cy="46038"/>
            <a:chOff x="1905000" y="6553200"/>
            <a:chExt cx="7010400" cy="45719"/>
          </a:xfrm>
        </p:grpSpPr>
        <p:sp>
          <p:nvSpPr>
            <p:cNvPr id="44" name="Google Shape;44;p63"/>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5" name="Google Shape;45;p63"/>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46" name="Google Shape;46;p63"/>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47" name="Google Shape;47;p63"/>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6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p:cSld name="Title and Vertical Text">
    <p:spTree>
      <p:nvGrpSpPr>
        <p:cNvPr id="1" name="Shape 156"/>
        <p:cNvGrpSpPr/>
        <p:nvPr/>
      </p:nvGrpSpPr>
      <p:grpSpPr>
        <a:xfrm>
          <a:off x="0" y="0"/>
          <a:ext cx="0" cy="0"/>
          <a:chOff x="0" y="0"/>
          <a:chExt cx="0" cy="0"/>
        </a:xfrm>
      </p:grpSpPr>
      <p:grpSp>
        <p:nvGrpSpPr>
          <p:cNvPr id="157" name="Google Shape;157;p82"/>
          <p:cNvGrpSpPr/>
          <p:nvPr/>
        </p:nvGrpSpPr>
        <p:grpSpPr>
          <a:xfrm>
            <a:off x="0" y="1295400"/>
            <a:ext cx="7010400" cy="46038"/>
            <a:chOff x="1905000" y="6553200"/>
            <a:chExt cx="7010400" cy="45719"/>
          </a:xfrm>
        </p:grpSpPr>
        <p:sp>
          <p:nvSpPr>
            <p:cNvPr id="158" name="Google Shape;158;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59" name="Google Shape;159;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0" name="Google Shape;160;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61" name="Google Shape;161;p82"/>
          <p:cNvGrpSpPr/>
          <p:nvPr/>
        </p:nvGrpSpPr>
        <p:grpSpPr>
          <a:xfrm>
            <a:off x="2133600" y="6553200"/>
            <a:ext cx="7010400" cy="46038"/>
            <a:chOff x="1905000" y="6553200"/>
            <a:chExt cx="7010400" cy="45719"/>
          </a:xfrm>
        </p:grpSpPr>
        <p:sp>
          <p:nvSpPr>
            <p:cNvPr id="162" name="Google Shape;162;p82"/>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3" name="Google Shape;163;p82"/>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64" name="Google Shape;164;p82"/>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65" name="Google Shape;165;p82"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66" name="Google Shape;166;p82"/>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67" name="Google Shape;167;p8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8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5006182" y="2567783"/>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7937" y="381002"/>
            <a:ext cx="692151" cy="2193925"/>
          </a:xfrm>
          <a:prstGeom prst="rect">
            <a:avLst/>
          </a:prstGeom>
          <a:noFill/>
          <a:ln w="9525">
            <a:noFill/>
            <a:miter lim="800000"/>
            <a:headEnd/>
            <a:tailEnd/>
          </a:ln>
        </p:spPr>
      </p:pic>
      <p:sp>
        <p:nvSpPr>
          <p:cNvPr id="10" name="TextBox 9"/>
          <p:cNvSpPr txBox="1"/>
          <p:nvPr/>
        </p:nvSpPr>
        <p:spPr>
          <a:xfrm rot="5400000">
            <a:off x="-2794793" y="3826196"/>
            <a:ext cx="5867400" cy="196208"/>
          </a:xfrm>
          <a:prstGeom prst="rect">
            <a:avLst/>
          </a:prstGeom>
          <a:noFill/>
        </p:spPr>
        <p:txBody>
          <a:bodyPr>
            <a:spAutoFit/>
          </a:bodyPr>
          <a:lstStyle/>
          <a:p>
            <a:pPr algn="r" fontAlgn="base">
              <a:spcBef>
                <a:spcPct val="0"/>
              </a:spcBef>
              <a:spcAft>
                <a:spcPct val="0"/>
              </a:spcAft>
              <a:buClrTx/>
              <a:buFontTx/>
              <a:buNone/>
              <a:defRPr/>
            </a:pPr>
            <a:r>
              <a:rPr lang="en-US" sz="675" b="1" kern="1200" dirty="0">
                <a:solidFill>
                  <a:srgbClr val="101141"/>
                </a:solidFill>
                <a:ea typeface="+mn-ea"/>
              </a:rPr>
              <a:t>BITS </a:t>
            </a:r>
            <a:r>
              <a:rPr lang="en-US" sz="675" kern="1200" dirty="0">
                <a:solidFill>
                  <a:srgbClr val="101141"/>
                </a:solidFill>
                <a:ea typeface="+mn-ea"/>
              </a:rPr>
              <a:t>Pilani, Pilani Campus</a:t>
            </a:r>
          </a:p>
        </p:txBody>
      </p:sp>
      <p:sp>
        <p:nvSpPr>
          <p:cNvPr id="3" name="Vertical Text Placeholder 2"/>
          <p:cNvSpPr>
            <a:spLocks noGrp="1"/>
          </p:cNvSpPr>
          <p:nvPr>
            <p:ph type="body" orient="vert" idx="1"/>
          </p:nvPr>
        </p:nvSpPr>
        <p:spPr>
          <a:xfrm>
            <a:off x="1219200" y="38100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16955060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0" name="TextBox 9"/>
          <p:cNvSpPr txBox="1"/>
          <p:nvPr/>
        </p:nvSpPr>
        <p:spPr>
          <a:xfrm>
            <a:off x="-76200" y="5257800"/>
            <a:ext cx="2209800" cy="427040"/>
          </a:xfrm>
          <a:prstGeom prst="rect">
            <a:avLst/>
          </a:prstGeom>
          <a:noFill/>
        </p:spPr>
        <p:txBody>
          <a:bodyPr>
            <a:spAutoFit/>
          </a:bodyPr>
          <a:lstStyle/>
          <a:p>
            <a:pPr algn="ctr" fontAlgn="base">
              <a:spcBef>
                <a:spcPct val="0"/>
              </a:spcBef>
              <a:spcAft>
                <a:spcPct val="0"/>
              </a:spcAft>
              <a:buClrTx/>
              <a:buFontTx/>
              <a:buNone/>
              <a:defRPr/>
            </a:pPr>
            <a:r>
              <a:rPr lang="en-US" sz="2175" b="1" kern="1200" spc="-113" dirty="0">
                <a:solidFill>
                  <a:prstClr val="white"/>
                </a:solidFill>
                <a:ea typeface="+mn-ea"/>
              </a:rPr>
              <a:t>BITS</a:t>
            </a:r>
            <a:r>
              <a:rPr lang="en-US" sz="2175" kern="1200" spc="-113" dirty="0">
                <a:solidFill>
                  <a:prstClr val="white"/>
                </a:solidFill>
                <a:ea typeface="+mn-ea"/>
              </a:rPr>
              <a:t> Pilani</a:t>
            </a:r>
          </a:p>
        </p:txBody>
      </p:sp>
      <p:sp>
        <p:nvSpPr>
          <p:cNvPr id="11" name="TextBox 10"/>
          <p:cNvSpPr txBox="1"/>
          <p:nvPr/>
        </p:nvSpPr>
        <p:spPr>
          <a:xfrm>
            <a:off x="152400" y="5667376"/>
            <a:ext cx="1905000" cy="230832"/>
          </a:xfrm>
          <a:prstGeom prst="rect">
            <a:avLst/>
          </a:prstGeom>
          <a:noFill/>
        </p:spPr>
        <p:txBody>
          <a:bodyPr>
            <a:spAutoFit/>
          </a:bodyPr>
          <a:lstStyle/>
          <a:p>
            <a:pPr fontAlgn="base">
              <a:spcBef>
                <a:spcPct val="0"/>
              </a:spcBef>
              <a:spcAft>
                <a:spcPct val="0"/>
              </a:spcAft>
              <a:buClrTx/>
              <a:buFontTx/>
              <a:buNone/>
              <a:defRPr/>
            </a:pPr>
            <a:r>
              <a:rPr lang="en-US" sz="900" kern="1200" dirty="0">
                <a:solidFill>
                  <a:srgbClr val="FFFFFF"/>
                </a:solidFill>
                <a:ea typeface="+mn-ea"/>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8436340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pPr>
              <a:defRPr/>
            </a:pPr>
            <a:fld id="{460CB459-1A4D-47F4-A8EE-5438035C956C}" type="datetime1">
              <a:rPr lang="en-US">
                <a:solidFill>
                  <a:prstClr val="black">
                    <a:tint val="75000"/>
                  </a:prstClr>
                </a:solidFill>
              </a:rPr>
              <a:pPr>
                <a:defRPr/>
              </a:pPr>
              <a:t>12/1/2024</a:t>
            </a:fld>
            <a:endParaRPr lang="en-US">
              <a:solidFill>
                <a:prstClr val="black">
                  <a:tint val="75000"/>
                </a:prstClr>
              </a:solidFill>
            </a:endParaRPr>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pPr>
              <a:defRPr/>
            </a:pPr>
            <a:fld id="{60DB935C-A2BB-404C-A6C5-67E9068028E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71729326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p:cSld name="Vertical Title and Text">
    <p:spTree>
      <p:nvGrpSpPr>
        <p:cNvPr id="1" name="Shape 169"/>
        <p:cNvGrpSpPr/>
        <p:nvPr/>
      </p:nvGrpSpPr>
      <p:grpSpPr>
        <a:xfrm>
          <a:off x="0" y="0"/>
          <a:ext cx="0" cy="0"/>
          <a:chOff x="0" y="0"/>
          <a:chExt cx="0" cy="0"/>
        </a:xfrm>
      </p:grpSpPr>
      <p:grpSp>
        <p:nvGrpSpPr>
          <p:cNvPr id="170" name="Google Shape;170;p83"/>
          <p:cNvGrpSpPr/>
          <p:nvPr/>
        </p:nvGrpSpPr>
        <p:grpSpPr>
          <a:xfrm rot="5400000">
            <a:off x="5006182" y="2567781"/>
            <a:ext cx="5181600" cy="46037"/>
            <a:chOff x="1905000" y="6553200"/>
            <a:chExt cx="7010400" cy="45719"/>
          </a:xfrm>
        </p:grpSpPr>
        <p:sp>
          <p:nvSpPr>
            <p:cNvPr id="171" name="Google Shape;171;p83"/>
            <p:cNvSpPr/>
            <p:nvPr/>
          </p:nvSpPr>
          <p:spPr>
            <a:xfrm>
              <a:off x="4267574" y="6553200"/>
              <a:ext cx="2328209"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2" name="Google Shape;172;p83"/>
            <p:cNvSpPr/>
            <p:nvPr/>
          </p:nvSpPr>
          <p:spPr>
            <a:xfrm>
              <a:off x="1905000" y="6553200"/>
              <a:ext cx="2362574"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73" name="Google Shape;173;p83"/>
            <p:cNvSpPr/>
            <p:nvPr/>
          </p:nvSpPr>
          <p:spPr>
            <a:xfrm>
              <a:off x="6587191" y="6553200"/>
              <a:ext cx="2328209"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74" name="Google Shape;174;p83" descr="Picture 7.png"/>
          <p:cNvPicPr preferRelativeResize="0"/>
          <p:nvPr/>
        </p:nvPicPr>
        <p:blipFill rotWithShape="1">
          <a:blip r:embed="rId2">
            <a:alphaModFix/>
          </a:blip>
          <a:srcRect l="5336" t="1923"/>
          <a:stretch/>
        </p:blipFill>
        <p:spPr>
          <a:xfrm>
            <a:off x="-7938" y="381000"/>
            <a:ext cx="692151" cy="2193925"/>
          </a:xfrm>
          <a:prstGeom prst="rect">
            <a:avLst/>
          </a:prstGeom>
          <a:noFill/>
          <a:ln>
            <a:noFill/>
          </a:ln>
        </p:spPr>
      </p:pic>
      <p:sp>
        <p:nvSpPr>
          <p:cNvPr id="175" name="Google Shape;175;p83"/>
          <p:cNvSpPr txBox="1"/>
          <p:nvPr/>
        </p:nvSpPr>
        <p:spPr>
          <a:xfrm rot="5400000">
            <a:off x="-2794793" y="3809206"/>
            <a:ext cx="5867400" cy="23018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900" b="1">
                <a:solidFill>
                  <a:srgbClr val="101141"/>
                </a:solidFill>
                <a:latin typeface="Arial"/>
                <a:ea typeface="Arial"/>
                <a:cs typeface="Arial"/>
                <a:sym typeface="Arial"/>
              </a:rPr>
              <a:t>BITS </a:t>
            </a:r>
            <a:r>
              <a:rPr lang="en-US" sz="900">
                <a:solidFill>
                  <a:srgbClr val="101141"/>
                </a:solidFill>
                <a:latin typeface="Arial"/>
                <a:ea typeface="Arial"/>
                <a:cs typeface="Arial"/>
                <a:sym typeface="Arial"/>
              </a:rPr>
              <a:t>Pilani, Pilani Campus</a:t>
            </a:r>
            <a:endParaRPr/>
          </a:p>
        </p:txBody>
      </p:sp>
      <p:sp>
        <p:nvSpPr>
          <p:cNvPr id="176" name="Google Shape;176;p83"/>
          <p:cNvSpPr txBox="1">
            <a:spLocks noGrp="1"/>
          </p:cNvSpPr>
          <p:nvPr>
            <p:ph type="body" idx="1"/>
          </p:nvPr>
        </p:nvSpPr>
        <p:spPr>
          <a:xfrm rot="5400000">
            <a:off x="1303338" y="296862"/>
            <a:ext cx="5851525" cy="6019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7" name="Google Shape;177;p83"/>
          <p:cNvSpPr txBox="1">
            <a:spLocks noGrp="1"/>
          </p:cNvSpPr>
          <p:nvPr>
            <p:ph type="body" idx="2"/>
          </p:nvPr>
        </p:nvSpPr>
        <p:spPr>
          <a:xfrm rot="5400000">
            <a:off x="5410200" y="2743200"/>
            <a:ext cx="58674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blipFill>
          <a:blip r:embed="rId2">
            <a:alphaModFix/>
          </a:blip>
          <a:stretch>
            <a:fillRect/>
          </a:stretch>
        </a:blipFill>
        <a:effectLst/>
      </p:bgPr>
    </p:bg>
    <p:spTree>
      <p:nvGrpSpPr>
        <p:cNvPr id="1" name="Shape 178"/>
        <p:cNvGrpSpPr/>
        <p:nvPr/>
      </p:nvGrpSpPr>
      <p:grpSpPr>
        <a:xfrm>
          <a:off x="0" y="0"/>
          <a:ext cx="0" cy="0"/>
          <a:chOff x="0" y="0"/>
          <a:chExt cx="0" cy="0"/>
        </a:xfrm>
      </p:grpSpPr>
      <p:sp>
        <p:nvSpPr>
          <p:cNvPr id="179" name="Google Shape;179;p84"/>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Arial"/>
              <a:ea typeface="Arial"/>
              <a:cs typeface="Arial"/>
              <a:sym typeface="Arial"/>
            </a:endParaRPr>
          </a:p>
        </p:txBody>
      </p:sp>
      <p:sp>
        <p:nvSpPr>
          <p:cNvPr id="180" name="Google Shape;180;p84"/>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1" name="Google Shape;181;p84"/>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82" name="Google Shape;182;p84"/>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183" name="Google Shape;183;p84"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184" name="Google Shape;184;p84"/>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185" name="Google Shape;185;p84"/>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186" name="Google Shape;186;p84"/>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7" name="Google Shape;187;p84"/>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188"/>
        <p:cNvGrpSpPr/>
        <p:nvPr/>
      </p:nvGrpSpPr>
      <p:grpSpPr>
        <a:xfrm>
          <a:off x="0" y="0"/>
          <a:ext cx="0" cy="0"/>
          <a:chOff x="0" y="0"/>
          <a:chExt cx="0" cy="0"/>
        </a:xfrm>
      </p:grpSpPr>
      <p:sp>
        <p:nvSpPr>
          <p:cNvPr id="189" name="Google Shape;189;p8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8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8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04"/>
        <p:cNvGrpSpPr/>
        <p:nvPr/>
      </p:nvGrpSpPr>
      <p:grpSpPr>
        <a:xfrm>
          <a:off x="0" y="0"/>
          <a:ext cx="0" cy="0"/>
          <a:chOff x="0" y="0"/>
          <a:chExt cx="0" cy="0"/>
        </a:xfrm>
      </p:grpSpPr>
      <p:sp>
        <p:nvSpPr>
          <p:cNvPr id="205" name="Google Shape;205;p66"/>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206" name="Google Shape;206;p66"/>
          <p:cNvGrpSpPr/>
          <p:nvPr/>
        </p:nvGrpSpPr>
        <p:grpSpPr>
          <a:xfrm>
            <a:off x="2084388" y="6550025"/>
            <a:ext cx="7059612" cy="49213"/>
            <a:chOff x="2083888" y="6550671"/>
            <a:chExt cx="7060112" cy="48665"/>
          </a:xfrm>
        </p:grpSpPr>
        <p:sp>
          <p:nvSpPr>
            <p:cNvPr id="207" name="Google Shape;207;p66"/>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08" name="Google Shape;208;p66"/>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09" name="Google Shape;209;p66"/>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pic>
        <p:nvPicPr>
          <p:cNvPr id="210" name="Google Shape;210;p66"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211" name="Google Shape;211;p66"/>
          <p:cNvGrpSpPr/>
          <p:nvPr/>
        </p:nvGrpSpPr>
        <p:grpSpPr>
          <a:xfrm>
            <a:off x="2133600" y="6553200"/>
            <a:ext cx="7010400" cy="46038"/>
            <a:chOff x="1905000" y="6553200"/>
            <a:chExt cx="7010400" cy="45719"/>
          </a:xfrm>
        </p:grpSpPr>
        <p:sp>
          <p:nvSpPr>
            <p:cNvPr id="212" name="Google Shape;212;p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3" name="Google Shape;213;p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4" name="Google Shape;214;p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grpSp>
        <p:nvGrpSpPr>
          <p:cNvPr id="215" name="Google Shape;215;p66"/>
          <p:cNvGrpSpPr/>
          <p:nvPr/>
        </p:nvGrpSpPr>
        <p:grpSpPr>
          <a:xfrm>
            <a:off x="0" y="1295400"/>
            <a:ext cx="7010400" cy="46038"/>
            <a:chOff x="1905000" y="6553200"/>
            <a:chExt cx="7010400" cy="45719"/>
          </a:xfrm>
        </p:grpSpPr>
        <p:sp>
          <p:nvSpPr>
            <p:cNvPr id="216" name="Google Shape;216;p66"/>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7" name="Google Shape;217;p66"/>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sp>
          <p:nvSpPr>
            <p:cNvPr id="218" name="Google Shape;218;p66"/>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rgbClr val="FFFFFF"/>
                </a:solidFill>
                <a:latin typeface="Tahoma"/>
                <a:ea typeface="Tahoma"/>
                <a:cs typeface="Tahoma"/>
                <a:sym typeface="Tahoma"/>
              </a:endParaRPr>
            </a:p>
          </p:txBody>
        </p:sp>
      </p:grpSp>
      <p:sp>
        <p:nvSpPr>
          <p:cNvPr id="219" name="Google Shape;219;p66"/>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0" name="Google Shape;220;p66"/>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34"/>
        <p:cNvGrpSpPr/>
        <p:nvPr/>
      </p:nvGrpSpPr>
      <p:grpSpPr>
        <a:xfrm>
          <a:off x="0" y="0"/>
          <a:ext cx="0" cy="0"/>
          <a:chOff x="0" y="0"/>
          <a:chExt cx="0" cy="0"/>
        </a:xfrm>
      </p:grpSpPr>
      <p:sp>
        <p:nvSpPr>
          <p:cNvPr id="235" name="Google Shape;235;p7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6" name="Google Shape;236;p7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37" name="Google Shape;237;p7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8" name="Google Shape;238;p7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39" name="Google Shape;239;p7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
        <p:cNvGrpSpPr/>
        <p:nvPr/>
      </p:nvGrpSpPr>
      <p:grpSpPr>
        <a:xfrm>
          <a:off x="0" y="0"/>
          <a:ext cx="0" cy="0"/>
          <a:chOff x="0" y="0"/>
          <a:chExt cx="0" cy="0"/>
        </a:xfrm>
      </p:grpSpPr>
      <p:sp>
        <p:nvSpPr>
          <p:cNvPr id="241" name="Google Shape;241;p7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2" name="Google Shape;242;p7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3" name="Google Shape;243;p7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4" name="Google Shape;244;p7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_Title and Content">
  <p:cSld name="3_Title and Content">
    <p:spTree>
      <p:nvGrpSpPr>
        <p:cNvPr id="1" name="Shape 245"/>
        <p:cNvGrpSpPr/>
        <p:nvPr/>
      </p:nvGrpSpPr>
      <p:grpSpPr>
        <a:xfrm>
          <a:off x="0" y="0"/>
          <a:ext cx="0" cy="0"/>
          <a:chOff x="0" y="0"/>
          <a:chExt cx="0" cy="0"/>
        </a:xfrm>
      </p:grpSpPr>
      <p:sp>
        <p:nvSpPr>
          <p:cNvPr id="246" name="Google Shape;246;p86"/>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47" name="Google Shape;247;p8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8" name="Google Shape;248;p86"/>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49" name="Google Shape;249;p86"/>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50"/>
        <p:cNvGrpSpPr/>
        <p:nvPr/>
      </p:nvGrpSpPr>
      <p:grpSpPr>
        <a:xfrm>
          <a:off x="0" y="0"/>
          <a:ext cx="0" cy="0"/>
          <a:chOff x="0" y="0"/>
          <a:chExt cx="0" cy="0"/>
        </a:xfrm>
      </p:grpSpPr>
      <p:sp>
        <p:nvSpPr>
          <p:cNvPr id="251" name="Google Shape;251;p87"/>
          <p:cNvSpPr txBox="1">
            <a:spLocks noGrp="1"/>
          </p:cNvSpPr>
          <p:nvPr>
            <p:ph type="title"/>
          </p:nvPr>
        </p:nvSpPr>
        <p:spPr>
          <a:xfrm>
            <a:off x="395536" y="274638"/>
            <a:ext cx="6120680" cy="850106"/>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2" name="Google Shape;252;p8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3" name="Google Shape;253;p87"/>
          <p:cNvSpPr txBox="1">
            <a:spLocks noGrp="1"/>
          </p:cNvSpPr>
          <p:nvPr>
            <p:ph type="ftr" idx="11"/>
          </p:nvPr>
        </p:nvSpPr>
        <p:spPr>
          <a:xfrm>
            <a:off x="2195736" y="6237312"/>
            <a:ext cx="4392488"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1">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4" name="Google Shape;254;p87"/>
          <p:cNvSpPr txBox="1">
            <a:spLocks noGrp="1"/>
          </p:cNvSpPr>
          <p:nvPr>
            <p:ph type="sldNum" idx="12"/>
          </p:nvPr>
        </p:nvSpPr>
        <p:spPr>
          <a:xfrm>
            <a:off x="8532440" y="6237312"/>
            <a:ext cx="611560" cy="293117"/>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b="1">
                <a:solidFill>
                  <a:schemeClr val="dk1"/>
                </a:solidFill>
                <a:latin typeface="Tahoma"/>
                <a:ea typeface="Tahoma"/>
                <a:cs typeface="Tahoma"/>
                <a:sym typeface="Tahoma"/>
              </a:defRPr>
            </a:lvl1pPr>
            <a:lvl2pPr marL="0" marR="0" lvl="1" indent="0" algn="l" rtl="0">
              <a:spcBef>
                <a:spcPts val="0"/>
              </a:spcBef>
              <a:spcAft>
                <a:spcPts val="0"/>
              </a:spcAft>
              <a:buNone/>
              <a:defRPr sz="1600" b="1">
                <a:solidFill>
                  <a:schemeClr val="dk1"/>
                </a:solidFill>
                <a:latin typeface="Tahoma"/>
                <a:ea typeface="Tahoma"/>
                <a:cs typeface="Tahoma"/>
                <a:sym typeface="Tahoma"/>
              </a:defRPr>
            </a:lvl2pPr>
            <a:lvl3pPr marL="0" marR="0" lvl="2" indent="0" algn="l" rtl="0">
              <a:spcBef>
                <a:spcPts val="0"/>
              </a:spcBef>
              <a:spcAft>
                <a:spcPts val="0"/>
              </a:spcAft>
              <a:buNone/>
              <a:defRPr sz="1600" b="1">
                <a:solidFill>
                  <a:schemeClr val="dk1"/>
                </a:solidFill>
                <a:latin typeface="Tahoma"/>
                <a:ea typeface="Tahoma"/>
                <a:cs typeface="Tahoma"/>
                <a:sym typeface="Tahoma"/>
              </a:defRPr>
            </a:lvl3pPr>
            <a:lvl4pPr marL="0" marR="0" lvl="3" indent="0" algn="l" rtl="0">
              <a:spcBef>
                <a:spcPts val="0"/>
              </a:spcBef>
              <a:spcAft>
                <a:spcPts val="0"/>
              </a:spcAft>
              <a:buNone/>
              <a:defRPr sz="1600" b="1">
                <a:solidFill>
                  <a:schemeClr val="dk1"/>
                </a:solidFill>
                <a:latin typeface="Tahoma"/>
                <a:ea typeface="Tahoma"/>
                <a:cs typeface="Tahoma"/>
                <a:sym typeface="Tahoma"/>
              </a:defRPr>
            </a:lvl4pPr>
            <a:lvl5pPr marL="0" marR="0" lvl="4" indent="0" algn="l" rtl="0">
              <a:spcBef>
                <a:spcPts val="0"/>
              </a:spcBef>
              <a:spcAft>
                <a:spcPts val="0"/>
              </a:spcAft>
              <a:buNone/>
              <a:defRPr sz="1600" b="1">
                <a:solidFill>
                  <a:schemeClr val="dk1"/>
                </a:solidFill>
                <a:latin typeface="Tahoma"/>
                <a:ea typeface="Tahoma"/>
                <a:cs typeface="Tahoma"/>
                <a:sym typeface="Tahoma"/>
              </a:defRPr>
            </a:lvl5pPr>
            <a:lvl6pPr marL="0" marR="0" lvl="5" indent="0" algn="l" rtl="0">
              <a:spcBef>
                <a:spcPts val="0"/>
              </a:spcBef>
              <a:spcAft>
                <a:spcPts val="0"/>
              </a:spcAft>
              <a:buNone/>
              <a:defRPr sz="1600" b="1">
                <a:solidFill>
                  <a:schemeClr val="dk1"/>
                </a:solidFill>
                <a:latin typeface="Tahoma"/>
                <a:ea typeface="Tahoma"/>
                <a:cs typeface="Tahoma"/>
                <a:sym typeface="Tahoma"/>
              </a:defRPr>
            </a:lvl6pPr>
            <a:lvl7pPr marL="0" marR="0" lvl="6" indent="0" algn="l" rtl="0">
              <a:spcBef>
                <a:spcPts val="0"/>
              </a:spcBef>
              <a:spcAft>
                <a:spcPts val="0"/>
              </a:spcAft>
              <a:buNone/>
              <a:defRPr sz="1600" b="1">
                <a:solidFill>
                  <a:schemeClr val="dk1"/>
                </a:solidFill>
                <a:latin typeface="Tahoma"/>
                <a:ea typeface="Tahoma"/>
                <a:cs typeface="Tahoma"/>
                <a:sym typeface="Tahoma"/>
              </a:defRPr>
            </a:lvl7pPr>
            <a:lvl8pPr marL="0" marR="0" lvl="7" indent="0" algn="l" rtl="0">
              <a:spcBef>
                <a:spcPts val="0"/>
              </a:spcBef>
              <a:spcAft>
                <a:spcPts val="0"/>
              </a:spcAft>
              <a:buNone/>
              <a:defRPr sz="1600" b="1">
                <a:solidFill>
                  <a:schemeClr val="dk1"/>
                </a:solidFill>
                <a:latin typeface="Tahoma"/>
                <a:ea typeface="Tahoma"/>
                <a:cs typeface="Tahoma"/>
                <a:sym typeface="Tahoma"/>
              </a:defRPr>
            </a:lvl8pPr>
            <a:lvl9pPr marL="0" marR="0" lvl="8" indent="0" algn="l" rtl="0">
              <a:spcBef>
                <a:spcPts val="0"/>
              </a:spcBef>
              <a:spcAft>
                <a:spcPts val="0"/>
              </a:spcAft>
              <a:buNone/>
              <a:defRPr sz="1600" b="1">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Google Shape;256;p8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7" name="Google Shape;257;p8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58" name="Google Shape;258;p8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59" name="Google Shape;259;p8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0" name="Google Shape;260;p8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9"/>
        <p:cNvGrpSpPr/>
        <p:nvPr/>
      </p:nvGrpSpPr>
      <p:grpSpPr>
        <a:xfrm>
          <a:off x="0" y="0"/>
          <a:ext cx="0" cy="0"/>
          <a:chOff x="0" y="0"/>
          <a:chExt cx="0" cy="0"/>
        </a:xfrm>
      </p:grpSpPr>
      <p:sp>
        <p:nvSpPr>
          <p:cNvPr id="50" name="Google Shape;50;p64"/>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grpSp>
        <p:nvGrpSpPr>
          <p:cNvPr id="51" name="Google Shape;51;p64"/>
          <p:cNvGrpSpPr/>
          <p:nvPr/>
        </p:nvGrpSpPr>
        <p:grpSpPr>
          <a:xfrm>
            <a:off x="2084388" y="6550025"/>
            <a:ext cx="7059612" cy="49213"/>
            <a:chOff x="2083888" y="6550671"/>
            <a:chExt cx="7060112" cy="48665"/>
          </a:xfrm>
        </p:grpSpPr>
        <p:sp>
          <p:nvSpPr>
            <p:cNvPr id="52" name="Google Shape;52;p64"/>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3" name="Google Shape;53;p64"/>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4" name="Google Shape;54;p64"/>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pic>
        <p:nvPicPr>
          <p:cNvPr id="55" name="Google Shape;55;p64"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56" name="Google Shape;56;p64"/>
          <p:cNvGrpSpPr/>
          <p:nvPr/>
        </p:nvGrpSpPr>
        <p:grpSpPr>
          <a:xfrm>
            <a:off x="2133600" y="6553200"/>
            <a:ext cx="7010400" cy="46038"/>
            <a:chOff x="1905000" y="6553200"/>
            <a:chExt cx="7010400" cy="45719"/>
          </a:xfrm>
        </p:grpSpPr>
        <p:sp>
          <p:nvSpPr>
            <p:cNvPr id="57" name="Google Shape;57;p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8" name="Google Shape;58;p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59" name="Google Shape;59;p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grpSp>
        <p:nvGrpSpPr>
          <p:cNvPr id="60" name="Google Shape;60;p64"/>
          <p:cNvGrpSpPr/>
          <p:nvPr/>
        </p:nvGrpSpPr>
        <p:grpSpPr>
          <a:xfrm>
            <a:off x="0" y="1295400"/>
            <a:ext cx="7010400" cy="46038"/>
            <a:chOff x="1905000" y="6553200"/>
            <a:chExt cx="7010400" cy="45719"/>
          </a:xfrm>
        </p:grpSpPr>
        <p:sp>
          <p:nvSpPr>
            <p:cNvPr id="61" name="Google Shape;61;p64"/>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62" name="Google Shape;62;p64"/>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63" name="Google Shape;63;p64"/>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sp>
        <p:nvSpPr>
          <p:cNvPr id="64" name="Google Shape;64;p64"/>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6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61"/>
        <p:cNvGrpSpPr/>
        <p:nvPr/>
      </p:nvGrpSpPr>
      <p:grpSpPr>
        <a:xfrm>
          <a:off x="0" y="0"/>
          <a:ext cx="0" cy="0"/>
          <a:chOff x="0" y="0"/>
          <a:chExt cx="0" cy="0"/>
        </a:xfrm>
      </p:grpSpPr>
      <p:sp>
        <p:nvSpPr>
          <p:cNvPr id="262" name="Google Shape;262;p8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3" name="Google Shape;263;p8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4" name="Google Shape;264;p8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65" name="Google Shape;265;p8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6" name="Google Shape;266;p8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67" name="Google Shape;267;p8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68"/>
        <p:cNvGrpSpPr/>
        <p:nvPr/>
      </p:nvGrpSpPr>
      <p:grpSpPr>
        <a:xfrm>
          <a:off x="0" y="0"/>
          <a:ext cx="0" cy="0"/>
          <a:chOff x="0" y="0"/>
          <a:chExt cx="0" cy="0"/>
        </a:xfrm>
      </p:grpSpPr>
      <p:sp>
        <p:nvSpPr>
          <p:cNvPr id="269" name="Google Shape;269;p9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0" name="Google Shape;270;p9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1" name="Google Shape;271;p9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72" name="Google Shape;272;p9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3" name="Google Shape;273;p9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74" name="Google Shape;274;p9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5" name="Google Shape;275;p9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6" name="Google Shape;276;p9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7"/>
        <p:cNvGrpSpPr/>
        <p:nvPr/>
      </p:nvGrpSpPr>
      <p:grpSpPr>
        <a:xfrm>
          <a:off x="0" y="0"/>
          <a:ext cx="0" cy="0"/>
          <a:chOff x="0" y="0"/>
          <a:chExt cx="0" cy="0"/>
        </a:xfrm>
      </p:grpSpPr>
      <p:sp>
        <p:nvSpPr>
          <p:cNvPr id="278" name="Google Shape;278;p9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79" name="Google Shape;279;p9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0" name="Google Shape;280;p9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81"/>
        <p:cNvGrpSpPr/>
        <p:nvPr/>
      </p:nvGrpSpPr>
      <p:grpSpPr>
        <a:xfrm>
          <a:off x="0" y="0"/>
          <a:ext cx="0" cy="0"/>
          <a:chOff x="0" y="0"/>
          <a:chExt cx="0" cy="0"/>
        </a:xfrm>
      </p:grpSpPr>
      <p:sp>
        <p:nvSpPr>
          <p:cNvPr id="282" name="Google Shape;282;p92"/>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3" name="Google Shape;283;p92"/>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284" name="Google Shape;284;p92"/>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85" name="Google Shape;285;p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6" name="Google Shape;286;p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87" name="Google Shape;287;p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88"/>
        <p:cNvGrpSpPr/>
        <p:nvPr/>
      </p:nvGrpSpPr>
      <p:grpSpPr>
        <a:xfrm>
          <a:off x="0" y="0"/>
          <a:ext cx="0" cy="0"/>
          <a:chOff x="0" y="0"/>
          <a:chExt cx="0" cy="0"/>
        </a:xfrm>
      </p:grpSpPr>
      <p:sp>
        <p:nvSpPr>
          <p:cNvPr id="289" name="Google Shape;289;p93"/>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0" name="Google Shape;290;p93"/>
          <p:cNvSpPr>
            <a:spLocks noGrp="1"/>
          </p:cNvSpPr>
          <p:nvPr>
            <p:ph type="pic" idx="2"/>
          </p:nvPr>
        </p:nvSpPr>
        <p:spPr>
          <a:xfrm>
            <a:off x="1792288" y="612775"/>
            <a:ext cx="5486400" cy="4114800"/>
          </a:xfrm>
          <a:prstGeom prst="rect">
            <a:avLst/>
          </a:prstGeom>
          <a:noFill/>
          <a:ln>
            <a:noFill/>
          </a:ln>
        </p:spPr>
      </p:sp>
      <p:sp>
        <p:nvSpPr>
          <p:cNvPr id="291" name="Google Shape;291;p93"/>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292" name="Google Shape;292;p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93" name="Google Shape;293;p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94" name="Google Shape;294;p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95"/>
        <p:cNvGrpSpPr/>
        <p:nvPr/>
      </p:nvGrpSpPr>
      <p:grpSpPr>
        <a:xfrm>
          <a:off x="0" y="0"/>
          <a:ext cx="0" cy="0"/>
          <a:chOff x="0" y="0"/>
          <a:chExt cx="0" cy="0"/>
        </a:xfrm>
      </p:grpSpPr>
      <p:sp>
        <p:nvSpPr>
          <p:cNvPr id="296" name="Google Shape;296;p9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7" name="Google Shape;297;p94"/>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8" name="Google Shape;298;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299" name="Google Shape;299;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300" name="Google Shape;300;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01"/>
        <p:cNvGrpSpPr/>
        <p:nvPr/>
      </p:nvGrpSpPr>
      <p:grpSpPr>
        <a:xfrm>
          <a:off x="0" y="0"/>
          <a:ext cx="0" cy="0"/>
          <a:chOff x="0" y="0"/>
          <a:chExt cx="0" cy="0"/>
        </a:xfrm>
      </p:grpSpPr>
      <p:sp>
        <p:nvSpPr>
          <p:cNvPr id="302" name="Google Shape;302;p95"/>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3" name="Google Shape;303;p95"/>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4" name="Google Shape;304;p9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305" name="Google Shape;305;p9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600">
                <a:solidFill>
                  <a:schemeClr val="dk1"/>
                </a:solidFill>
                <a:latin typeface="Tahoma"/>
                <a:ea typeface="Tahoma"/>
                <a:cs typeface="Tahoma"/>
                <a:sym typeface="Tahoma"/>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306" name="Google Shape;306;p9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None/>
              <a:defRPr sz="1600">
                <a:solidFill>
                  <a:schemeClr val="dk1"/>
                </a:solidFill>
                <a:latin typeface="Tahoma"/>
                <a:ea typeface="Tahoma"/>
                <a:cs typeface="Tahoma"/>
                <a:sym typeface="Tahoma"/>
              </a:defRPr>
            </a:lvl1pPr>
            <a:lvl2pPr marL="0" marR="0" lvl="1" indent="0" algn="l" rtl="0">
              <a:spcBef>
                <a:spcPts val="0"/>
              </a:spcBef>
              <a:spcAft>
                <a:spcPts val="0"/>
              </a:spcAft>
              <a:buNone/>
              <a:defRPr sz="1600">
                <a:solidFill>
                  <a:schemeClr val="dk1"/>
                </a:solidFill>
                <a:latin typeface="Tahoma"/>
                <a:ea typeface="Tahoma"/>
                <a:cs typeface="Tahoma"/>
                <a:sym typeface="Tahoma"/>
              </a:defRPr>
            </a:lvl2pPr>
            <a:lvl3pPr marL="0" marR="0" lvl="2" indent="0" algn="l" rtl="0">
              <a:spcBef>
                <a:spcPts val="0"/>
              </a:spcBef>
              <a:spcAft>
                <a:spcPts val="0"/>
              </a:spcAft>
              <a:buNone/>
              <a:defRPr sz="1600">
                <a:solidFill>
                  <a:schemeClr val="dk1"/>
                </a:solidFill>
                <a:latin typeface="Tahoma"/>
                <a:ea typeface="Tahoma"/>
                <a:cs typeface="Tahoma"/>
                <a:sym typeface="Tahoma"/>
              </a:defRPr>
            </a:lvl3pPr>
            <a:lvl4pPr marL="0" marR="0" lvl="3" indent="0" algn="l" rtl="0">
              <a:spcBef>
                <a:spcPts val="0"/>
              </a:spcBef>
              <a:spcAft>
                <a:spcPts val="0"/>
              </a:spcAft>
              <a:buNone/>
              <a:defRPr sz="1600">
                <a:solidFill>
                  <a:schemeClr val="dk1"/>
                </a:solidFill>
                <a:latin typeface="Tahoma"/>
                <a:ea typeface="Tahoma"/>
                <a:cs typeface="Tahoma"/>
                <a:sym typeface="Tahoma"/>
              </a:defRPr>
            </a:lvl4pPr>
            <a:lvl5pPr marL="0" marR="0" lvl="4" indent="0" algn="l" rtl="0">
              <a:spcBef>
                <a:spcPts val="0"/>
              </a:spcBef>
              <a:spcAft>
                <a:spcPts val="0"/>
              </a:spcAft>
              <a:buNone/>
              <a:defRPr sz="1600">
                <a:solidFill>
                  <a:schemeClr val="dk1"/>
                </a:solidFill>
                <a:latin typeface="Tahoma"/>
                <a:ea typeface="Tahoma"/>
                <a:cs typeface="Tahoma"/>
                <a:sym typeface="Tahoma"/>
              </a:defRPr>
            </a:lvl5pPr>
            <a:lvl6pPr marL="0" marR="0" lvl="5" indent="0" algn="l" rtl="0">
              <a:spcBef>
                <a:spcPts val="0"/>
              </a:spcBef>
              <a:spcAft>
                <a:spcPts val="0"/>
              </a:spcAft>
              <a:buNone/>
              <a:defRPr sz="1600">
                <a:solidFill>
                  <a:schemeClr val="dk1"/>
                </a:solidFill>
                <a:latin typeface="Tahoma"/>
                <a:ea typeface="Tahoma"/>
                <a:cs typeface="Tahoma"/>
                <a:sym typeface="Tahoma"/>
              </a:defRPr>
            </a:lvl6pPr>
            <a:lvl7pPr marL="0" marR="0" lvl="6" indent="0" algn="l" rtl="0">
              <a:spcBef>
                <a:spcPts val="0"/>
              </a:spcBef>
              <a:spcAft>
                <a:spcPts val="0"/>
              </a:spcAft>
              <a:buNone/>
              <a:defRPr sz="1600">
                <a:solidFill>
                  <a:schemeClr val="dk1"/>
                </a:solidFill>
                <a:latin typeface="Tahoma"/>
                <a:ea typeface="Tahoma"/>
                <a:cs typeface="Tahoma"/>
                <a:sym typeface="Tahoma"/>
              </a:defRPr>
            </a:lvl7pPr>
            <a:lvl8pPr marL="0" marR="0" lvl="7" indent="0" algn="l" rtl="0">
              <a:spcBef>
                <a:spcPts val="0"/>
              </a:spcBef>
              <a:spcAft>
                <a:spcPts val="0"/>
              </a:spcAft>
              <a:buNone/>
              <a:defRPr sz="1600">
                <a:solidFill>
                  <a:schemeClr val="dk1"/>
                </a:solidFill>
                <a:latin typeface="Tahoma"/>
                <a:ea typeface="Tahoma"/>
                <a:cs typeface="Tahoma"/>
                <a:sym typeface="Tahoma"/>
              </a:defRPr>
            </a:lvl8pPr>
            <a:lvl9pPr marL="0" marR="0" lvl="8" indent="0" algn="l" rtl="0">
              <a:spcBef>
                <a:spcPts val="0"/>
              </a:spcBef>
              <a:spcAft>
                <a:spcPts val="0"/>
              </a:spcAft>
              <a:buNone/>
              <a:defRPr sz="1600">
                <a:solidFill>
                  <a:schemeClr val="dk1"/>
                </a:solidFill>
                <a:latin typeface="Tahoma"/>
                <a:ea typeface="Tahoma"/>
                <a:cs typeface="Tahoma"/>
                <a:sym typeface="Tahoma"/>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smtClean="0">
                <a:solidFill>
                  <a:srgbClr val="101141"/>
                </a:solidFill>
              </a:rPr>
              <a:t>BITS </a:t>
            </a:r>
            <a:r>
              <a:rPr lang="en-US" altLang="en-US" sz="1100" smtClean="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0363149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13"/>
        <p:cNvGrpSpPr/>
        <p:nvPr/>
      </p:nvGrpSpPr>
      <p:grpSpPr>
        <a:xfrm>
          <a:off x="0" y="0"/>
          <a:ext cx="0" cy="0"/>
          <a:chOff x="0" y="0"/>
          <a:chExt cx="0" cy="0"/>
        </a:xfrm>
      </p:grpSpPr>
      <p:sp>
        <p:nvSpPr>
          <p:cNvPr id="314" name="Google Shape;314;p6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sz="1400" b="0" i="0" u="none" strike="noStrike" cap="none">
              <a:solidFill>
                <a:srgbClr val="000000"/>
              </a:solidFill>
              <a:latin typeface="Arial"/>
              <a:ea typeface="Arial"/>
              <a:cs typeface="Arial"/>
              <a:sym typeface="Arial"/>
            </a:endParaRPr>
          </a:p>
        </p:txBody>
      </p:sp>
      <p:grpSp>
        <p:nvGrpSpPr>
          <p:cNvPr id="315" name="Google Shape;315;p68"/>
          <p:cNvGrpSpPr/>
          <p:nvPr/>
        </p:nvGrpSpPr>
        <p:grpSpPr>
          <a:xfrm>
            <a:off x="2084388" y="6550025"/>
            <a:ext cx="7059612" cy="49213"/>
            <a:chOff x="2083888" y="6550671"/>
            <a:chExt cx="7060112" cy="48665"/>
          </a:xfrm>
        </p:grpSpPr>
        <p:sp>
          <p:nvSpPr>
            <p:cNvPr id="316" name="Google Shape;316;p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7" name="Google Shape;317;p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18" name="Google Shape;318;p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pic>
        <p:nvPicPr>
          <p:cNvPr id="319" name="Google Shape;319;p6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0" name="Google Shape;320;p68"/>
          <p:cNvGrpSpPr/>
          <p:nvPr/>
        </p:nvGrpSpPr>
        <p:grpSpPr>
          <a:xfrm>
            <a:off x="2133600" y="6553200"/>
            <a:ext cx="7010400" cy="46038"/>
            <a:chOff x="1905000" y="6553200"/>
            <a:chExt cx="7010400" cy="45719"/>
          </a:xfrm>
        </p:grpSpPr>
        <p:sp>
          <p:nvSpPr>
            <p:cNvPr id="321" name="Google Shape;321;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2" name="Google Shape;322;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3" name="Google Shape;323;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324" name="Google Shape;324;p68"/>
          <p:cNvGrpSpPr/>
          <p:nvPr/>
        </p:nvGrpSpPr>
        <p:grpSpPr>
          <a:xfrm>
            <a:off x="0" y="1295400"/>
            <a:ext cx="7010400" cy="46038"/>
            <a:chOff x="1905000" y="6553200"/>
            <a:chExt cx="7010400" cy="45719"/>
          </a:xfrm>
        </p:grpSpPr>
        <p:sp>
          <p:nvSpPr>
            <p:cNvPr id="325" name="Google Shape;325;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6" name="Google Shape;326;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7" name="Google Shape;327;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328" name="Google Shape;328;p6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9" name="Google Shape;329;p6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ustom Layout">
  <p:cSld name="Custom Layout">
    <p:bg>
      <p:bgPr>
        <a:blipFill>
          <a:blip r:embed="rId2">
            <a:alphaModFix/>
          </a:blip>
          <a:stretch>
            <a:fillRect/>
          </a:stretch>
        </a:blipFill>
        <a:effectLst/>
      </p:bgPr>
    </p:bg>
    <p:spTree>
      <p:nvGrpSpPr>
        <p:cNvPr id="1" name="Shape 330"/>
        <p:cNvGrpSpPr/>
        <p:nvPr/>
      </p:nvGrpSpPr>
      <p:grpSpPr>
        <a:xfrm>
          <a:off x="0" y="0"/>
          <a:ext cx="0" cy="0"/>
          <a:chOff x="0" y="0"/>
          <a:chExt cx="0" cy="0"/>
        </a:xfrm>
      </p:grpSpPr>
      <p:sp>
        <p:nvSpPr>
          <p:cNvPr id="331" name="Google Shape;331;p107"/>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sp>
        <p:nvSpPr>
          <p:cNvPr id="332" name="Google Shape;332;p107"/>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3" name="Google Shape;333;p107"/>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34" name="Google Shape;334;p107"/>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pic>
        <p:nvPicPr>
          <p:cNvPr id="335" name="Google Shape;335;p107"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336" name="Google Shape;336;p107"/>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900"/>
              <a:buFont typeface="Arial"/>
              <a:buNone/>
            </a:pPr>
            <a:r>
              <a:rPr lang="en-US" sz="2900" b="1" i="0" u="none" strike="noStrike" cap="none">
                <a:solidFill>
                  <a:srgbClr val="FFFFFF"/>
                </a:solidFill>
                <a:latin typeface="Arial"/>
                <a:ea typeface="Arial"/>
                <a:cs typeface="Arial"/>
                <a:sym typeface="Arial"/>
              </a:rPr>
              <a:t>BITS</a:t>
            </a:r>
            <a:r>
              <a:rPr lang="en-US" sz="2900" b="0" i="0" u="none" strike="noStrike" cap="none">
                <a:solidFill>
                  <a:srgbClr val="FFFFFF"/>
                </a:solidFill>
                <a:latin typeface="Arial"/>
                <a:ea typeface="Arial"/>
                <a:cs typeface="Arial"/>
                <a:sym typeface="Arial"/>
              </a:rPr>
              <a:t> Pilani</a:t>
            </a:r>
            <a:endParaRPr sz="1400" b="0" i="0" u="none" strike="noStrike" cap="none">
              <a:solidFill>
                <a:srgbClr val="000000"/>
              </a:solidFill>
              <a:latin typeface="Arial"/>
              <a:ea typeface="Arial"/>
              <a:cs typeface="Arial"/>
              <a:sym typeface="Arial"/>
            </a:endParaRPr>
          </a:p>
        </p:txBody>
      </p:sp>
      <p:sp>
        <p:nvSpPr>
          <p:cNvPr id="337" name="Google Shape;337;p107"/>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rial"/>
                <a:ea typeface="Arial"/>
                <a:cs typeface="Arial"/>
                <a:sym typeface="Arial"/>
              </a:rPr>
              <a:t>Pilani Campus</a:t>
            </a:r>
            <a:endParaRPr sz="1400" b="0" i="0" u="none" strike="noStrike" cap="none">
              <a:solidFill>
                <a:srgbClr val="000000"/>
              </a:solidFill>
              <a:latin typeface="Arial"/>
              <a:ea typeface="Arial"/>
              <a:cs typeface="Arial"/>
              <a:sym typeface="Arial"/>
            </a:endParaRPr>
          </a:p>
        </p:txBody>
      </p:sp>
      <p:sp>
        <p:nvSpPr>
          <p:cNvPr id="338" name="Google Shape;338;p107"/>
          <p:cNvSpPr txBox="1">
            <a:spLocks noGrp="1"/>
          </p:cNvSpPr>
          <p:nvPr>
            <p:ph type="body" idx="1"/>
          </p:nvPr>
        </p:nvSpPr>
        <p:spPr>
          <a:xfrm>
            <a:off x="2514600" y="5410200"/>
            <a:ext cx="6019800" cy="533400"/>
          </a:xfrm>
          <a:prstGeom prst="rect">
            <a:avLst/>
          </a:prstGeom>
          <a:noFill/>
          <a:ln>
            <a:noFill/>
          </a:ln>
        </p:spPr>
        <p:txBody>
          <a:bodyPr spcFirstLastPara="1" wrap="square" lIns="91425" tIns="45700" rIns="91425" bIns="45700" anchor="b" anchorCtr="0">
            <a:noAutofit/>
          </a:bodyPr>
          <a:lstStyle>
            <a:lvl1pPr marL="457200" lvl="0" indent="-228600" algn="r">
              <a:lnSpc>
                <a:spcPct val="100000"/>
              </a:lnSpc>
              <a:spcBef>
                <a:spcPts val="0"/>
              </a:spcBef>
              <a:spcAft>
                <a:spcPts val="0"/>
              </a:spcAft>
              <a:buClr>
                <a:schemeClr val="lt1"/>
              </a:buClr>
              <a:buSzPts val="1800"/>
              <a:buNone/>
              <a:defRPr sz="1800">
                <a:solidFill>
                  <a:schemeClr val="lt1"/>
                </a:solidFil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39" name="Google Shape;339;p107"/>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Clr>
                <a:schemeClr val="lt1"/>
              </a:buClr>
              <a:buSzPts val="4400"/>
              <a:buFont typeface="Calibri"/>
              <a:buNone/>
              <a:defRPr sz="4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75"/>
          <p:cNvSpPr/>
          <p:nvPr/>
        </p:nvSpPr>
        <p:spPr>
          <a:xfrm>
            <a:off x="0" y="3352800"/>
            <a:ext cx="8686800" cy="2743200"/>
          </a:xfrm>
          <a:prstGeom prst="rect">
            <a:avLst/>
          </a:prstGeom>
          <a:solidFill>
            <a:srgbClr val="1011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00">
              <a:solidFill>
                <a:srgbClr val="FFFFFF"/>
              </a:solidFill>
              <a:latin typeface="Arial"/>
              <a:ea typeface="Arial"/>
              <a:cs typeface="Arial"/>
              <a:sym typeface="Arial"/>
            </a:endParaRPr>
          </a:p>
        </p:txBody>
      </p:sp>
      <p:sp>
        <p:nvSpPr>
          <p:cNvPr id="68" name="Google Shape;68;p75"/>
          <p:cNvSpPr/>
          <p:nvPr/>
        </p:nvSpPr>
        <p:spPr>
          <a:xfrm>
            <a:off x="2895600" y="609600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69" name="Google Shape;69;p75"/>
          <p:cNvSpPr/>
          <p:nvPr/>
        </p:nvSpPr>
        <p:spPr>
          <a:xfrm>
            <a:off x="0" y="609600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70" name="Google Shape;70;p75"/>
          <p:cNvSpPr/>
          <p:nvPr/>
        </p:nvSpPr>
        <p:spPr>
          <a:xfrm>
            <a:off x="5791200" y="609600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71" name="Google Shape;71;p75" descr="BITS_university_logo_whitevert.png"/>
          <p:cNvPicPr preferRelativeResize="0"/>
          <p:nvPr/>
        </p:nvPicPr>
        <p:blipFill rotWithShape="1">
          <a:blip r:embed="rId3">
            <a:alphaModFix/>
          </a:blip>
          <a:srcRect t="2" b="28592"/>
          <a:stretch/>
        </p:blipFill>
        <p:spPr>
          <a:xfrm>
            <a:off x="76200" y="3352800"/>
            <a:ext cx="2057400" cy="1979613"/>
          </a:xfrm>
          <a:prstGeom prst="rect">
            <a:avLst/>
          </a:prstGeom>
          <a:noFill/>
          <a:ln>
            <a:noFill/>
          </a:ln>
        </p:spPr>
      </p:pic>
      <p:sp>
        <p:nvSpPr>
          <p:cNvPr id="72" name="Google Shape;72;p75"/>
          <p:cNvSpPr txBox="1"/>
          <p:nvPr/>
        </p:nvSpPr>
        <p:spPr>
          <a:xfrm>
            <a:off x="-76200" y="52578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73" name="Google Shape;73;p75"/>
          <p:cNvSpPr txBox="1"/>
          <p:nvPr/>
        </p:nvSpPr>
        <p:spPr>
          <a:xfrm>
            <a:off x="152400" y="56673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74" name="Google Shape;74;p75"/>
          <p:cNvSpPr txBox="1">
            <a:spLocks noGrp="1"/>
          </p:cNvSpPr>
          <p:nvPr>
            <p:ph type="title"/>
          </p:nvPr>
        </p:nvSpPr>
        <p:spPr>
          <a:xfrm>
            <a:off x="2514600" y="3810000"/>
            <a:ext cx="6019800" cy="1524000"/>
          </a:xfrm>
          <a:prstGeom prst="rect">
            <a:avLst/>
          </a:prstGeom>
          <a:noFill/>
          <a:ln>
            <a:noFill/>
          </a:ln>
        </p:spPr>
        <p:txBody>
          <a:bodyPr spcFirstLastPara="1" wrap="square" lIns="91425" tIns="45700" rIns="91425" bIns="45700" anchor="ctr" anchorCtr="0">
            <a:noAutofit/>
          </a:bodyPr>
          <a:lstStyle>
            <a:lvl1pPr lvl="0" algn="l">
              <a:lnSpc>
                <a:spcPct val="90909"/>
              </a:lnSpc>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0"/>
        <p:cNvGrpSpPr/>
        <p:nvPr/>
      </p:nvGrpSpPr>
      <p:grpSpPr>
        <a:xfrm>
          <a:off x="0" y="0"/>
          <a:ext cx="0" cy="0"/>
          <a:chOff x="0" y="0"/>
          <a:chExt cx="0" cy="0"/>
        </a:xfrm>
      </p:grpSpPr>
      <p:sp>
        <p:nvSpPr>
          <p:cNvPr id="341" name="Google Shape;341;p108"/>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2" name="Google Shape;342;p108"/>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43" name="Google Shape;343;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44" name="Google Shape;344;p1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45" name="Google Shape;345;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6"/>
        <p:cNvGrpSpPr/>
        <p:nvPr/>
      </p:nvGrpSpPr>
      <p:grpSpPr>
        <a:xfrm>
          <a:off x="0" y="0"/>
          <a:ext cx="0" cy="0"/>
          <a:chOff x="0" y="0"/>
          <a:chExt cx="0" cy="0"/>
        </a:xfrm>
      </p:grpSpPr>
      <p:sp>
        <p:nvSpPr>
          <p:cNvPr id="347" name="Google Shape;347;p10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8" name="Google Shape;348;p109"/>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49" name="Google Shape;349;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0" name="Google Shape;350;p1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1" name="Google Shape;351;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2"/>
        <p:cNvGrpSpPr/>
        <p:nvPr/>
      </p:nvGrpSpPr>
      <p:grpSpPr>
        <a:xfrm>
          <a:off x="0" y="0"/>
          <a:ext cx="0" cy="0"/>
          <a:chOff x="0" y="0"/>
          <a:chExt cx="0" cy="0"/>
        </a:xfrm>
      </p:grpSpPr>
      <p:sp>
        <p:nvSpPr>
          <p:cNvPr id="353" name="Google Shape;353;p110"/>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4" name="Google Shape;354;p110"/>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55" name="Google Shape;355;p1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6" name="Google Shape;356;p1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57" name="Google Shape;357;p1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8"/>
        <p:cNvGrpSpPr/>
        <p:nvPr/>
      </p:nvGrpSpPr>
      <p:grpSpPr>
        <a:xfrm>
          <a:off x="0" y="0"/>
          <a:ext cx="0" cy="0"/>
          <a:chOff x="0" y="0"/>
          <a:chExt cx="0" cy="0"/>
        </a:xfrm>
      </p:grpSpPr>
      <p:sp>
        <p:nvSpPr>
          <p:cNvPr id="359" name="Google Shape;359;p1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0" name="Google Shape;360;p111"/>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1" name="Google Shape;361;p111"/>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2" name="Google Shape;362;p1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63" name="Google Shape;363;p1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64" name="Google Shape;364;p1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5"/>
        <p:cNvGrpSpPr/>
        <p:nvPr/>
      </p:nvGrpSpPr>
      <p:grpSpPr>
        <a:xfrm>
          <a:off x="0" y="0"/>
          <a:ext cx="0" cy="0"/>
          <a:chOff x="0" y="0"/>
          <a:chExt cx="0" cy="0"/>
        </a:xfrm>
      </p:grpSpPr>
      <p:sp>
        <p:nvSpPr>
          <p:cNvPr id="366" name="Google Shape;366;p1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112"/>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68" name="Google Shape;368;p112"/>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69" name="Google Shape;369;p11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370" name="Google Shape;370;p112"/>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371" name="Google Shape;371;p1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2" name="Google Shape;372;p1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3" name="Google Shape;373;p1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4"/>
        <p:cNvGrpSpPr/>
        <p:nvPr/>
      </p:nvGrpSpPr>
      <p:grpSpPr>
        <a:xfrm>
          <a:off x="0" y="0"/>
          <a:ext cx="0" cy="0"/>
          <a:chOff x="0" y="0"/>
          <a:chExt cx="0" cy="0"/>
        </a:xfrm>
      </p:grpSpPr>
      <p:sp>
        <p:nvSpPr>
          <p:cNvPr id="375" name="Google Shape;375;p1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6" name="Google Shape;376;p1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7" name="Google Shape;377;p1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78" name="Google Shape;378;p1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9"/>
        <p:cNvGrpSpPr/>
        <p:nvPr/>
      </p:nvGrpSpPr>
      <p:grpSpPr>
        <a:xfrm>
          <a:off x="0" y="0"/>
          <a:ext cx="0" cy="0"/>
          <a:chOff x="0" y="0"/>
          <a:chExt cx="0" cy="0"/>
        </a:xfrm>
      </p:grpSpPr>
      <p:sp>
        <p:nvSpPr>
          <p:cNvPr id="380" name="Google Shape;380;p1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1" name="Google Shape;381;p1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2" name="Google Shape;382;p1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83"/>
        <p:cNvGrpSpPr/>
        <p:nvPr/>
      </p:nvGrpSpPr>
      <p:grpSpPr>
        <a:xfrm>
          <a:off x="0" y="0"/>
          <a:ext cx="0" cy="0"/>
          <a:chOff x="0" y="0"/>
          <a:chExt cx="0" cy="0"/>
        </a:xfrm>
      </p:grpSpPr>
      <p:sp>
        <p:nvSpPr>
          <p:cNvPr id="384" name="Google Shape;384;p11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5" name="Google Shape;385;p11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386" name="Google Shape;386;p11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87" name="Google Shape;387;p1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8" name="Google Shape;388;p1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89" name="Google Shape;389;p1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90"/>
        <p:cNvGrpSpPr/>
        <p:nvPr/>
      </p:nvGrpSpPr>
      <p:grpSpPr>
        <a:xfrm>
          <a:off x="0" y="0"/>
          <a:ext cx="0" cy="0"/>
          <a:chOff x="0" y="0"/>
          <a:chExt cx="0" cy="0"/>
        </a:xfrm>
      </p:grpSpPr>
      <p:sp>
        <p:nvSpPr>
          <p:cNvPr id="391" name="Google Shape;391;p11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2" name="Google Shape;392;p116"/>
          <p:cNvSpPr>
            <a:spLocks noGrp="1"/>
          </p:cNvSpPr>
          <p:nvPr>
            <p:ph type="pic" idx="2"/>
          </p:nvPr>
        </p:nvSpPr>
        <p:spPr>
          <a:xfrm>
            <a:off x="1792288" y="612775"/>
            <a:ext cx="5486400" cy="4114800"/>
          </a:xfrm>
          <a:prstGeom prst="rect">
            <a:avLst/>
          </a:prstGeom>
          <a:noFill/>
          <a:ln>
            <a:noFill/>
          </a:ln>
        </p:spPr>
      </p:sp>
      <p:sp>
        <p:nvSpPr>
          <p:cNvPr id="393" name="Google Shape;393;p11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394" name="Google Shape;394;p1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95" name="Google Shape;395;p1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396" name="Google Shape;396;p1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97"/>
        <p:cNvGrpSpPr/>
        <p:nvPr/>
      </p:nvGrpSpPr>
      <p:grpSpPr>
        <a:xfrm>
          <a:off x="0" y="0"/>
          <a:ext cx="0" cy="0"/>
          <a:chOff x="0" y="0"/>
          <a:chExt cx="0" cy="0"/>
        </a:xfrm>
      </p:grpSpPr>
      <p:sp>
        <p:nvSpPr>
          <p:cNvPr id="398" name="Google Shape;398;p1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9" name="Google Shape;399;p11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0" name="Google Shape;400;p1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1" name="Google Shape;401;p1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2" name="Google Shape;402;p1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75"/>
        <p:cNvGrpSpPr/>
        <p:nvPr/>
      </p:nvGrpSpPr>
      <p:grpSpPr>
        <a:xfrm>
          <a:off x="0" y="0"/>
          <a:ext cx="0" cy="0"/>
          <a:chOff x="0" y="0"/>
          <a:chExt cx="0" cy="0"/>
        </a:xfrm>
      </p:grpSpPr>
      <p:pic>
        <p:nvPicPr>
          <p:cNvPr id="76" name="Google Shape;76;p76" descr="\\Server\D\jyoti\FI023_BITS_v1\styleguide img\IMG_5627_b.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77" name="Google Shape;77;p76"/>
          <p:cNvSpPr/>
          <p:nvPr/>
        </p:nvSpPr>
        <p:spPr>
          <a:xfrm>
            <a:off x="0" y="4281488"/>
            <a:ext cx="9144000" cy="2576512"/>
          </a:xfrm>
          <a:prstGeom prst="rect">
            <a:avLst/>
          </a:prstGeom>
          <a:solidFill>
            <a:schemeClr val="lt1"/>
          </a:solidFill>
          <a:ln w="9525" cap="flat" cmpd="sng">
            <a:solidFill>
              <a:srgbClr val="4A7DBA"/>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pic>
        <p:nvPicPr>
          <p:cNvPr id="78" name="Google Shape;78;p76"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sp>
        <p:nvSpPr>
          <p:cNvPr id="79" name="Google Shape;79;p76"/>
          <p:cNvSpPr/>
          <p:nvPr/>
        </p:nvSpPr>
        <p:spPr>
          <a:xfrm>
            <a:off x="2882900" y="6775450"/>
            <a:ext cx="2895600" cy="76200"/>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0" name="Google Shape;80;p76"/>
          <p:cNvSpPr/>
          <p:nvPr/>
        </p:nvSpPr>
        <p:spPr>
          <a:xfrm>
            <a:off x="-12700" y="6775450"/>
            <a:ext cx="2895600" cy="76200"/>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1" name="Google Shape;81;p76"/>
          <p:cNvSpPr/>
          <p:nvPr/>
        </p:nvSpPr>
        <p:spPr>
          <a:xfrm>
            <a:off x="5778500" y="6775450"/>
            <a:ext cx="2895600" cy="76200"/>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2" name="Google Shape;82;p76"/>
          <p:cNvSpPr txBox="1"/>
          <p:nvPr/>
        </p:nvSpPr>
        <p:spPr>
          <a:xfrm>
            <a:off x="6858000" y="762000"/>
            <a:ext cx="2209800" cy="55403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rgbClr val="FFFFFF"/>
                </a:solidFill>
                <a:latin typeface="Arial"/>
                <a:ea typeface="Arial"/>
                <a:cs typeface="Arial"/>
                <a:sym typeface="Arial"/>
              </a:rPr>
              <a:t>BITS</a:t>
            </a:r>
            <a:r>
              <a:rPr lang="en-US" sz="2900">
                <a:solidFill>
                  <a:srgbClr val="FFFFFF"/>
                </a:solidFill>
                <a:latin typeface="Arial"/>
                <a:ea typeface="Arial"/>
                <a:cs typeface="Arial"/>
                <a:sym typeface="Arial"/>
              </a:rPr>
              <a:t> Pilani</a:t>
            </a:r>
            <a:endParaRPr/>
          </a:p>
        </p:txBody>
      </p:sp>
      <p:sp>
        <p:nvSpPr>
          <p:cNvPr id="83" name="Google Shape;83;p76"/>
          <p:cNvSpPr txBox="1"/>
          <p:nvPr/>
        </p:nvSpPr>
        <p:spPr>
          <a:xfrm>
            <a:off x="7086600" y="1171575"/>
            <a:ext cx="1905000"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FFFFFF"/>
                </a:solidFill>
                <a:latin typeface="Arial"/>
                <a:ea typeface="Arial"/>
                <a:cs typeface="Arial"/>
                <a:sym typeface="Arial"/>
              </a:rPr>
              <a:t>Pilani Campus</a:t>
            </a:r>
            <a:endParaRPr/>
          </a:p>
        </p:txBody>
      </p:sp>
      <p:sp>
        <p:nvSpPr>
          <p:cNvPr id="84" name="Google Shape;84;p76"/>
          <p:cNvSpPr txBox="1">
            <a:spLocks noGrp="1"/>
          </p:cNvSpPr>
          <p:nvPr>
            <p:ph type="body" idx="1"/>
          </p:nvPr>
        </p:nvSpPr>
        <p:spPr>
          <a:xfrm>
            <a:off x="304800" y="4648200"/>
            <a:ext cx="8458200" cy="1600200"/>
          </a:xfrm>
          <a:prstGeom prst="rect">
            <a:avLst/>
          </a:prstGeom>
          <a:noFill/>
          <a:ln>
            <a:noFill/>
          </a:ln>
        </p:spPr>
        <p:txBody>
          <a:bodyPr spcFirstLastPara="1" wrap="square" lIns="91425" tIns="45700" rIns="91425" bIns="45700" anchor="t" anchorCtr="0">
            <a:noAutofit/>
          </a:bodyPr>
          <a:lstStyle>
            <a:lvl1pPr marL="457200" lvl="0" indent="-228600" algn="l">
              <a:lnSpc>
                <a:spcPct val="104999"/>
              </a:lnSpc>
              <a:spcBef>
                <a:spcPts val="0"/>
              </a:spcBef>
              <a:spcAft>
                <a:spcPts val="0"/>
              </a:spcAft>
              <a:buClr>
                <a:schemeClr val="dk1"/>
              </a:buClr>
              <a:buSzPts val="4000"/>
              <a:buNone/>
              <a:defRPr sz="40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03"/>
        <p:cNvGrpSpPr/>
        <p:nvPr/>
      </p:nvGrpSpPr>
      <p:grpSpPr>
        <a:xfrm>
          <a:off x="0" y="0"/>
          <a:ext cx="0" cy="0"/>
          <a:chOff x="0" y="0"/>
          <a:chExt cx="0" cy="0"/>
        </a:xfrm>
      </p:grpSpPr>
      <p:sp>
        <p:nvSpPr>
          <p:cNvPr id="404" name="Google Shape;404;p11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5" name="Google Shape;405;p11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6" name="Google Shape;406;p1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7" name="Google Shape;407;p1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Clr>
                <a:srgbClr val="888888"/>
              </a:buClr>
              <a:buSzPts val="1400"/>
              <a:buFont typeface="Calibri"/>
              <a:buNone/>
              <a:defRPr/>
            </a:lvl1pPr>
            <a:lvl2pPr lvl="1" algn="l">
              <a:spcBef>
                <a:spcPts val="0"/>
              </a:spcBef>
              <a:spcAft>
                <a:spcPts val="0"/>
              </a:spcAft>
              <a:buClr>
                <a:schemeClr val="dk1"/>
              </a:buClr>
              <a:buSzPts val="1400"/>
              <a:buFont typeface="Calibri"/>
              <a:buNone/>
              <a:defRPr/>
            </a:lvl2pPr>
            <a:lvl3pPr lvl="2" algn="l">
              <a:spcBef>
                <a:spcPts val="0"/>
              </a:spcBef>
              <a:spcAft>
                <a:spcPts val="0"/>
              </a:spcAft>
              <a:buClr>
                <a:schemeClr val="dk1"/>
              </a:buClr>
              <a:buSzPts val="1400"/>
              <a:buFont typeface="Calibri"/>
              <a:buNone/>
              <a:defRPr/>
            </a:lvl3pPr>
            <a:lvl4pPr lvl="3" algn="l">
              <a:spcBef>
                <a:spcPts val="0"/>
              </a:spcBef>
              <a:spcAft>
                <a:spcPts val="0"/>
              </a:spcAft>
              <a:buClr>
                <a:schemeClr val="dk1"/>
              </a:buClr>
              <a:buSzPts val="1400"/>
              <a:buFont typeface="Calibri"/>
              <a:buNone/>
              <a:defRPr/>
            </a:lvl4pPr>
            <a:lvl5pPr lvl="4" algn="l">
              <a:spcBef>
                <a:spcPts val="0"/>
              </a:spcBef>
              <a:spcAft>
                <a:spcPts val="0"/>
              </a:spcAft>
              <a:buClr>
                <a:schemeClr val="dk1"/>
              </a:buClr>
              <a:buSzPts val="1400"/>
              <a:buFont typeface="Calibri"/>
              <a:buNone/>
              <a:defRPr/>
            </a:lvl5pPr>
            <a:lvl6pPr lvl="5" algn="l">
              <a:spcBef>
                <a:spcPts val="0"/>
              </a:spcBef>
              <a:spcAft>
                <a:spcPts val="0"/>
              </a:spcAft>
              <a:buClr>
                <a:schemeClr val="dk1"/>
              </a:buClr>
              <a:buSzPts val="1400"/>
              <a:buFont typeface="Calibri"/>
              <a:buNone/>
              <a:defRPr/>
            </a:lvl6pPr>
            <a:lvl7pPr lvl="6" algn="l">
              <a:spcBef>
                <a:spcPts val="0"/>
              </a:spcBef>
              <a:spcAft>
                <a:spcPts val="0"/>
              </a:spcAft>
              <a:buClr>
                <a:schemeClr val="dk1"/>
              </a:buClr>
              <a:buSzPts val="1400"/>
              <a:buFont typeface="Calibri"/>
              <a:buNone/>
              <a:defRPr/>
            </a:lvl7pPr>
            <a:lvl8pPr lvl="7" algn="l">
              <a:spcBef>
                <a:spcPts val="0"/>
              </a:spcBef>
              <a:spcAft>
                <a:spcPts val="0"/>
              </a:spcAft>
              <a:buClr>
                <a:schemeClr val="dk1"/>
              </a:buClr>
              <a:buSzPts val="1400"/>
              <a:buFont typeface="Calibri"/>
              <a:buNone/>
              <a:defRPr/>
            </a:lvl8pPr>
            <a:lvl9pPr lvl="8" algn="l">
              <a:spcBef>
                <a:spcPts val="0"/>
              </a:spcBef>
              <a:spcAft>
                <a:spcPts val="0"/>
              </a:spcAft>
              <a:buClr>
                <a:schemeClr val="dk1"/>
              </a:buClr>
              <a:buSzPts val="1400"/>
              <a:buFont typeface="Calibri"/>
              <a:buNone/>
              <a:defRPr/>
            </a:lvl9pPr>
          </a:lstStyle>
          <a:p>
            <a:endParaRPr/>
          </a:p>
        </p:txBody>
      </p:sp>
      <p:sp>
        <p:nvSpPr>
          <p:cNvPr id="408" name="Google Shape;408;p1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smtClean="0">
                <a:solidFill>
                  <a:srgbClr val="101141"/>
                </a:solidFill>
              </a:rPr>
              <a:t>BITS </a:t>
            </a:r>
            <a:r>
              <a:rPr lang="en-US" altLang="en-US" sz="1100" smtClean="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6735616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smtClean="0">
                <a:solidFill>
                  <a:srgbClr val="101141"/>
                </a:solidFill>
              </a:rPr>
              <a:t>BITS </a:t>
            </a:r>
            <a:r>
              <a:rPr lang="en-US" altLang="en-US" sz="1100" smtClean="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8634265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smtClean="0">
                <a:solidFill>
                  <a:srgbClr val="101141"/>
                </a:solidFill>
              </a:rPr>
              <a:t>BITS </a:t>
            </a:r>
            <a:r>
              <a:rPr lang="en-US" altLang="en-US" sz="1100" smtClean="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3500760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smtClean="0">
                <a:solidFill>
                  <a:srgbClr val="101141"/>
                </a:solidFill>
              </a:rPr>
              <a:t>BITS </a:t>
            </a:r>
            <a:r>
              <a:rPr lang="en-US" altLang="en-US" sz="1100" smtClean="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7563527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smtClean="0">
                <a:solidFill>
                  <a:srgbClr val="101141"/>
                </a:solidFill>
              </a:rPr>
              <a:t>BITS </a:t>
            </a:r>
            <a:r>
              <a:rPr lang="en-US" altLang="en-US" sz="1100" smtClean="0">
                <a:solidFill>
                  <a:srgbClr val="101141"/>
                </a:solidFill>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1391467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a:prstGeom prst="rect">
            <a:avLst/>
          </a:prstGeom>
        </p:spPr>
        <p:txBody>
          <a:bodyPr/>
          <a:lstStyle/>
          <a:p>
            <a:r>
              <a:rPr lang="en-US"/>
              <a:t>Click to edit Master title style</a:t>
            </a:r>
          </a:p>
        </p:txBody>
      </p:sp>
      <p:sp>
        <p:nvSpPr>
          <p:cNvPr id="3" name="Text Placeholder 2"/>
          <p:cNvSpPr>
            <a:spLocks noGrp="1"/>
          </p:cNvSpPr>
          <p:nvPr>
            <p:ph type="body" sz="half" idx="1"/>
          </p:nvPr>
        </p:nvSpPr>
        <p:spPr>
          <a:xfrm>
            <a:off x="41116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143000"/>
            <a:ext cx="4083050"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6095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629911" y="6550152"/>
            <a:ext cx="2329180" cy="48895"/>
          </a:xfrm>
          <a:custGeom>
            <a:avLst/>
            <a:gdLst/>
            <a:ahLst/>
            <a:cxnLst/>
            <a:rect l="l" t="t" r="r" b="b"/>
            <a:pathLst>
              <a:path w="2329179" h="48895">
                <a:moveTo>
                  <a:pt x="2328672" y="0"/>
                </a:moveTo>
                <a:lnTo>
                  <a:pt x="0" y="0"/>
                </a:lnTo>
                <a:lnTo>
                  <a:pt x="0" y="48768"/>
                </a:lnTo>
                <a:lnTo>
                  <a:pt x="2328672" y="48768"/>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17" name="bg object 17"/>
          <p:cNvSpPr/>
          <p:nvPr/>
        </p:nvSpPr>
        <p:spPr>
          <a:xfrm>
            <a:off x="6909816" y="6550152"/>
            <a:ext cx="2234565" cy="45720"/>
          </a:xfrm>
          <a:custGeom>
            <a:avLst/>
            <a:gdLst/>
            <a:ahLst/>
            <a:cxnLst/>
            <a:rect l="l" t="t" r="r" b="b"/>
            <a:pathLst>
              <a:path w="2234565" h="45720">
                <a:moveTo>
                  <a:pt x="2234183" y="0"/>
                </a:moveTo>
                <a:lnTo>
                  <a:pt x="0" y="0"/>
                </a:lnTo>
                <a:lnTo>
                  <a:pt x="0" y="45720"/>
                </a:lnTo>
                <a:lnTo>
                  <a:pt x="2234183" y="45720"/>
                </a:lnTo>
                <a:lnTo>
                  <a:pt x="2234183" y="0"/>
                </a:lnTo>
                <a:close/>
              </a:path>
            </a:pathLst>
          </a:custGeom>
          <a:solidFill>
            <a:srgbClr val="E21C2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18" name="bg object 18"/>
          <p:cNvSpPr/>
          <p:nvPr/>
        </p:nvSpPr>
        <p:spPr>
          <a:xfrm>
            <a:off x="2084832" y="6550152"/>
            <a:ext cx="2581910" cy="48895"/>
          </a:xfrm>
          <a:custGeom>
            <a:avLst/>
            <a:gdLst/>
            <a:ahLst/>
            <a:cxnLst/>
            <a:rect l="l" t="t" r="r" b="b"/>
            <a:pathLst>
              <a:path w="2581910" h="48895">
                <a:moveTo>
                  <a:pt x="2581656" y="0"/>
                </a:moveTo>
                <a:lnTo>
                  <a:pt x="0" y="0"/>
                </a:lnTo>
                <a:lnTo>
                  <a:pt x="0" y="48768"/>
                </a:lnTo>
                <a:lnTo>
                  <a:pt x="2581656" y="48768"/>
                </a:lnTo>
                <a:lnTo>
                  <a:pt x="2581656"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19" name="bg object 19"/>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0" name="bg object 20"/>
          <p:cNvSpPr/>
          <p:nvPr/>
        </p:nvSpPr>
        <p:spPr>
          <a:xfrm>
            <a:off x="2133600"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1" name="bg object 21"/>
          <p:cNvSpPr/>
          <p:nvPr/>
        </p:nvSpPr>
        <p:spPr>
          <a:xfrm>
            <a:off x="6815328"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pic>
        <p:nvPicPr>
          <p:cNvPr id="22" name="bg object 22"/>
          <p:cNvPicPr/>
          <p:nvPr/>
        </p:nvPicPr>
        <p:blipFill>
          <a:blip r:embed="rId2" cstate="print"/>
          <a:stretch>
            <a:fillRect/>
          </a:stretch>
        </p:blipFill>
        <p:spPr>
          <a:xfrm>
            <a:off x="6629400" y="0"/>
            <a:ext cx="2194559" cy="691896"/>
          </a:xfrm>
          <a:prstGeom prst="rect">
            <a:avLst/>
          </a:prstGeom>
        </p:spPr>
      </p:pic>
      <p:sp>
        <p:nvSpPr>
          <p:cNvPr id="23" name="bg object 23"/>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4" name="bg object 24"/>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5" name="bg object 25"/>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 name="Holder 2"/>
          <p:cNvSpPr>
            <a:spLocks noGrp="1"/>
          </p:cNvSpPr>
          <p:nvPr>
            <p:ph type="ctrTitle"/>
          </p:nvPr>
        </p:nvSpPr>
        <p:spPr>
          <a:xfrm>
            <a:off x="383540" y="275590"/>
            <a:ext cx="3446145" cy="391159"/>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0" cap="none" spc="0" normalizeH="0" baseline="0" noProof="0">
                <a:ln>
                  <a:noFill/>
                </a:ln>
                <a:solidFill>
                  <a:prstClr val="black">
                    <a:tint val="75000"/>
                  </a:prst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12/1/2024</a:t>
            </a:fld>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89243342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0" cap="none" spc="0" normalizeH="0" baseline="0" noProof="0">
                <a:ln>
                  <a:noFill/>
                </a:ln>
                <a:solidFill>
                  <a:prstClr val="black">
                    <a:tint val="75000"/>
                  </a:prst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12/1/2024</a:t>
            </a:fld>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5012428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0" cap="none" spc="0" normalizeH="0" baseline="0" noProof="0">
                <a:ln>
                  <a:noFill/>
                </a:ln>
                <a:solidFill>
                  <a:prstClr val="black">
                    <a:tint val="75000"/>
                  </a:prst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12/1/2024</a:t>
            </a:fld>
            <a:endParaRPr kumimoji="0" lang="en-US" sz="1800" b="0" i="0" u="none" strike="noStrike" kern="0" cap="none" spc="0" normalizeH="0" baseline="0" noProof="0">
              <a:ln>
                <a:noFill/>
              </a:ln>
              <a:solidFill>
                <a:prstClr val="black">
                  <a:tint val="75000"/>
                </a:prstClr>
              </a:solidFill>
              <a:effectLst/>
              <a:uLnTx/>
              <a:uFillTx/>
            </a:endParaRPr>
          </a:p>
        </p:txBody>
      </p:sp>
      <p:sp>
        <p:nvSpPr>
          <p:cNvPr id="7" name="Holder 7"/>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797676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5"/>
        <p:cNvGrpSpPr/>
        <p:nvPr/>
      </p:nvGrpSpPr>
      <p:grpSpPr>
        <a:xfrm>
          <a:off x="0" y="0"/>
          <a:ext cx="0" cy="0"/>
          <a:chOff x="0" y="0"/>
          <a:chExt cx="0" cy="0"/>
        </a:xfrm>
      </p:grpSpPr>
      <p:pic>
        <p:nvPicPr>
          <p:cNvPr id="86" name="Google Shape;86;p77"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grpSp>
        <p:nvGrpSpPr>
          <p:cNvPr id="87" name="Google Shape;87;p77"/>
          <p:cNvGrpSpPr/>
          <p:nvPr/>
        </p:nvGrpSpPr>
        <p:grpSpPr>
          <a:xfrm>
            <a:off x="0" y="1295400"/>
            <a:ext cx="7010400" cy="46038"/>
            <a:chOff x="1905000" y="6553200"/>
            <a:chExt cx="7010400" cy="45719"/>
          </a:xfrm>
        </p:grpSpPr>
        <p:sp>
          <p:nvSpPr>
            <p:cNvPr id="88" name="Google Shape;88;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89" name="Google Shape;89;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0" name="Google Shape;90;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91" name="Google Shape;91;p77"/>
          <p:cNvGrpSpPr/>
          <p:nvPr/>
        </p:nvGrpSpPr>
        <p:grpSpPr>
          <a:xfrm>
            <a:off x="2133600" y="6553200"/>
            <a:ext cx="7010400" cy="46038"/>
            <a:chOff x="1905000" y="6553200"/>
            <a:chExt cx="7010400" cy="45719"/>
          </a:xfrm>
        </p:grpSpPr>
        <p:sp>
          <p:nvSpPr>
            <p:cNvPr id="92" name="Google Shape;92;p77"/>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3" name="Google Shape;93;p77"/>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94" name="Google Shape;94;p77"/>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sp>
        <p:nvSpPr>
          <p:cNvPr id="95" name="Google Shape;95;p77"/>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96" name="Google Shape;96;p7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7" name="Google Shape;97;p77"/>
          <p:cNvSpPr txBox="1">
            <a:spLocks noGrp="1"/>
          </p:cNvSpPr>
          <p:nvPr>
            <p:ph type="body" idx="2"/>
          </p:nvPr>
        </p:nvSpPr>
        <p:spPr>
          <a:xfrm>
            <a:off x="4953000" y="1600200"/>
            <a:ext cx="4038600" cy="4525963"/>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560"/>
              </a:spcBef>
              <a:spcAft>
                <a:spcPts val="0"/>
              </a:spcAft>
              <a:buClr>
                <a:srgbClr val="101141"/>
              </a:buClr>
              <a:buSzPts val="2800"/>
              <a:buFont typeface="Arial"/>
              <a:buNone/>
              <a:defRPr sz="2800"/>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98" name="Google Shape;98;p77"/>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629400" y="0"/>
            <a:ext cx="2194559" cy="691896"/>
          </a:xfrm>
          <a:prstGeom prst="rect">
            <a:avLst/>
          </a:prstGeom>
        </p:spPr>
      </p:pic>
      <p:sp>
        <p:nvSpPr>
          <p:cNvPr id="17" name="bg object 17"/>
          <p:cNvSpPr/>
          <p:nvPr/>
        </p:nvSpPr>
        <p:spPr>
          <a:xfrm>
            <a:off x="4495800"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18" name="bg object 18"/>
          <p:cNvSpPr/>
          <p:nvPr/>
        </p:nvSpPr>
        <p:spPr>
          <a:xfrm>
            <a:off x="2133600" y="6553200"/>
            <a:ext cx="23622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19" name="bg object 19"/>
          <p:cNvSpPr/>
          <p:nvPr/>
        </p:nvSpPr>
        <p:spPr>
          <a:xfrm>
            <a:off x="6815328" y="6553200"/>
            <a:ext cx="2329180"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0" name="bg object 20"/>
          <p:cNvSpPr/>
          <p:nvPr/>
        </p:nvSpPr>
        <p:spPr>
          <a:xfrm>
            <a:off x="2362200"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1" name="bg object 21"/>
          <p:cNvSpPr/>
          <p:nvPr/>
        </p:nvSpPr>
        <p:spPr>
          <a:xfrm>
            <a:off x="0" y="1295400"/>
            <a:ext cx="23622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2" name="bg object 22"/>
          <p:cNvSpPr/>
          <p:nvPr/>
        </p:nvSpPr>
        <p:spPr>
          <a:xfrm>
            <a:off x="4681728" y="1295400"/>
            <a:ext cx="2329180"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smtClean="0">
              <a:ln>
                <a:noFill/>
              </a:ln>
              <a:solidFill>
                <a:sysClr val="windowText" lastClr="000000"/>
              </a:solidFill>
              <a:effectLst/>
              <a:uLnTx/>
              <a:uFillTx/>
            </a:endParaRPr>
          </a:p>
        </p:txBody>
      </p:sp>
      <p:sp>
        <p:nvSpPr>
          <p:cNvPr id="2" name="Holder 2"/>
          <p:cNvSpPr>
            <a:spLocks noGrp="1"/>
          </p:cNvSpPr>
          <p:nvPr>
            <p:ph type="title"/>
          </p:nvPr>
        </p:nvSpPr>
        <p:spPr/>
        <p:txBody>
          <a:bodyPr lIns="0" tIns="0" rIns="0" bIns="0"/>
          <a:lstStyle>
            <a:lvl1pPr>
              <a:defRPr sz="24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0" cap="none" spc="0" normalizeH="0" baseline="0" noProof="0">
                <a:ln>
                  <a:noFill/>
                </a:ln>
                <a:solidFill>
                  <a:prstClr val="black">
                    <a:tint val="75000"/>
                  </a:prst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12/1/2024</a:t>
            </a:fld>
            <a:endParaRPr kumimoji="0" lang="en-US" sz="1800" b="0" i="0" u="none" strike="noStrike" kern="0" cap="none" spc="0" normalizeH="0" baseline="0" noProof="0">
              <a:ln>
                <a:noFill/>
              </a:ln>
              <a:solidFill>
                <a:prstClr val="black">
                  <a:tint val="75000"/>
                </a:prstClr>
              </a:solidFill>
              <a:effectLst/>
              <a:uLnTx/>
              <a:uFillTx/>
            </a:endParaRPr>
          </a:p>
        </p:txBody>
      </p:sp>
      <p:sp>
        <p:nvSpPr>
          <p:cNvPr id="5" name="Holder 5"/>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23093229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0" cap="none" spc="0" normalizeH="0" baseline="0" noProof="0">
                <a:ln>
                  <a:noFill/>
                </a:ln>
                <a:solidFill>
                  <a:prstClr val="black">
                    <a:tint val="75000"/>
                  </a:prst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12/1/2024</a:t>
            </a:fld>
            <a:endParaRPr kumimoji="0" lang="en-US" sz="1800" b="0" i="0" u="none" strike="noStrike" kern="0" cap="none" spc="0" normalizeH="0" baseline="0" noProof="0">
              <a:ln>
                <a:noFill/>
              </a:ln>
              <a:solidFill>
                <a:prstClr val="black">
                  <a:tint val="75000"/>
                </a:prstClr>
              </a:solidFill>
              <a:effectLst/>
              <a:uLnTx/>
              <a:uFillTx/>
            </a:endParaRPr>
          </a:p>
        </p:txBody>
      </p:sp>
      <p:sp>
        <p:nvSpPr>
          <p:cNvPr id="4" name="Holder 4"/>
          <p:cNvSpPr>
            <a:spLocks noGrp="1"/>
          </p:cNvSpPr>
          <p:nvPr>
            <p:ph type="sldNum" sz="quarter" idx="7"/>
          </p:nvPr>
        </p:nvSpPr>
        <p:spPr/>
        <p:txBody>
          <a:bodyPr lIns="0" tIns="0" rIns="0" bIns="0"/>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20474178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smtClean="0">
                <a:ln>
                  <a:noFill/>
                </a:ln>
                <a:solidFill>
                  <a:srgbClr val="101141"/>
                </a:solidFill>
                <a:effectLst/>
                <a:uLnTx/>
                <a:uFillTx/>
                <a:latin typeface="Arial" panose="020B0604020202020204" pitchFamily="34" charset="0"/>
                <a:cs typeface="Arial" panose="020B0604020202020204" pitchFamily="34" charset="0"/>
              </a:rPr>
              <a:t>BITS </a:t>
            </a:r>
            <a:r>
              <a:rPr kumimoji="0" lang="en-US" altLang="en-US" sz="1100" b="0" i="0" u="none" strike="noStrike" kern="0" cap="none" spc="0" normalizeH="0" baseline="0" noProof="0" smtClean="0">
                <a:ln>
                  <a:noFill/>
                </a:ln>
                <a:solidFill>
                  <a:srgbClr val="101141"/>
                </a:solidFill>
                <a:effectLst/>
                <a:uLnTx/>
                <a:uFillTx/>
                <a:latin typeface="Arial" panose="020B0604020202020204" pitchFamily="34" charset="0"/>
                <a:cs typeface="Arial" panose="020B0604020202020204" pitchFamily="34" charset="0"/>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4912860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13"/>
        <p:cNvGrpSpPr/>
        <p:nvPr/>
      </p:nvGrpSpPr>
      <p:grpSpPr>
        <a:xfrm>
          <a:off x="0" y="0"/>
          <a:ext cx="0" cy="0"/>
          <a:chOff x="0" y="0"/>
          <a:chExt cx="0" cy="0"/>
        </a:xfrm>
      </p:grpSpPr>
      <p:sp>
        <p:nvSpPr>
          <p:cNvPr id="314" name="Google Shape;314;p6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100" b="1" i="0" u="none" strike="noStrike" kern="0" cap="none" spc="0" normalizeH="0" baseline="0" noProof="0">
                <a:ln>
                  <a:noFill/>
                </a:ln>
                <a:solidFill>
                  <a:srgbClr val="101141"/>
                </a:solidFill>
                <a:effectLst/>
                <a:uLnTx/>
                <a:uFillTx/>
                <a:latin typeface="Arial"/>
                <a:ea typeface="Arial"/>
                <a:cs typeface="Arial"/>
                <a:sym typeface="Arial"/>
              </a:rPr>
              <a:t>BITS </a:t>
            </a:r>
            <a:r>
              <a:rPr kumimoji="0" lang="en-US" sz="1100" b="0" i="0" u="none" strike="noStrike" kern="0" cap="none" spc="0" normalizeH="0" baseline="0" noProof="0">
                <a:ln>
                  <a:noFill/>
                </a:ln>
                <a:solidFill>
                  <a:srgbClr val="101141"/>
                </a:solidFill>
                <a:effectLst/>
                <a:uLnTx/>
                <a:uFillTx/>
                <a:latin typeface="Arial"/>
                <a:ea typeface="Arial"/>
                <a:cs typeface="Arial"/>
                <a:sym typeface="Arial"/>
              </a:rPr>
              <a:t>Pilani, Pilani Campus</a:t>
            </a: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315" name="Google Shape;315;p68"/>
          <p:cNvGrpSpPr/>
          <p:nvPr/>
        </p:nvGrpSpPr>
        <p:grpSpPr>
          <a:xfrm>
            <a:off x="2084388" y="6550025"/>
            <a:ext cx="7059612" cy="49213"/>
            <a:chOff x="2083888" y="6550671"/>
            <a:chExt cx="7060112" cy="48665"/>
          </a:xfrm>
        </p:grpSpPr>
        <p:sp>
          <p:nvSpPr>
            <p:cNvPr id="316" name="Google Shape;316;p68"/>
            <p:cNvSpPr/>
            <p:nvPr/>
          </p:nvSpPr>
          <p:spPr>
            <a:xfrm>
              <a:off x="4630418" y="6550671"/>
              <a:ext cx="2329027" cy="48665"/>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7" name="Google Shape;317;p68"/>
            <p:cNvSpPr/>
            <p:nvPr/>
          </p:nvSpPr>
          <p:spPr>
            <a:xfrm>
              <a:off x="6908642" y="6550671"/>
              <a:ext cx="2235358" cy="45525"/>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18" name="Google Shape;318;p68"/>
            <p:cNvSpPr/>
            <p:nvPr/>
          </p:nvSpPr>
          <p:spPr>
            <a:xfrm>
              <a:off x="2083888" y="6550671"/>
              <a:ext cx="2581458" cy="48665"/>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pic>
        <p:nvPicPr>
          <p:cNvPr id="319" name="Google Shape;319;p68" descr="Picture 7.png"/>
          <p:cNvPicPr preferRelativeResize="0"/>
          <p:nvPr/>
        </p:nvPicPr>
        <p:blipFill rotWithShape="1">
          <a:blip r:embed="rId2">
            <a:alphaModFix/>
          </a:blip>
          <a:srcRect l="1923" b="5334"/>
          <a:stretch/>
        </p:blipFill>
        <p:spPr>
          <a:xfrm>
            <a:off x="6629400" y="0"/>
            <a:ext cx="2193925" cy="692150"/>
          </a:xfrm>
          <a:prstGeom prst="rect">
            <a:avLst/>
          </a:prstGeom>
          <a:noFill/>
          <a:ln>
            <a:noFill/>
          </a:ln>
        </p:spPr>
      </p:pic>
      <p:grpSp>
        <p:nvGrpSpPr>
          <p:cNvPr id="320" name="Google Shape;320;p68"/>
          <p:cNvGrpSpPr/>
          <p:nvPr/>
        </p:nvGrpSpPr>
        <p:grpSpPr>
          <a:xfrm>
            <a:off x="2133600" y="6553200"/>
            <a:ext cx="7010400" cy="46038"/>
            <a:chOff x="1905000" y="6553200"/>
            <a:chExt cx="7010400" cy="45719"/>
          </a:xfrm>
        </p:grpSpPr>
        <p:sp>
          <p:nvSpPr>
            <p:cNvPr id="321" name="Google Shape;321;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2" name="Google Shape;322;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3" name="Google Shape;323;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grpSp>
        <p:nvGrpSpPr>
          <p:cNvPr id="324" name="Google Shape;324;p68"/>
          <p:cNvGrpSpPr/>
          <p:nvPr/>
        </p:nvGrpSpPr>
        <p:grpSpPr>
          <a:xfrm>
            <a:off x="0" y="1295400"/>
            <a:ext cx="7010400" cy="46038"/>
            <a:chOff x="1905000" y="6553200"/>
            <a:chExt cx="7010400" cy="45719"/>
          </a:xfrm>
        </p:grpSpPr>
        <p:sp>
          <p:nvSpPr>
            <p:cNvPr id="325" name="Google Shape;325;p6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6" name="Google Shape;326;p6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sp>
          <p:nvSpPr>
            <p:cNvPr id="327" name="Google Shape;327;p6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FFFFFF"/>
                </a:solidFill>
                <a:effectLst/>
                <a:uLnTx/>
                <a:uFillTx/>
                <a:latin typeface="Calibri"/>
                <a:ea typeface="Calibri"/>
                <a:cs typeface="Calibri"/>
                <a:sym typeface="Calibri"/>
              </a:endParaRPr>
            </a:p>
          </p:txBody>
        </p:sp>
      </p:grpSp>
      <p:sp>
        <p:nvSpPr>
          <p:cNvPr id="328" name="Google Shape;328;p68"/>
          <p:cNvSpPr txBox="1">
            <a:spLocks noGrp="1"/>
          </p:cNvSpPr>
          <p:nvPr>
            <p:ph type="body" idx="1"/>
          </p:nvPr>
        </p:nvSpPr>
        <p:spPr>
          <a:xfrm>
            <a:off x="304800" y="1493837"/>
            <a:ext cx="8229600" cy="4525963"/>
          </a:xfrm>
          <a:prstGeom prst="rect">
            <a:avLst/>
          </a:prstGeom>
          <a:noFill/>
          <a:ln>
            <a:noFill/>
          </a:ln>
        </p:spPr>
        <p:txBody>
          <a:bodyPr spcFirstLastPara="1" wrap="square" lIns="91425" tIns="45700" rIns="91425" bIns="45700" anchor="t" anchorCtr="0">
            <a:normAutofit/>
          </a:bodyPr>
          <a:lstStyle>
            <a:lvl1pPr marL="457200" marR="0" lvl="0" indent="-228600" algn="l">
              <a:lnSpc>
                <a:spcPct val="100000"/>
              </a:lnSpc>
              <a:spcBef>
                <a:spcPts val="480"/>
              </a:spcBef>
              <a:spcAft>
                <a:spcPts val="0"/>
              </a:spcAft>
              <a:buClr>
                <a:srgbClr val="101141"/>
              </a:buClr>
              <a:buSzPts val="2400"/>
              <a:buFont typeface="Arial"/>
              <a:buNone/>
              <a:defRPr sz="2400">
                <a:latin typeface="Arial"/>
                <a:ea typeface="Arial"/>
                <a:cs typeface="Arial"/>
                <a:sym typeface="Arial"/>
              </a:defRPr>
            </a:lvl1pPr>
            <a:lvl2pPr marL="914400" marR="0" lvl="1" indent="-330200" algn="l">
              <a:lnSpc>
                <a:spcPct val="100000"/>
              </a:lnSpc>
              <a:spcBef>
                <a:spcPts val="320"/>
              </a:spcBef>
              <a:spcAft>
                <a:spcPts val="0"/>
              </a:spcAft>
              <a:buClr>
                <a:schemeClr val="dk1"/>
              </a:buClr>
              <a:buSzPts val="1600"/>
              <a:buFont typeface="Arial"/>
              <a:buChar char="–"/>
              <a:defRPr sz="16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29" name="Google Shape;329;p6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836407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smtClean="0">
                <a:ln>
                  <a:noFill/>
                </a:ln>
                <a:solidFill>
                  <a:srgbClr val="101141"/>
                </a:solidFill>
                <a:effectLst/>
                <a:uLnTx/>
                <a:uFillTx/>
                <a:latin typeface="Arial" panose="020B0604020202020204" pitchFamily="34" charset="0"/>
                <a:cs typeface="Arial" panose="020B0604020202020204" pitchFamily="34" charset="0"/>
              </a:rPr>
              <a:t>BITS </a:t>
            </a:r>
            <a:r>
              <a:rPr kumimoji="0" lang="en-US" altLang="en-US" sz="1100" b="0" i="0" u="none" strike="noStrike" kern="0" cap="none" spc="0" normalizeH="0" baseline="0" noProof="0" smtClean="0">
                <a:ln>
                  <a:noFill/>
                </a:ln>
                <a:solidFill>
                  <a:srgbClr val="101141"/>
                </a:solidFill>
                <a:effectLst/>
                <a:uLnTx/>
                <a:uFillTx/>
                <a:latin typeface="Arial" panose="020B0604020202020204" pitchFamily="34" charset="0"/>
                <a:cs typeface="Arial" panose="020B0604020202020204" pitchFamily="34" charset="0"/>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96364400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smtClean="0">
                <a:ln>
                  <a:noFill/>
                </a:ln>
                <a:solidFill>
                  <a:srgbClr val="101141"/>
                </a:solidFill>
                <a:effectLst/>
                <a:uLnTx/>
                <a:uFillTx/>
                <a:latin typeface="Arial" panose="020B0604020202020204" pitchFamily="34" charset="0"/>
                <a:cs typeface="Arial" panose="020B0604020202020204" pitchFamily="34" charset="0"/>
              </a:rPr>
              <a:t>BITS </a:t>
            </a:r>
            <a:r>
              <a:rPr kumimoji="0" lang="en-US" altLang="en-US" sz="1100" b="0" i="0" u="none" strike="noStrike" kern="0" cap="none" spc="0" normalizeH="0" baseline="0" noProof="0" smtClean="0">
                <a:ln>
                  <a:noFill/>
                </a:ln>
                <a:solidFill>
                  <a:srgbClr val="101141"/>
                </a:solidFill>
                <a:effectLst/>
                <a:uLnTx/>
                <a:uFillTx/>
                <a:latin typeface="Arial" panose="020B0604020202020204" pitchFamily="34" charset="0"/>
                <a:cs typeface="Arial" panose="020B0604020202020204" pitchFamily="34" charset="0"/>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26564346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smtClean="0">
                <a:ln>
                  <a:noFill/>
                </a:ln>
                <a:solidFill>
                  <a:srgbClr val="101141"/>
                </a:solidFill>
                <a:effectLst/>
                <a:uLnTx/>
                <a:uFillTx/>
                <a:latin typeface="Arial" panose="020B0604020202020204" pitchFamily="34" charset="0"/>
                <a:cs typeface="Arial" panose="020B0604020202020204" pitchFamily="34" charset="0"/>
              </a:rPr>
              <a:t>BITS </a:t>
            </a:r>
            <a:r>
              <a:rPr kumimoji="0" lang="en-US" altLang="en-US" sz="1100" b="0" i="0" u="none" strike="noStrike" kern="0" cap="none" spc="0" normalizeH="0" baseline="0" noProof="0" smtClean="0">
                <a:ln>
                  <a:noFill/>
                </a:ln>
                <a:solidFill>
                  <a:srgbClr val="101141"/>
                </a:solidFill>
                <a:effectLst/>
                <a:uLnTx/>
                <a:uFillTx/>
                <a:latin typeface="Arial" panose="020B0604020202020204" pitchFamily="34" charset="0"/>
                <a:cs typeface="Arial" panose="020B0604020202020204" pitchFamily="34" charset="0"/>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6238287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1100" b="1" i="0" u="none" strike="noStrike" kern="0" cap="none" spc="0" normalizeH="0" baseline="0" noProof="0" smtClean="0">
                <a:ln>
                  <a:noFill/>
                </a:ln>
                <a:solidFill>
                  <a:srgbClr val="101141"/>
                </a:solidFill>
                <a:effectLst/>
                <a:uLnTx/>
                <a:uFillTx/>
                <a:latin typeface="Arial" panose="020B0604020202020204" pitchFamily="34" charset="0"/>
                <a:cs typeface="Arial" panose="020B0604020202020204" pitchFamily="34" charset="0"/>
              </a:rPr>
              <a:t>BITS </a:t>
            </a:r>
            <a:r>
              <a:rPr kumimoji="0" lang="en-US" altLang="en-US" sz="1100" b="0" i="0" u="none" strike="noStrike" kern="0" cap="none" spc="0" normalizeH="0" baseline="0" noProof="0" smtClean="0">
                <a:ln>
                  <a:noFill/>
                </a:ln>
                <a:solidFill>
                  <a:srgbClr val="101141"/>
                </a:solidFill>
                <a:effectLst/>
                <a:uLnTx/>
                <a:uFillTx/>
                <a:latin typeface="Arial" panose="020B0604020202020204" pitchFamily="34" charset="0"/>
                <a:cs typeface="Arial" panose="020B0604020202020204" pitchFamily="34" charset="0"/>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pic>
        <p:nvPicPr>
          <p:cNvPr id="9" name="Picture 11" descr="Picture 7.png"/>
          <p:cNvPicPr>
            <a:picLocks noChangeAspect="1"/>
          </p:cNvPicPr>
          <p:nvPr userDrawn="1"/>
        </p:nvPicPr>
        <p:blipFill>
          <a:blip r:embed="rId2" cstate="print">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7606777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buClrTx/>
              <a:buFontTx/>
              <a:buNone/>
              <a:defRPr/>
            </a:pPr>
            <a:endParaRPr lang="en-US" sz="1350" kern="1200" dirty="0">
              <a:solidFill>
                <a:prstClr val="white"/>
              </a:solidFill>
              <a:latin typeface="Arial" pitchFamily="34" charset="0"/>
              <a:cs typeface="Arial" pitchFamily="34" charset="0"/>
            </a:endParaRPr>
          </a:p>
        </p:txBody>
      </p:sp>
      <p:sp>
        <p:nvSpPr>
          <p:cNvPr id="4" name="Rectangle 3"/>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dirty="0">
              <a:solidFill>
                <a:prstClr val="white"/>
              </a:solidFill>
            </a:endParaRPr>
          </a:p>
        </p:txBody>
      </p:sp>
      <p:sp>
        <p:nvSpPr>
          <p:cNvPr id="5" name="Rectangle 4"/>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dirty="0">
              <a:solidFill>
                <a:prstClr val="white"/>
              </a:solidFill>
            </a:endParaRPr>
          </a:p>
        </p:txBody>
      </p:sp>
      <p:sp>
        <p:nvSpPr>
          <p:cNvPr id="6" name="Rectangle 5"/>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dirty="0">
              <a:solidFill>
                <a:prstClr val="white"/>
              </a:solidFill>
            </a:endParaRPr>
          </a:p>
        </p:txBody>
      </p:sp>
      <p:pic>
        <p:nvPicPr>
          <p:cNvPr id="7"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76200" y="5257800"/>
            <a:ext cx="2209800" cy="427040"/>
          </a:xfrm>
          <a:prstGeom prst="rect">
            <a:avLst/>
          </a:prstGeom>
          <a:noFill/>
        </p:spPr>
        <p:txBody>
          <a:bodyPr>
            <a:spAutoFit/>
          </a:bodyPr>
          <a:lstStyle/>
          <a:p>
            <a:pPr algn="ctr">
              <a:buClrTx/>
              <a:buFontTx/>
              <a:buNone/>
              <a:defRPr/>
            </a:pPr>
            <a:r>
              <a:rPr lang="en-US" sz="2175" b="1" kern="1200" spc="-113" dirty="0">
                <a:solidFill>
                  <a:prstClr val="white"/>
                </a:solidFill>
                <a:ea typeface="+mn-ea"/>
              </a:rPr>
              <a:t>BITS</a:t>
            </a:r>
            <a:r>
              <a:rPr lang="en-US" sz="2175" kern="1200" spc="-113" dirty="0">
                <a:solidFill>
                  <a:prstClr val="white"/>
                </a:solidFill>
                <a:ea typeface="+mn-ea"/>
              </a:rPr>
              <a:t> Pilani</a:t>
            </a:r>
          </a:p>
        </p:txBody>
      </p:sp>
      <p:sp>
        <p:nvSpPr>
          <p:cNvPr id="9" name="TextBox 8"/>
          <p:cNvSpPr txBox="1">
            <a:spLocks noChangeArrowheads="1"/>
          </p:cNvSpPr>
          <p:nvPr userDrawn="1"/>
        </p:nvSpPr>
        <p:spPr bwMode="auto">
          <a:xfrm>
            <a:off x="152400" y="5667376"/>
            <a:ext cx="1905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defRPr/>
            </a:pPr>
            <a:r>
              <a:rPr lang="en-US" altLang="en-US" sz="900" kern="1200" dirty="0" err="1" smtClean="0">
                <a:solidFill>
                  <a:srgbClr val="FFFFFF"/>
                </a:solidFill>
                <a:ea typeface="+mn-ea"/>
              </a:rPr>
              <a:t>Pilani</a:t>
            </a:r>
            <a:r>
              <a:rPr lang="en-US" altLang="en-US" sz="900" kern="1200" dirty="0" smtClean="0">
                <a:solidFill>
                  <a:srgbClr val="FFFFFF"/>
                </a:solidFill>
                <a:ea typeface="+mn-ea"/>
              </a:rPr>
              <a:t>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46392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dirty="0">
              <a:solidFill>
                <a:prstClr val="white"/>
              </a:solidFill>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3352802"/>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76200" y="5257800"/>
            <a:ext cx="2209800" cy="427040"/>
          </a:xfrm>
          <a:prstGeom prst="rect">
            <a:avLst/>
          </a:prstGeom>
          <a:noFill/>
        </p:spPr>
        <p:txBody>
          <a:bodyPr>
            <a:spAutoFit/>
          </a:bodyPr>
          <a:lstStyle/>
          <a:p>
            <a:pPr algn="ctr">
              <a:buClrTx/>
              <a:buFontTx/>
              <a:buNone/>
              <a:defRPr/>
            </a:pPr>
            <a:r>
              <a:rPr lang="en-US" sz="2175" b="1" kern="1200" spc="-113" dirty="0">
                <a:solidFill>
                  <a:prstClr val="white"/>
                </a:solidFill>
                <a:ea typeface="+mn-ea"/>
              </a:rPr>
              <a:t>BITS</a:t>
            </a:r>
            <a:r>
              <a:rPr lang="en-US" sz="2175" kern="1200" spc="-113" dirty="0">
                <a:solidFill>
                  <a:prstClr val="white"/>
                </a:solidFill>
                <a:ea typeface="+mn-ea"/>
              </a:rPr>
              <a:t> Pilani</a:t>
            </a:r>
          </a:p>
        </p:txBody>
      </p:sp>
      <p:sp>
        <p:nvSpPr>
          <p:cNvPr id="11" name="TextBox 10"/>
          <p:cNvSpPr txBox="1">
            <a:spLocks noChangeArrowheads="1"/>
          </p:cNvSpPr>
          <p:nvPr userDrawn="1"/>
        </p:nvSpPr>
        <p:spPr bwMode="auto">
          <a:xfrm>
            <a:off x="152400" y="5667376"/>
            <a:ext cx="19050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defRPr/>
            </a:pPr>
            <a:r>
              <a:rPr lang="en-US" altLang="en-US" sz="900" kern="1200" smtClean="0">
                <a:solidFill>
                  <a:srgbClr val="FFFFFF"/>
                </a:solidFill>
                <a:ea typeface="+mn-ea"/>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02258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99"/>
        <p:cNvGrpSpPr/>
        <p:nvPr/>
      </p:nvGrpSpPr>
      <p:grpSpPr>
        <a:xfrm>
          <a:off x="0" y="0"/>
          <a:ext cx="0" cy="0"/>
          <a:chOff x="0" y="0"/>
          <a:chExt cx="0" cy="0"/>
        </a:xfrm>
      </p:grpSpPr>
      <p:grpSp>
        <p:nvGrpSpPr>
          <p:cNvPr id="100" name="Google Shape;100;p78"/>
          <p:cNvGrpSpPr/>
          <p:nvPr/>
        </p:nvGrpSpPr>
        <p:grpSpPr>
          <a:xfrm>
            <a:off x="0" y="1295400"/>
            <a:ext cx="7010400" cy="46038"/>
            <a:chOff x="1905000" y="6553200"/>
            <a:chExt cx="7010400" cy="45719"/>
          </a:xfrm>
        </p:grpSpPr>
        <p:sp>
          <p:nvSpPr>
            <p:cNvPr id="101" name="Google Shape;101;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2" name="Google Shape;102;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3" name="Google Shape;103;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04" name="Google Shape;104;p78"/>
          <p:cNvGrpSpPr/>
          <p:nvPr/>
        </p:nvGrpSpPr>
        <p:grpSpPr>
          <a:xfrm>
            <a:off x="2133600" y="6553200"/>
            <a:ext cx="7010400" cy="46038"/>
            <a:chOff x="1905000" y="6553200"/>
            <a:chExt cx="7010400" cy="45719"/>
          </a:xfrm>
        </p:grpSpPr>
        <p:sp>
          <p:nvSpPr>
            <p:cNvPr id="105" name="Google Shape;105;p78"/>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6" name="Google Shape;106;p78"/>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07" name="Google Shape;107;p78"/>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08" name="Google Shape;108;p78"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09" name="Google Shape;109;p78"/>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Deemed to be University under Section 3 of UGC Act, 1956</a:t>
            </a:r>
            <a:endParaRPr/>
          </a:p>
        </p:txBody>
      </p:sp>
      <p:sp>
        <p:nvSpPr>
          <p:cNvPr id="110" name="Google Shape;110;p78"/>
          <p:cNvSpPr txBox="1">
            <a:spLocks noGrp="1"/>
          </p:cNvSpPr>
          <p:nvPr>
            <p:ph type="body" idx="1"/>
          </p:nvPr>
        </p:nvSpPr>
        <p:spPr>
          <a:xfrm>
            <a:off x="457200" y="1535112"/>
            <a:ext cx="4040188"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1" name="Google Shape;111;p78"/>
          <p:cNvSpPr txBox="1">
            <a:spLocks noGrp="1"/>
          </p:cNvSpPr>
          <p:nvPr>
            <p:ph type="body" idx="2"/>
          </p:nvPr>
        </p:nvSpPr>
        <p:spPr>
          <a:xfrm>
            <a:off x="457200" y="2362199"/>
            <a:ext cx="4040188"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2" name="Google Shape;112;p78"/>
          <p:cNvSpPr txBox="1">
            <a:spLocks noGrp="1"/>
          </p:cNvSpPr>
          <p:nvPr>
            <p:ph type="body" idx="3"/>
          </p:nvPr>
        </p:nvSpPr>
        <p:spPr>
          <a:xfrm>
            <a:off x="4645025" y="1535112"/>
            <a:ext cx="4041775" cy="827087"/>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3" name="Google Shape;113;p78"/>
          <p:cNvSpPr txBox="1">
            <a:spLocks noGrp="1"/>
          </p:cNvSpPr>
          <p:nvPr>
            <p:ph type="body" idx="4"/>
          </p:nvPr>
        </p:nvSpPr>
        <p:spPr>
          <a:xfrm>
            <a:off x="4645025" y="2362199"/>
            <a:ext cx="4041775" cy="3763963"/>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4" name="Google Shape;114;p78"/>
          <p:cNvSpPr txBox="1">
            <a:spLocks noGrp="1"/>
          </p:cNvSpPr>
          <p:nvPr>
            <p:ph type="body" idx="5"/>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825" b="1" kern="1200" smtClean="0">
                <a:solidFill>
                  <a:srgbClr val="101141"/>
                </a:solidFill>
                <a:ea typeface="+mn-ea"/>
              </a:rPr>
              <a:t>BITS </a:t>
            </a:r>
            <a:r>
              <a:rPr lang="en-US" altLang="en-US" sz="825" kern="1200" smtClean="0">
                <a:solidFill>
                  <a:srgbClr val="101141"/>
                </a:solidFill>
                <a:ea typeface="+mn-ea"/>
              </a:rPr>
              <a:t>Pilani, Pilani Campus</a:t>
            </a:r>
          </a:p>
        </p:txBody>
      </p:sp>
      <p:grpSp>
        <p:nvGrpSpPr>
          <p:cNvPr id="5" name="Group 11"/>
          <p:cNvGrpSpPr>
            <a:grpSpLocks/>
          </p:cNvGrpSpPr>
          <p:nvPr userDrawn="1"/>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Cambria" panose="02040503050406030204" pitchFamily="18" charset="0"/>
                <a:ea typeface="Cambria" panose="02040503050406030204" pitchFamily="18" charset="0"/>
                <a:cs typeface="Times New Roman" panose="02020603050405020304" pitchFamily="18"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13349444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grpSp>
        <p:nvGrpSpPr>
          <p:cNvPr id="10" name="Group 2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sp>
        <p:nvSpPr>
          <p:cNvPr id="14" name="TextBox 13"/>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825" b="1" kern="1200" smtClean="0">
                <a:solidFill>
                  <a:srgbClr val="101141"/>
                </a:solidFill>
                <a:ea typeface="+mn-ea"/>
              </a:rPr>
              <a:t>BITS </a:t>
            </a:r>
            <a:r>
              <a:rPr lang="en-US" altLang="en-US" sz="825" kern="1200" smtClean="0">
                <a:solidFill>
                  <a:srgbClr val="101141"/>
                </a:solidFill>
                <a:ea typeface="+mn-ea"/>
              </a:rPr>
              <a:t>Pilani, Pilani Campus</a:t>
            </a:r>
          </a:p>
        </p:txBody>
      </p:sp>
      <p:sp>
        <p:nvSpPr>
          <p:cNvPr id="3" name="Content Placeholder 2"/>
          <p:cNvSpPr>
            <a:spLocks noGrp="1"/>
          </p:cNvSpPr>
          <p:nvPr>
            <p:ph sz="half" idx="1"/>
          </p:nvPr>
        </p:nvSpPr>
        <p:spPr>
          <a:xfrm>
            <a:off x="4572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4" name="Content Placeholder 3"/>
          <p:cNvSpPr>
            <a:spLocks noGrp="1"/>
          </p:cNvSpPr>
          <p:nvPr>
            <p:ph sz="half" idx="2"/>
          </p:nvPr>
        </p:nvSpPr>
        <p:spPr>
          <a:xfrm>
            <a:off x="49530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33327228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10"/>
          <p:cNvGrpSpPr>
            <a:grpSpLocks/>
          </p:cNvGrpSpPr>
          <p:nvPr userDrawn="1"/>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grpSp>
        <p:nvGrpSpPr>
          <p:cNvPr id="12" name="Group 15"/>
          <p:cNvGrpSpPr>
            <a:grpSpLocks/>
          </p:cNvGrpSpPr>
          <p:nvPr userDrawn="1"/>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pic>
        <p:nvPicPr>
          <p:cNvPr id="16"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825" b="1" kern="1200" smtClean="0">
                <a:solidFill>
                  <a:srgbClr val="101141"/>
                </a:solidFill>
                <a:ea typeface="+mn-ea"/>
              </a:rPr>
              <a:t>BITS </a:t>
            </a:r>
            <a:r>
              <a:rPr lang="en-US" altLang="en-US" sz="825" kern="1200" smtClean="0">
                <a:solidFill>
                  <a:srgbClr val="101141"/>
                </a:solidFill>
                <a:ea typeface="+mn-ea"/>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2362201"/>
            <a:ext cx="4040188"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2"/>
            <a:ext cx="4041775"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2362201"/>
            <a:ext cx="4041775"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5672616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825" b="1" kern="1200" smtClean="0">
                <a:solidFill>
                  <a:srgbClr val="101141"/>
                </a:solidFill>
                <a:ea typeface="+mn-ea"/>
              </a:rPr>
              <a:t>BITS </a:t>
            </a:r>
            <a:r>
              <a:rPr lang="en-US" altLang="en-US" sz="825" kern="1200" smtClean="0">
                <a:solidFill>
                  <a:srgbClr val="101141"/>
                </a:solidFill>
                <a:ea typeface="+mn-ea"/>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solidFill>
                  <a:srgbClr val="C00000"/>
                </a:solidFill>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0506446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8"/>
          <p:cNvGrpSpPr>
            <a:grpSpLocks/>
          </p:cNvGrpSpPr>
          <p:nvPr userDrawn="1"/>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grpSp>
        <p:nvGrpSpPr>
          <p:cNvPr id="10" name="Group 13"/>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pic>
        <p:nvPicPr>
          <p:cNvPr id="14"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825" b="1" kern="1200" smtClean="0">
                <a:solidFill>
                  <a:srgbClr val="101141"/>
                </a:solidFill>
                <a:ea typeface="+mn-ea"/>
              </a:rPr>
              <a:t>BITS </a:t>
            </a:r>
            <a:r>
              <a:rPr lang="en-US" altLang="en-US" sz="825" kern="1200" smtClean="0">
                <a:solidFill>
                  <a:srgbClr val="101141"/>
                </a:solidFill>
                <a:ea typeface="+mn-ea"/>
              </a:rPr>
              <a:t>Pilani, Pilani Campus</a:t>
            </a:r>
          </a:p>
        </p:txBody>
      </p:sp>
      <p:sp>
        <p:nvSpPr>
          <p:cNvPr id="3" name="Content Placeholder 2"/>
          <p:cNvSpPr>
            <a:spLocks noGrp="1"/>
          </p:cNvSpPr>
          <p:nvPr>
            <p:ph idx="1"/>
          </p:nvPr>
        </p:nvSpPr>
        <p:spPr>
          <a:xfrm>
            <a:off x="3575050" y="1600202"/>
            <a:ext cx="5111750" cy="4525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600202"/>
            <a:ext cx="3008313" cy="45259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99144967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grpSp>
        <p:nvGrpSpPr>
          <p:cNvPr id="10" name="Group 10"/>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pic>
        <p:nvPicPr>
          <p:cNvPr id="14"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825" b="1" kern="1200" smtClean="0">
                <a:solidFill>
                  <a:srgbClr val="101141"/>
                </a:solidFill>
                <a:ea typeface="+mn-ea"/>
              </a:rPr>
              <a:t>BITS </a:t>
            </a:r>
            <a:r>
              <a:rPr lang="en-US" altLang="en-US" sz="825" kern="1200" smtClean="0">
                <a:solidFill>
                  <a:srgbClr val="101141"/>
                </a:solidFill>
                <a:ea typeface="+mn-ea"/>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350" b="1" spc="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dirty="0"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8780142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19"/>
          <p:cNvGrpSpPr>
            <a:grpSpLocks/>
          </p:cNvGrpSpPr>
          <p:nvPr userDrawn="1"/>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grpSp>
        <p:nvGrpSpPr>
          <p:cNvPr id="8" name="Group 24"/>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1"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5"/>
            <a:ext cx="586740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825" b="1" kern="1200" smtClean="0">
                <a:solidFill>
                  <a:srgbClr val="101141"/>
                </a:solidFill>
                <a:ea typeface="+mn-ea"/>
              </a:rPr>
              <a:t>BITS </a:t>
            </a:r>
            <a:r>
              <a:rPr lang="en-US" altLang="en-US" sz="825" kern="1200" smtClean="0">
                <a:solidFill>
                  <a:srgbClr val="101141"/>
                </a:solidFill>
                <a:ea typeface="+mn-ea"/>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8434388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4" name="Group 7"/>
          <p:cNvGrpSpPr>
            <a:grpSpLocks/>
          </p:cNvGrpSpPr>
          <p:nvPr userDrawn="1"/>
        </p:nvGrpSpPr>
        <p:grpSpPr bwMode="auto">
          <a:xfrm rot="5400000">
            <a:off x="5006182" y="2567783"/>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350" kern="1200">
                <a:solidFill>
                  <a:prstClr val="white"/>
                </a:solidFill>
              </a:endParaRPr>
            </a:p>
          </p:txBody>
        </p:sp>
      </p:grpSp>
      <p:pic>
        <p:nvPicPr>
          <p:cNvPr id="9" name="Picture 10" descr="Picture 7.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7" y="381002"/>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userDrawn="1"/>
        </p:nvSpPr>
        <p:spPr bwMode="auto">
          <a:xfrm rot="5400000">
            <a:off x="-2794793" y="3826196"/>
            <a:ext cx="5867400" cy="196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675" b="1" kern="1200" smtClean="0">
                <a:solidFill>
                  <a:srgbClr val="101141"/>
                </a:solidFill>
                <a:ea typeface="+mn-ea"/>
              </a:rPr>
              <a:t>BITS </a:t>
            </a:r>
            <a:r>
              <a:rPr lang="en-US" altLang="en-US" sz="675" kern="1200" smtClean="0">
                <a:solidFill>
                  <a:srgbClr val="101141"/>
                </a:solidFill>
                <a:ea typeface="+mn-ea"/>
              </a:rPr>
              <a:t>Pilani, Pilani Campus</a:t>
            </a:r>
          </a:p>
        </p:txBody>
      </p:sp>
      <p:sp>
        <p:nvSpPr>
          <p:cNvPr id="3" name="Vertical Text Placeholder 2"/>
          <p:cNvSpPr>
            <a:spLocks noGrp="1"/>
          </p:cNvSpPr>
          <p:nvPr>
            <p:ph type="body" orient="vert" idx="1"/>
          </p:nvPr>
        </p:nvSpPr>
        <p:spPr>
          <a:xfrm>
            <a:off x="1219200" y="38100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25305360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fld id="{3E16FF7F-F0C9-4128-A099-DF9FCB481216}" type="datetime1">
              <a:rPr lang="en-US">
                <a:solidFill>
                  <a:prstClr val="black">
                    <a:tint val="75000"/>
                  </a:prstClr>
                </a:solidFill>
              </a:rPr>
              <a:pPr>
                <a:defRPr/>
              </a:pPr>
              <a:t>12/1/2024</a:t>
            </a:fld>
            <a:endParaRPr lang="en-US">
              <a:solidFill>
                <a:prstClr val="black">
                  <a:tint val="75000"/>
                </a:prstClr>
              </a:solidFill>
            </a:endParaRPr>
          </a:p>
        </p:txBody>
      </p:sp>
      <p:sp>
        <p:nvSpPr>
          <p:cNvPr id="5" name="Rectangle 5"/>
          <p:cNvSpPr>
            <a:spLocks noGrp="1" noChangeArrowheads="1"/>
          </p:cNvSpPr>
          <p:nvPr>
            <p:ph type="ftr" sz="quarter" idx="11"/>
          </p:nvPr>
        </p:nvSpPr>
        <p:spPr/>
        <p:txBody>
          <a:bodyPr/>
          <a:lstStyle>
            <a:lvl1pPr>
              <a:defRPr/>
            </a:lvl1pPr>
          </a:lstStyle>
          <a:p>
            <a:pPr>
              <a:defRPr/>
            </a:pPr>
            <a:r>
              <a:rPr lang="en-US">
                <a:solidFill>
                  <a:prstClr val="black">
                    <a:tint val="75000"/>
                  </a:prstClr>
                </a:solidFill>
              </a:rPr>
              <a:t>Lecture 1(Lucy J. Gudino)</a:t>
            </a:r>
          </a:p>
        </p:txBody>
      </p:sp>
      <p:sp>
        <p:nvSpPr>
          <p:cNvPr id="6" name="Rectangle 6"/>
          <p:cNvSpPr>
            <a:spLocks noGrp="1" noChangeArrowheads="1"/>
          </p:cNvSpPr>
          <p:nvPr>
            <p:ph type="sldNum" sz="quarter" idx="12"/>
          </p:nvPr>
        </p:nvSpPr>
        <p:spPr/>
        <p:txBody>
          <a:bodyPr/>
          <a:lstStyle>
            <a:lvl1pPr>
              <a:defRPr/>
            </a:lvl1pPr>
          </a:lstStyle>
          <a:p>
            <a:pPr>
              <a:defRPr/>
            </a:pPr>
            <a:fld id="{86E25CF2-4D86-404D-A2CE-7F6006C504F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5294862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2"/>
            <a:ext cx="8229600" cy="4525963"/>
          </a:xfrm>
        </p:spPr>
        <p:txBody>
          <a:bodyPr/>
          <a:lstStyle/>
          <a:p>
            <a:pPr lvl="0"/>
            <a:endParaRPr lang="en-US" noProof="0" smtClean="0"/>
          </a:p>
        </p:txBody>
      </p:sp>
      <p:sp>
        <p:nvSpPr>
          <p:cNvPr id="4" name="Rectangle 4"/>
          <p:cNvSpPr>
            <a:spLocks noGrp="1" noChangeArrowheads="1"/>
          </p:cNvSpPr>
          <p:nvPr>
            <p:ph type="dt" sz="half" idx="10"/>
          </p:nvPr>
        </p:nvSpPr>
        <p:spPr/>
        <p:txBody>
          <a:bodyPr/>
          <a:lstStyle>
            <a:lvl1pPr>
              <a:defRPr/>
            </a:lvl1pPr>
          </a:lstStyle>
          <a:p>
            <a:pPr>
              <a:defRPr/>
            </a:pPr>
            <a:fld id="{F2BE9D56-5B2D-40BC-A7F0-4EE9A726B989}" type="datetime1">
              <a:rPr lang="en-US">
                <a:solidFill>
                  <a:prstClr val="black">
                    <a:tint val="75000"/>
                  </a:prstClr>
                </a:solidFill>
              </a:rPr>
              <a:pPr>
                <a:defRPr/>
              </a:pPr>
              <a:t>12/1/2024</a:t>
            </a:fld>
            <a:endParaRPr lang="en-US">
              <a:solidFill>
                <a:prstClr val="black">
                  <a:tint val="75000"/>
                </a:prstClr>
              </a:solidFill>
            </a:endParaRPr>
          </a:p>
        </p:txBody>
      </p:sp>
      <p:sp>
        <p:nvSpPr>
          <p:cNvPr id="5" name="Rectangle 5"/>
          <p:cNvSpPr>
            <a:spLocks noGrp="1" noChangeArrowheads="1"/>
          </p:cNvSpPr>
          <p:nvPr>
            <p:ph type="ftr" sz="quarter" idx="11"/>
          </p:nvPr>
        </p:nvSpPr>
        <p:spPr/>
        <p:txBody>
          <a:bodyPr/>
          <a:lstStyle>
            <a:lvl1pPr>
              <a:defRPr/>
            </a:lvl1pPr>
          </a:lstStyle>
          <a:p>
            <a:pPr>
              <a:defRPr/>
            </a:pPr>
            <a:r>
              <a:rPr lang="en-US">
                <a:solidFill>
                  <a:prstClr val="black">
                    <a:tint val="75000"/>
                  </a:prstClr>
                </a:solidFill>
              </a:rPr>
              <a:t>Lecture 1(Lucy J. Gudino)</a:t>
            </a:r>
          </a:p>
        </p:txBody>
      </p:sp>
      <p:sp>
        <p:nvSpPr>
          <p:cNvPr id="6" name="Rectangle 6"/>
          <p:cNvSpPr>
            <a:spLocks noGrp="1" noChangeArrowheads="1"/>
          </p:cNvSpPr>
          <p:nvPr>
            <p:ph type="sldNum" sz="quarter" idx="12"/>
          </p:nvPr>
        </p:nvSpPr>
        <p:spPr/>
        <p:txBody>
          <a:bodyPr/>
          <a:lstStyle>
            <a:lvl1pPr>
              <a:defRPr/>
            </a:lvl1pPr>
          </a:lstStyle>
          <a:p>
            <a:pPr>
              <a:defRPr/>
            </a:pPr>
            <a:fld id="{359740DE-BB37-49E6-961D-4B40E9602EB0}"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780516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15"/>
        <p:cNvGrpSpPr/>
        <p:nvPr/>
      </p:nvGrpSpPr>
      <p:grpSpPr>
        <a:xfrm>
          <a:off x="0" y="0"/>
          <a:ext cx="0" cy="0"/>
          <a:chOff x="0" y="0"/>
          <a:chExt cx="0" cy="0"/>
        </a:xfrm>
      </p:grpSpPr>
      <p:grpSp>
        <p:nvGrpSpPr>
          <p:cNvPr id="116" name="Google Shape;116;p79"/>
          <p:cNvGrpSpPr/>
          <p:nvPr/>
        </p:nvGrpSpPr>
        <p:grpSpPr>
          <a:xfrm>
            <a:off x="0" y="1295400"/>
            <a:ext cx="7010400" cy="46038"/>
            <a:chOff x="1905000" y="6553200"/>
            <a:chExt cx="7010400" cy="45719"/>
          </a:xfrm>
        </p:grpSpPr>
        <p:sp>
          <p:nvSpPr>
            <p:cNvPr id="117" name="Google Shape;117;p7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8" name="Google Shape;118;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19" name="Google Shape;119;p7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20" name="Google Shape;120;p79"/>
          <p:cNvGrpSpPr/>
          <p:nvPr/>
        </p:nvGrpSpPr>
        <p:grpSpPr>
          <a:xfrm>
            <a:off x="2133600" y="6553200"/>
            <a:ext cx="7010400" cy="46038"/>
            <a:chOff x="1905000" y="6553200"/>
            <a:chExt cx="7010400" cy="45719"/>
          </a:xfrm>
        </p:grpSpPr>
        <p:sp>
          <p:nvSpPr>
            <p:cNvPr id="121" name="Google Shape;121;p79"/>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2" name="Google Shape;122;p79"/>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23" name="Google Shape;123;p79"/>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24" name="Google Shape;124;p79"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25" name="Google Shape;125;p79"/>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Deemed to be University under Section 3 of UGC Act, 1956</a:t>
            </a:r>
            <a:endParaRPr/>
          </a:p>
        </p:txBody>
      </p:sp>
      <p:sp>
        <p:nvSpPr>
          <p:cNvPr id="126" name="Google Shape;126;p79"/>
          <p:cNvSpPr txBox="1">
            <a:spLocks noGrp="1"/>
          </p:cNvSpPr>
          <p:nvPr>
            <p:ph type="body" idx="1"/>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fld id="{54D2EADB-CC56-40AF-9802-2F74D64F9A41}" type="datetime1">
              <a:rPr lang="en-US">
                <a:solidFill>
                  <a:prstClr val="black">
                    <a:tint val="75000"/>
                  </a:prstClr>
                </a:solidFill>
              </a:rPr>
              <a:pPr>
                <a:defRPr/>
              </a:pPr>
              <a:t>12/1/2024</a:t>
            </a:fld>
            <a:endParaRPr lang="en-US">
              <a:solidFill>
                <a:prstClr val="black">
                  <a:tint val="75000"/>
                </a:prstClr>
              </a:solidFill>
            </a:endParaRPr>
          </a:p>
        </p:txBody>
      </p:sp>
      <p:sp>
        <p:nvSpPr>
          <p:cNvPr id="4" name="Rectangle 5"/>
          <p:cNvSpPr>
            <a:spLocks noGrp="1" noChangeArrowheads="1"/>
          </p:cNvSpPr>
          <p:nvPr>
            <p:ph type="ftr" sz="quarter" idx="11"/>
          </p:nvPr>
        </p:nvSpPr>
        <p:spPr/>
        <p:txBody>
          <a:bodyPr/>
          <a:lstStyle>
            <a:lvl1pPr>
              <a:defRPr/>
            </a:lvl1pPr>
          </a:lstStyle>
          <a:p>
            <a:pPr>
              <a:defRPr/>
            </a:pPr>
            <a:r>
              <a:rPr lang="en-US">
                <a:solidFill>
                  <a:prstClr val="black">
                    <a:tint val="75000"/>
                  </a:prstClr>
                </a:solidFill>
              </a:rPr>
              <a:t>Lecture 1(Lucy J. Gudino)</a:t>
            </a:r>
          </a:p>
        </p:txBody>
      </p:sp>
      <p:sp>
        <p:nvSpPr>
          <p:cNvPr id="5" name="Rectangle 6"/>
          <p:cNvSpPr>
            <a:spLocks noGrp="1" noChangeArrowheads="1"/>
          </p:cNvSpPr>
          <p:nvPr>
            <p:ph type="sldNum" sz="quarter" idx="12"/>
          </p:nvPr>
        </p:nvSpPr>
        <p:spPr/>
        <p:txBody>
          <a:bodyPr/>
          <a:lstStyle>
            <a:lvl1pPr>
              <a:defRPr/>
            </a:lvl1pPr>
          </a:lstStyle>
          <a:p>
            <a:pPr>
              <a:defRPr/>
            </a:pPr>
            <a:fld id="{4C97D8E2-CAD6-499A-B52F-204424DF5D1A}"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657542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eaLnBrk="1" hangingPunct="1">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p:txBody>
          <a:bodyPr/>
          <a:lstStyle>
            <a:lvl1pPr eaLnBrk="1" hangingPunct="1">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p:txBody>
          <a:bodyPr/>
          <a:lstStyle>
            <a:lvl1pPr eaLnBrk="1" hangingPunct="1">
              <a:defRPr/>
            </a:lvl1pPr>
          </a:lstStyle>
          <a:p>
            <a:pPr>
              <a:defRPr/>
            </a:pPr>
            <a:fld id="{DDEC55B8-50EE-4FF4-AB23-D5DCFBED693F}"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6197561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49" b="0" i="0">
                <a:solidFill>
                  <a:schemeClr val="tx1"/>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sz="1249" b="0" i="0">
                <a:solidFill>
                  <a:schemeClr val="tx1"/>
                </a:solidFill>
                <a:latin typeface="Microsoft Sans Serif"/>
                <a:cs typeface="Microsoft Sans Serif"/>
              </a:defRPr>
            </a:lvl1pPr>
          </a:lstStyle>
          <a:p>
            <a:endParaRPr/>
          </a:p>
        </p:txBody>
      </p:sp>
      <p:sp>
        <p:nvSpPr>
          <p:cNvPr id="4" name="Holder 4"/>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solidFill>
                <a:prstClr val="black">
                  <a:tint val="75000"/>
                </a:prstClr>
              </a:solidFill>
            </a:endParaRPr>
          </a:p>
        </p:txBody>
      </p:sp>
      <p:sp>
        <p:nvSpPr>
          <p:cNvPr id="5" name="Holder 5"/>
          <p:cNvSpPr>
            <a:spLocks noGrp="1"/>
          </p:cNvSpPr>
          <p:nvPr>
            <p:ph type="dt" sz="half" idx="11"/>
          </p:nvPr>
        </p:nvSpPr>
        <p:spPr/>
        <p:txBody>
          <a:bodyPr lIns="0" tIns="0" rIns="0" bIns="0"/>
          <a:lstStyle>
            <a:lvl1pPr algn="l">
              <a:defRPr>
                <a:solidFill>
                  <a:schemeClr val="tx1">
                    <a:tint val="75000"/>
                  </a:schemeClr>
                </a:solidFill>
              </a:defRPr>
            </a:lvl1pPr>
          </a:lstStyle>
          <a:p>
            <a:pPr>
              <a:defRPr/>
            </a:pPr>
            <a:fld id="{C70AFB00-1610-4D3D-BA9B-06C984D05E9A}" type="datetimeFigureOut">
              <a:rPr lang="en-US">
                <a:solidFill>
                  <a:prstClr val="black">
                    <a:tint val="75000"/>
                  </a:prstClr>
                </a:solidFill>
              </a:rPr>
              <a:pPr>
                <a:defRPr/>
              </a:pPr>
              <a:t>12/1/2024</a:t>
            </a:fld>
            <a:endParaRPr lang="en-US">
              <a:solidFill>
                <a:prstClr val="black">
                  <a:tint val="75000"/>
                </a:prstClr>
              </a:solidFill>
            </a:endParaRPr>
          </a:p>
        </p:txBody>
      </p:sp>
      <p:sp>
        <p:nvSpPr>
          <p:cNvPr id="6" name="Holder 6"/>
          <p:cNvSpPr>
            <a:spLocks noGrp="1"/>
          </p:cNvSpPr>
          <p:nvPr>
            <p:ph type="sldNum" sz="quarter" idx="12"/>
          </p:nvPr>
        </p:nvSpPr>
        <p:spPr/>
        <p:txBody>
          <a:bodyPr lIns="0" tIns="0" rIns="0" bIns="0"/>
          <a:lstStyle>
            <a:lvl1pPr marL="45317">
              <a:lnSpc>
                <a:spcPts val="797"/>
              </a:lnSpc>
              <a:defRPr sz="714" b="0" i="0" spc="30">
                <a:solidFill>
                  <a:schemeClr val="tx1"/>
                </a:solidFill>
                <a:latin typeface="Calibri"/>
                <a:cs typeface="Calibri"/>
              </a:defRPr>
            </a:lvl1pPr>
          </a:lstStyle>
          <a:p>
            <a:pPr>
              <a:defRPr/>
            </a:pPr>
            <a:fld id="{42FC11DA-09AB-4006-B328-0F59795912AE}" type="slidenum">
              <a:rPr lang="en-IN">
                <a:solidFill>
                  <a:prstClr val="black"/>
                </a:solidFill>
              </a:rPr>
              <a:pPr>
                <a:defRPr/>
              </a:pPr>
              <a:t>‹#›</a:t>
            </a:fld>
            <a:r>
              <a:rPr lang="en-IN" spc="65">
                <a:solidFill>
                  <a:prstClr val="black"/>
                </a:solidFill>
              </a:rPr>
              <a:t> </a:t>
            </a:r>
            <a:r>
              <a:rPr lang="en-IN" spc="113">
                <a:solidFill>
                  <a:prstClr val="black"/>
                </a:solidFill>
              </a:rPr>
              <a:t>/</a:t>
            </a:r>
            <a:r>
              <a:rPr lang="en-IN" spc="71">
                <a:solidFill>
                  <a:prstClr val="black"/>
                </a:solidFill>
              </a:rPr>
              <a:t> </a:t>
            </a:r>
            <a:r>
              <a:rPr lang="en-IN">
                <a:solidFill>
                  <a:prstClr val="black"/>
                </a:solidFill>
              </a:rPr>
              <a:t>69</a:t>
            </a:r>
            <a:endParaRPr lang="en-IN" dirty="0">
              <a:solidFill>
                <a:prstClr val="black"/>
              </a:solidFill>
            </a:endParaRPr>
          </a:p>
        </p:txBody>
      </p:sp>
    </p:spTree>
    <p:extLst>
      <p:ext uri="{BB962C8B-B14F-4D97-AF65-F5344CB8AC3E}">
        <p14:creationId xmlns:p14="http://schemas.microsoft.com/office/powerpoint/2010/main" val="334370498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FA4F3E3-91A8-4F61-8713-7C76C878525C}" type="datetimeFigureOut">
              <a:rPr lang="en-US">
                <a:solidFill>
                  <a:prstClr val="black">
                    <a:tint val="75000"/>
                  </a:prstClr>
                </a:solidFill>
              </a:rPr>
              <a:pPr>
                <a:defRPr/>
              </a:pPr>
              <a:t>12/1/2024</a:t>
            </a:fld>
            <a:endParaRPr lang="en-US" dirty="0">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F1D8E372-7E21-47F8-B2D7-46192E5705AD}"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1271323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buClrTx/>
              <a:buFontTx/>
              <a:buNone/>
              <a:defRPr/>
            </a:pPr>
            <a:endParaRPr lang="en-US" sz="1800" kern="1200" dirty="0">
              <a:solidFill>
                <a:prstClr val="white"/>
              </a:solidFill>
              <a:latin typeface="Arial" pitchFamily="34" charset="0"/>
              <a:cs typeface="Arial" pitchFamily="34" charset="0"/>
            </a:endParaRPr>
          </a:p>
        </p:txBody>
      </p:sp>
      <p:sp>
        <p:nvSpPr>
          <p:cNvPr id="4" name="Rectangle 3"/>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dirty="0">
              <a:solidFill>
                <a:prstClr val="white"/>
              </a:solidFill>
            </a:endParaRPr>
          </a:p>
        </p:txBody>
      </p:sp>
      <p:sp>
        <p:nvSpPr>
          <p:cNvPr id="5" name="Rectangle 4"/>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dirty="0">
              <a:solidFill>
                <a:prstClr val="white"/>
              </a:solidFill>
            </a:endParaRPr>
          </a:p>
        </p:txBody>
      </p:sp>
      <p:sp>
        <p:nvSpPr>
          <p:cNvPr id="6" name="Rectangle 5"/>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dirty="0">
              <a:solidFill>
                <a:prstClr val="white"/>
              </a:solidFill>
            </a:endParaRPr>
          </a:p>
        </p:txBody>
      </p:sp>
      <p:pic>
        <p:nvPicPr>
          <p:cNvPr id="7"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userDrawn="1"/>
        </p:nvSpPr>
        <p:spPr>
          <a:xfrm>
            <a:off x="-76200" y="5257800"/>
            <a:ext cx="2209800" cy="554038"/>
          </a:xfrm>
          <a:prstGeom prst="rect">
            <a:avLst/>
          </a:prstGeom>
          <a:noFill/>
        </p:spPr>
        <p:txBody>
          <a:bodyPr>
            <a:spAutoFit/>
          </a:bodyPr>
          <a:lstStyle/>
          <a:p>
            <a:pPr algn="ctr">
              <a:buClrTx/>
              <a:buFontTx/>
              <a:buNone/>
              <a:defRPr/>
            </a:pPr>
            <a:r>
              <a:rPr lang="en-US" sz="2900" b="1" kern="1200" spc="-150" dirty="0">
                <a:solidFill>
                  <a:prstClr val="white"/>
                </a:solidFill>
                <a:ea typeface="+mn-ea"/>
              </a:rPr>
              <a:t>BITS</a:t>
            </a:r>
            <a:r>
              <a:rPr lang="en-US" sz="2900" kern="1200" spc="-150" dirty="0">
                <a:solidFill>
                  <a:prstClr val="white"/>
                </a:solidFill>
                <a:ea typeface="+mn-ea"/>
              </a:rPr>
              <a:t> Pilani</a:t>
            </a:r>
          </a:p>
        </p:txBody>
      </p:sp>
      <p:sp>
        <p:nvSpPr>
          <p:cNvPr id="9" name="TextBox 8"/>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defRPr/>
            </a:pPr>
            <a:r>
              <a:rPr lang="en-US" altLang="en-US" sz="1200" kern="1200" dirty="0" err="1" smtClean="0">
                <a:solidFill>
                  <a:srgbClr val="FFFFFF"/>
                </a:solidFill>
                <a:ea typeface="+mn-ea"/>
              </a:rPr>
              <a:t>Pilani</a:t>
            </a:r>
            <a:r>
              <a:rPr lang="en-US" altLang="en-US" sz="1200" kern="1200" dirty="0" smtClean="0">
                <a:solidFill>
                  <a:srgbClr val="FFFFFF"/>
                </a:solidFill>
                <a:ea typeface="+mn-ea"/>
              </a:rPr>
              <a:t>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891126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dirty="0">
              <a:solidFill>
                <a:prstClr val="white"/>
              </a:solidFill>
              <a:latin typeface="Arial" pitchFamily="34" charset="0"/>
              <a:cs typeface="Arial" pitchFamily="34" charset="0"/>
            </a:endParaRPr>
          </a:p>
        </p:txBody>
      </p:sp>
      <p:sp>
        <p:nvSpPr>
          <p:cNvPr id="5" name="Rectangle 4"/>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6" name="Rectangle 5"/>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8" name="Rectangle 7"/>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pic>
        <p:nvPicPr>
          <p:cNvPr id="9" name="Picture 10" descr="BITS_university_logo_whitevert.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76200" y="5257800"/>
            <a:ext cx="2209800" cy="554038"/>
          </a:xfrm>
          <a:prstGeom prst="rect">
            <a:avLst/>
          </a:prstGeom>
          <a:noFill/>
        </p:spPr>
        <p:txBody>
          <a:bodyPr>
            <a:spAutoFit/>
          </a:bodyPr>
          <a:lstStyle/>
          <a:p>
            <a:pPr algn="ctr">
              <a:buClrTx/>
              <a:buFontTx/>
              <a:buNone/>
              <a:defRPr/>
            </a:pPr>
            <a:r>
              <a:rPr lang="en-US" sz="2900" b="1" kern="1200" spc="-150" dirty="0">
                <a:solidFill>
                  <a:prstClr val="white"/>
                </a:solidFill>
                <a:ea typeface="+mn-ea"/>
              </a:rPr>
              <a:t>BITS</a:t>
            </a:r>
            <a:r>
              <a:rPr lang="en-US" sz="2900" kern="1200" spc="-150" dirty="0">
                <a:solidFill>
                  <a:prstClr val="white"/>
                </a:solidFill>
                <a:ea typeface="+mn-ea"/>
              </a:rPr>
              <a:t> Pilani</a:t>
            </a:r>
          </a:p>
        </p:txBody>
      </p:sp>
      <p:sp>
        <p:nvSpPr>
          <p:cNvPr id="11" name="TextBox 10"/>
          <p:cNvSpPr txBox="1">
            <a:spLocks noChangeArrowheads="1"/>
          </p:cNvSpPr>
          <p:nvPr userDrawn="1"/>
        </p:nvSpPr>
        <p:spPr bwMode="auto">
          <a:xfrm>
            <a:off x="152400" y="5667375"/>
            <a:ext cx="1905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fontAlgn="base">
              <a:spcBef>
                <a:spcPct val="0"/>
              </a:spcBef>
              <a:spcAft>
                <a:spcPct val="0"/>
              </a:spcAft>
              <a:buClrTx/>
              <a:buFontTx/>
              <a:buNone/>
              <a:defRPr/>
            </a:pPr>
            <a:r>
              <a:rPr lang="en-US" altLang="en-US" sz="1200" kern="1200" smtClean="0">
                <a:solidFill>
                  <a:srgbClr val="FFFFFF"/>
                </a:solidFill>
                <a:ea typeface="+mn-ea"/>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vl2pPr>
              <a:defRPr>
                <a:latin typeface="Cambria" panose="02040503050406030204" pitchFamily="18" charset="0"/>
                <a:ea typeface="Cambria" panose="02040503050406030204" pitchFamily="18" charset="0"/>
              </a:defRPr>
            </a:lvl2pPr>
          </a:lstStyle>
          <a:p>
            <a:pPr lvl="0"/>
            <a:r>
              <a:rPr lang="en-US" dirty="0" smtClean="0"/>
              <a:t>Click to edit Master text styles</a:t>
            </a:r>
          </a:p>
          <a:p>
            <a:pPr lvl="1"/>
            <a:r>
              <a:rPr lang="en-US" dirty="0" smtClean="0"/>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latin typeface="Cambria" panose="02040503050406030204" pitchFamily="18" charset="0"/>
                <a:ea typeface="Cambria" panose="02040503050406030204" pitchFamily="18"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710929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1100" b="1" kern="1200" smtClean="0">
                <a:solidFill>
                  <a:srgbClr val="101141"/>
                </a:solidFill>
                <a:ea typeface="+mn-ea"/>
              </a:rPr>
              <a:t>BITS </a:t>
            </a:r>
            <a:r>
              <a:rPr lang="en-US" altLang="en-US" sz="1100" kern="1200" smtClean="0">
                <a:solidFill>
                  <a:srgbClr val="101141"/>
                </a:solidFill>
                <a:ea typeface="+mn-ea"/>
              </a:rPr>
              <a:t>Pilani, Pilani Campus</a:t>
            </a:r>
          </a:p>
        </p:txBody>
      </p:sp>
      <p:grpSp>
        <p:nvGrpSpPr>
          <p:cNvPr id="5" name="Group 11"/>
          <p:cNvGrpSpPr>
            <a:grpSpLocks/>
          </p:cNvGrpSpPr>
          <p:nvPr userDrawn="1"/>
        </p:nvGrpSpPr>
        <p:grpSpPr bwMode="auto">
          <a:xfrm>
            <a:off x="2084388" y="6550025"/>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pic>
        <p:nvPicPr>
          <p:cNvPr id="9" name="Picture 11"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1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grpSp>
        <p:nvGrpSpPr>
          <p:cNvPr id="14" name="Group 22"/>
          <p:cNvGrpSpPr>
            <a:grpSpLocks/>
          </p:cNvGrpSpPr>
          <p:nvPr userDrawn="1"/>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smtClean="0"/>
              <a:t>Click to edit Master text styles</a:t>
            </a:r>
          </a:p>
        </p:txBody>
      </p:sp>
    </p:spTree>
    <p:extLst>
      <p:ext uri="{BB962C8B-B14F-4D97-AF65-F5344CB8AC3E}">
        <p14:creationId xmlns:p14="http://schemas.microsoft.com/office/powerpoint/2010/main" val="32082393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icture 6"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grpSp>
        <p:nvGrpSpPr>
          <p:cNvPr id="10" name="Group 28"/>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sp>
        <p:nvSpPr>
          <p:cNvPr id="14" name="TextBox 13"/>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1100" b="1" kern="1200" smtClean="0">
                <a:solidFill>
                  <a:srgbClr val="101141"/>
                </a:solidFill>
                <a:ea typeface="+mn-ea"/>
              </a:rPr>
              <a:t>BITS </a:t>
            </a:r>
            <a:r>
              <a:rPr lang="en-US" altLang="en-US" sz="1100" kern="1200" smtClean="0">
                <a:solidFill>
                  <a:srgbClr val="101141"/>
                </a:solidFill>
                <a:ea typeface="+mn-ea"/>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atin typeface="Cambria" panose="02040503050406030204" pitchFamily="18" charset="0"/>
                <a:ea typeface="Cambria" panose="020405030504060302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defRPr>
            </a:lvl2pPr>
            <a:lvl3pPr>
              <a:defRPr sz="20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vl6pPr>
              <a:defRPr sz="1800"/>
            </a:lvl6pPr>
            <a:lvl7pPr>
              <a:defRPr sz="1800"/>
            </a:lvl7pPr>
            <a:lvl8pPr>
              <a:defRPr sz="1800"/>
            </a:lvl8pPr>
            <a:lvl9pPr>
              <a:defRPr sz="1800"/>
            </a:lvl9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atin typeface="Cambria" panose="02040503050406030204" pitchFamily="18" charset="0"/>
                <a:ea typeface="Cambria" panose="020405030504060302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Arial" pitchFamily="34" charset="0"/>
              </a:defRPr>
            </a:lvl2pPr>
            <a:lvl3pPr>
              <a:defRPr sz="2000">
                <a:latin typeface="Cambria" panose="02040503050406030204" pitchFamily="18" charset="0"/>
                <a:ea typeface="Cambria" panose="02040503050406030204" pitchFamily="18" charset="0"/>
              </a:defRPr>
            </a:lvl3pPr>
            <a:lvl4pPr>
              <a:defRPr sz="1800">
                <a:latin typeface="Cambria" panose="02040503050406030204" pitchFamily="18" charset="0"/>
                <a:ea typeface="Cambria" panose="02040503050406030204" pitchFamily="18" charset="0"/>
              </a:defRPr>
            </a:lvl4pPr>
            <a:lvl5pPr>
              <a:defRPr sz="1800">
                <a:latin typeface="Cambria" panose="02040503050406030204" pitchFamily="18" charset="0"/>
                <a:ea typeface="Cambria" panose="02040503050406030204" pitchFamily="18" charset="0"/>
              </a:defRPr>
            </a:lvl5pPr>
            <a:lvl6pPr>
              <a:defRPr sz="1800"/>
            </a:lvl6pPr>
            <a:lvl7pPr>
              <a:defRPr sz="1800"/>
            </a:lvl7pPr>
            <a:lvl8pPr>
              <a:defRPr sz="1800"/>
            </a:lvl8pPr>
            <a:lvl9pPr>
              <a:defRPr sz="1800"/>
            </a:lvl9p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dirty="0" smtClean="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4401000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7" name="Group 10"/>
          <p:cNvGrpSpPr>
            <a:grpSpLocks/>
          </p:cNvGrpSpPr>
          <p:nvPr userDrawn="1"/>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grpSp>
        <p:nvGrpSpPr>
          <p:cNvPr id="12" name="Group 15"/>
          <p:cNvGrpSpPr>
            <a:grpSpLocks/>
          </p:cNvGrpSpPr>
          <p:nvPr userDrawn="1"/>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pic>
        <p:nvPicPr>
          <p:cNvPr id="16"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1100" b="1" kern="1200" smtClean="0">
                <a:solidFill>
                  <a:srgbClr val="101141"/>
                </a:solidFill>
                <a:ea typeface="+mn-ea"/>
              </a:rPr>
              <a:t>BITS </a:t>
            </a:r>
            <a:r>
              <a:rPr lang="en-US" altLang="en-US" sz="1100" kern="1200" smtClean="0">
                <a:solidFill>
                  <a:srgbClr val="101141"/>
                </a:solidFill>
                <a:ea typeface="+mn-ea"/>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003530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3" name="Group 5"/>
          <p:cNvGrpSpPr>
            <a:grpSpLocks/>
          </p:cNvGrpSpPr>
          <p:nvPr userDrawn="1"/>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grpSp>
        <p:nvGrpSpPr>
          <p:cNvPr id="8" name="Group 10"/>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1100" b="1" kern="1200" smtClean="0">
                <a:solidFill>
                  <a:srgbClr val="101141"/>
                </a:solidFill>
                <a:ea typeface="+mn-ea"/>
              </a:rPr>
              <a:t>BITS </a:t>
            </a:r>
            <a:r>
              <a:rPr lang="en-US" altLang="en-US" sz="1100" kern="1200" smtClean="0">
                <a:solidFill>
                  <a:srgbClr val="101141"/>
                </a:solidFill>
                <a:ea typeface="+mn-ea"/>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368221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27"/>
        <p:cNvGrpSpPr/>
        <p:nvPr/>
      </p:nvGrpSpPr>
      <p:grpSpPr>
        <a:xfrm>
          <a:off x="0" y="0"/>
          <a:ext cx="0" cy="0"/>
          <a:chOff x="0" y="0"/>
          <a:chExt cx="0" cy="0"/>
        </a:xfrm>
      </p:grpSpPr>
      <p:grpSp>
        <p:nvGrpSpPr>
          <p:cNvPr id="128" name="Google Shape;128;p80"/>
          <p:cNvGrpSpPr/>
          <p:nvPr/>
        </p:nvGrpSpPr>
        <p:grpSpPr>
          <a:xfrm>
            <a:off x="0" y="1295400"/>
            <a:ext cx="7010400" cy="46038"/>
            <a:chOff x="1905000" y="6553200"/>
            <a:chExt cx="7010400" cy="45719"/>
          </a:xfrm>
        </p:grpSpPr>
        <p:sp>
          <p:nvSpPr>
            <p:cNvPr id="129" name="Google Shape;129;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0" name="Google Shape;130;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1" name="Google Shape;131;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32" name="Google Shape;132;p80"/>
          <p:cNvGrpSpPr/>
          <p:nvPr/>
        </p:nvGrpSpPr>
        <p:grpSpPr>
          <a:xfrm>
            <a:off x="2133600" y="6553200"/>
            <a:ext cx="7010400" cy="46038"/>
            <a:chOff x="1905000" y="6553200"/>
            <a:chExt cx="7010400" cy="45719"/>
          </a:xfrm>
        </p:grpSpPr>
        <p:sp>
          <p:nvSpPr>
            <p:cNvPr id="133" name="Google Shape;133;p80"/>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4" name="Google Shape;134;p80"/>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35" name="Google Shape;135;p80"/>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36" name="Google Shape;136;p80"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37" name="Google Shape;137;p80"/>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38" name="Google Shape;138;p80"/>
          <p:cNvSpPr txBox="1">
            <a:spLocks noGrp="1"/>
          </p:cNvSpPr>
          <p:nvPr>
            <p:ph type="body" idx="1"/>
          </p:nvPr>
        </p:nvSpPr>
        <p:spPr>
          <a:xfrm>
            <a:off x="3575050" y="1600200"/>
            <a:ext cx="5111750" cy="452596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139" name="Google Shape;139;p80"/>
          <p:cNvSpPr txBox="1">
            <a:spLocks noGrp="1"/>
          </p:cNvSpPr>
          <p:nvPr>
            <p:ph type="body" idx="2"/>
          </p:nvPr>
        </p:nvSpPr>
        <p:spPr>
          <a:xfrm>
            <a:off x="457200" y="1600200"/>
            <a:ext cx="3008313" cy="45259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40" name="Google Shape;140;p80"/>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5" name="Group 8"/>
          <p:cNvGrpSpPr>
            <a:grpSpLocks/>
          </p:cNvGrpSpPr>
          <p:nvPr userDrawn="1"/>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grpSp>
        <p:nvGrpSpPr>
          <p:cNvPr id="10" name="Group 13"/>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pic>
        <p:nvPicPr>
          <p:cNvPr id="14"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1100" b="1" kern="1200" smtClean="0">
                <a:solidFill>
                  <a:srgbClr val="101141"/>
                </a:solidFill>
                <a:ea typeface="+mn-ea"/>
              </a:rPr>
              <a:t>BITS </a:t>
            </a:r>
            <a:r>
              <a:rPr lang="en-US" altLang="en-US" sz="1100" kern="1200" smtClean="0">
                <a:solidFill>
                  <a:srgbClr val="101141"/>
                </a:solidFill>
                <a:ea typeface="+mn-ea"/>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atin typeface="Cambria" panose="02040503050406030204" pitchFamily="18" charset="0"/>
                <a:ea typeface="Cambria" panose="02040503050406030204" pitchFamily="18" charset="0"/>
              </a:defRPr>
            </a:lvl1pPr>
            <a:lvl2pPr>
              <a:defRPr sz="2800">
                <a:latin typeface="Cambria" panose="02040503050406030204" pitchFamily="18" charset="0"/>
                <a:ea typeface="Cambria" panose="02040503050406030204" pitchFamily="18" charset="0"/>
              </a:defRPr>
            </a:lvl2pPr>
            <a:lvl3pPr>
              <a:defRPr sz="2400">
                <a:latin typeface="Cambria" panose="02040503050406030204" pitchFamily="18" charset="0"/>
                <a:ea typeface="Cambria" panose="02040503050406030204" pitchFamily="18" charset="0"/>
              </a:defRPr>
            </a:lvl3pPr>
            <a:lvl4pPr>
              <a:defRPr sz="2000">
                <a:latin typeface="Cambria" panose="02040503050406030204" pitchFamily="18" charset="0"/>
                <a:ea typeface="Cambria" panose="02040503050406030204" pitchFamily="18" charset="0"/>
              </a:defRPr>
            </a:lvl4pPr>
            <a:lvl5pPr>
              <a:defRPr sz="2000">
                <a:latin typeface="Cambria" panose="02040503050406030204" pitchFamily="18" charset="0"/>
                <a:ea typeface="Cambria" panose="02040503050406030204" pitchFamily="18" charset="0"/>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373015760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p:cNvGrpSpPr>
            <a:grpSpLocks/>
          </p:cNvGrpSpPr>
          <p:nvPr userDrawn="1"/>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grpSp>
        <p:nvGrpSpPr>
          <p:cNvPr id="10" name="Group 10"/>
          <p:cNvGrpSpPr>
            <a:grpSpLocks/>
          </p:cNvGrpSpPr>
          <p:nvPr userDrawn="1"/>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pic>
        <p:nvPicPr>
          <p:cNvPr id="14"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1100" b="1" kern="1200" smtClean="0">
                <a:solidFill>
                  <a:srgbClr val="101141"/>
                </a:solidFill>
                <a:ea typeface="+mn-ea"/>
              </a:rPr>
              <a:t>BITS </a:t>
            </a:r>
            <a:r>
              <a:rPr lang="en-US" altLang="en-US" sz="1100" kern="1200" smtClean="0">
                <a:solidFill>
                  <a:srgbClr val="101141"/>
                </a:solidFill>
                <a:ea typeface="+mn-ea"/>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atin typeface="Cambria" panose="02040503050406030204" pitchFamily="18" charset="0"/>
                <a:ea typeface="Cambria" panose="02040503050406030204" pitchFamily="18" charset="0"/>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atin typeface="Cambria" panose="02040503050406030204" pitchFamily="18" charset="0"/>
                <a:ea typeface="Cambria" panose="02040503050406030204"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Cambria" panose="02040503050406030204" pitchFamily="18" charset="0"/>
                <a:ea typeface="Cambria" panose="02040503050406030204" pitchFamily="18" charset="0"/>
                <a:cs typeface="Arial"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29648501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4" name="Group 19"/>
          <p:cNvGrpSpPr>
            <a:grpSpLocks/>
          </p:cNvGrpSpPr>
          <p:nvPr userDrawn="1"/>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grpSp>
        <p:nvGrpSpPr>
          <p:cNvPr id="8" name="Group 24"/>
          <p:cNvGrpSpPr>
            <a:grpSpLocks/>
          </p:cNvGrpSpPr>
          <p:nvPr userDrawn="1"/>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pic>
        <p:nvPicPr>
          <p:cNvPr id="12" name="Picture 14" descr="Picture 7.png"/>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a:spLocks noChangeArrowheads="1"/>
          </p:cNvSpPr>
          <p:nvPr userDrawn="1"/>
        </p:nvSpPr>
        <p:spPr bwMode="auto">
          <a:xfrm>
            <a:off x="3276600" y="6596063"/>
            <a:ext cx="58674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1100" b="1" kern="1200" smtClean="0">
                <a:solidFill>
                  <a:srgbClr val="101141"/>
                </a:solidFill>
                <a:ea typeface="+mn-ea"/>
              </a:rPr>
              <a:t>BITS </a:t>
            </a:r>
            <a:r>
              <a:rPr lang="en-US" altLang="en-US" sz="1100" kern="1200" smtClean="0">
                <a:solidFill>
                  <a:srgbClr val="101141"/>
                </a:solidFill>
                <a:ea typeface="+mn-ea"/>
              </a:rPr>
              <a:t>Pilani, Pilani Campus</a:t>
            </a: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75271314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4" name="Group 7"/>
          <p:cNvGrpSpPr>
            <a:grpSpLocks/>
          </p:cNvGrpSpPr>
          <p:nvPr userDrawn="1"/>
        </p:nvGrpSpPr>
        <p:grpSpPr bwMode="auto">
          <a:xfrm rot="5400000">
            <a:off x="5006182" y="2567781"/>
            <a:ext cx="5181600" cy="46037"/>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buClrTx/>
                <a:buFontTx/>
                <a:buNone/>
                <a:defRPr/>
              </a:pPr>
              <a:endParaRPr lang="en-US" sz="1800" kern="1200">
                <a:solidFill>
                  <a:prstClr val="white"/>
                </a:solidFill>
              </a:endParaRPr>
            </a:p>
          </p:txBody>
        </p:sp>
      </p:grpSp>
      <p:pic>
        <p:nvPicPr>
          <p:cNvPr id="9" name="Picture 10" descr="Picture 7.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a:spLocks noChangeArrowheads="1"/>
          </p:cNvSpPr>
          <p:nvPr userDrawn="1"/>
        </p:nvSpPr>
        <p:spPr bwMode="auto">
          <a:xfrm rot="5400000">
            <a:off x="-2794793" y="3809206"/>
            <a:ext cx="58674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fontAlgn="base">
              <a:spcBef>
                <a:spcPct val="0"/>
              </a:spcBef>
              <a:spcAft>
                <a:spcPct val="0"/>
              </a:spcAft>
              <a:buClrTx/>
              <a:buFontTx/>
              <a:buNone/>
              <a:defRPr/>
            </a:pPr>
            <a:r>
              <a:rPr lang="en-US" altLang="en-US" sz="900" b="1" kern="1200" smtClean="0">
                <a:solidFill>
                  <a:srgbClr val="101141"/>
                </a:solidFill>
                <a:ea typeface="+mn-ea"/>
              </a:rPr>
              <a:t>BITS </a:t>
            </a:r>
            <a:r>
              <a:rPr lang="en-US" altLang="en-US" sz="900" kern="1200" smtClean="0">
                <a:solidFill>
                  <a:srgbClr val="101141"/>
                </a:solidFill>
                <a:ea typeface="+mn-ea"/>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smtClean="0"/>
              <a:t>Click to edit Master text styles</a:t>
            </a:r>
          </a:p>
        </p:txBody>
      </p:sp>
    </p:spTree>
    <p:extLst>
      <p:ext uri="{BB962C8B-B14F-4D97-AF65-F5344CB8AC3E}">
        <p14:creationId xmlns:p14="http://schemas.microsoft.com/office/powerpoint/2010/main" val="19276718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536" y="274638"/>
            <a:ext cx="6120680" cy="850106"/>
          </a:xfrm>
          <a:prstGeom prst="rect">
            <a:avLst/>
          </a:prstGeom>
        </p:spPr>
        <p:txBody>
          <a:bodyPr/>
          <a:lstStyle>
            <a:lvl1pPr algn="l">
              <a:defRPr sz="3200"/>
            </a:lvl1pPr>
          </a:lstStyle>
          <a:p>
            <a:r>
              <a:rPr lang="en-US" dirty="0" smtClean="0"/>
              <a:t>Click to edit Master title style</a:t>
            </a:r>
            <a:endParaRPr lang="en-IN"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Footer Placeholder 4"/>
          <p:cNvSpPr>
            <a:spLocks noGrp="1"/>
          </p:cNvSpPr>
          <p:nvPr>
            <p:ph type="ftr" sz="quarter" idx="10"/>
          </p:nvPr>
        </p:nvSpPr>
        <p:spPr>
          <a:xfrm>
            <a:off x="2195513" y="6237288"/>
            <a:ext cx="4392612" cy="365125"/>
          </a:xfrm>
        </p:spPr>
        <p:txBody>
          <a:bodyPr/>
          <a:lstStyle>
            <a:lvl1pPr>
              <a:defRPr sz="1200" b="1"/>
            </a:lvl1pPr>
          </a:lstStyle>
          <a:p>
            <a:pPr>
              <a:defRPr/>
            </a:pPr>
            <a:r>
              <a:rPr lang="en-US">
                <a:solidFill>
                  <a:prstClr val="black">
                    <a:tint val="75000"/>
                  </a:prstClr>
                </a:solidFill>
              </a:rPr>
              <a:t>SS ZGXX –System Programming</a:t>
            </a:r>
            <a:endParaRPr lang="en-IN" dirty="0">
              <a:solidFill>
                <a:prstClr val="black">
                  <a:tint val="75000"/>
                </a:prstClr>
              </a:solidFill>
            </a:endParaRPr>
          </a:p>
        </p:txBody>
      </p:sp>
      <p:sp>
        <p:nvSpPr>
          <p:cNvPr id="5" name="Slide Number Placeholder 5"/>
          <p:cNvSpPr>
            <a:spLocks noGrp="1"/>
          </p:cNvSpPr>
          <p:nvPr>
            <p:ph type="sldNum" sz="quarter" idx="11"/>
          </p:nvPr>
        </p:nvSpPr>
        <p:spPr>
          <a:xfrm>
            <a:off x="8532813" y="6237288"/>
            <a:ext cx="611187" cy="293687"/>
          </a:xfrm>
        </p:spPr>
        <p:txBody>
          <a:bodyPr/>
          <a:lstStyle>
            <a:lvl1pPr>
              <a:defRPr sz="1600" b="1"/>
            </a:lvl1pPr>
          </a:lstStyle>
          <a:p>
            <a:pPr>
              <a:defRPr/>
            </a:pPr>
            <a:fld id="{6C2DC0A6-48DA-4E8D-A08B-26AD438B7CB5}" type="slidenum">
              <a:rPr lang="en-IN">
                <a:solidFill>
                  <a:prstClr val="black">
                    <a:tint val="75000"/>
                  </a:prstClr>
                </a:solidFill>
              </a:rPr>
              <a:pPr>
                <a:defRPr/>
              </a:pPr>
              <a:t>‹#›</a:t>
            </a:fld>
            <a:endParaRPr lang="en-IN" dirty="0">
              <a:solidFill>
                <a:prstClr val="black">
                  <a:tint val="75000"/>
                </a:prstClr>
              </a:solidFill>
            </a:endParaRPr>
          </a:p>
        </p:txBody>
      </p:sp>
    </p:spTree>
    <p:extLst>
      <p:ext uri="{BB962C8B-B14F-4D97-AF65-F5344CB8AC3E}">
        <p14:creationId xmlns:p14="http://schemas.microsoft.com/office/powerpoint/2010/main" val="1393246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fld id="{3E16FF7F-F0C9-4128-A099-DF9FCB481216}" type="datetime1">
              <a:rPr lang="en-US">
                <a:solidFill>
                  <a:prstClr val="black">
                    <a:tint val="75000"/>
                  </a:prstClr>
                </a:solidFill>
              </a:rPr>
              <a:pPr>
                <a:defRPr/>
              </a:pPr>
              <a:t>12/1/2024</a:t>
            </a:fld>
            <a:endParaRPr lang="en-US">
              <a:solidFill>
                <a:prstClr val="black">
                  <a:tint val="75000"/>
                </a:prstClr>
              </a:solidFill>
            </a:endParaRPr>
          </a:p>
        </p:txBody>
      </p:sp>
      <p:sp>
        <p:nvSpPr>
          <p:cNvPr id="5" name="Rectangle 5"/>
          <p:cNvSpPr>
            <a:spLocks noGrp="1" noChangeArrowheads="1"/>
          </p:cNvSpPr>
          <p:nvPr>
            <p:ph type="ftr" sz="quarter" idx="11"/>
          </p:nvPr>
        </p:nvSpPr>
        <p:spPr/>
        <p:txBody>
          <a:bodyPr/>
          <a:lstStyle>
            <a:lvl1pPr>
              <a:defRPr/>
            </a:lvl1pPr>
          </a:lstStyle>
          <a:p>
            <a:pPr>
              <a:defRPr/>
            </a:pPr>
            <a:r>
              <a:rPr lang="en-US">
                <a:solidFill>
                  <a:prstClr val="black">
                    <a:tint val="75000"/>
                  </a:prstClr>
                </a:solidFill>
              </a:rPr>
              <a:t>Lecture 1(Lucy J. Gudino)</a:t>
            </a:r>
          </a:p>
        </p:txBody>
      </p:sp>
      <p:sp>
        <p:nvSpPr>
          <p:cNvPr id="6" name="Rectangle 6"/>
          <p:cNvSpPr>
            <a:spLocks noGrp="1" noChangeArrowheads="1"/>
          </p:cNvSpPr>
          <p:nvPr>
            <p:ph type="sldNum" sz="quarter" idx="12"/>
          </p:nvPr>
        </p:nvSpPr>
        <p:spPr/>
        <p:txBody>
          <a:bodyPr/>
          <a:lstStyle>
            <a:lvl1pPr>
              <a:defRPr/>
            </a:lvl1pPr>
          </a:lstStyle>
          <a:p>
            <a:pPr>
              <a:defRPr/>
            </a:pPr>
            <a:fld id="{1C899083-B8EF-41F0-84C4-8BF80A37C384}"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9694311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p:txBody>
          <a:bodyPr/>
          <a:lstStyle>
            <a:lvl1pPr>
              <a:defRPr/>
            </a:lvl1pPr>
          </a:lstStyle>
          <a:p>
            <a:pPr>
              <a:defRPr/>
            </a:pPr>
            <a:fld id="{F2BE9D56-5B2D-40BC-A7F0-4EE9A726B989}" type="datetime1">
              <a:rPr lang="en-US">
                <a:solidFill>
                  <a:prstClr val="black">
                    <a:tint val="75000"/>
                  </a:prstClr>
                </a:solidFill>
              </a:rPr>
              <a:pPr>
                <a:defRPr/>
              </a:pPr>
              <a:t>12/1/2024</a:t>
            </a:fld>
            <a:endParaRPr lang="en-US">
              <a:solidFill>
                <a:prstClr val="black">
                  <a:tint val="75000"/>
                </a:prstClr>
              </a:solidFill>
            </a:endParaRPr>
          </a:p>
        </p:txBody>
      </p:sp>
      <p:sp>
        <p:nvSpPr>
          <p:cNvPr id="5" name="Rectangle 5"/>
          <p:cNvSpPr>
            <a:spLocks noGrp="1" noChangeArrowheads="1"/>
          </p:cNvSpPr>
          <p:nvPr>
            <p:ph type="ftr" sz="quarter" idx="11"/>
          </p:nvPr>
        </p:nvSpPr>
        <p:spPr/>
        <p:txBody>
          <a:bodyPr/>
          <a:lstStyle>
            <a:lvl1pPr>
              <a:defRPr/>
            </a:lvl1pPr>
          </a:lstStyle>
          <a:p>
            <a:pPr>
              <a:defRPr/>
            </a:pPr>
            <a:r>
              <a:rPr lang="en-US">
                <a:solidFill>
                  <a:prstClr val="black">
                    <a:tint val="75000"/>
                  </a:prstClr>
                </a:solidFill>
              </a:rPr>
              <a:t>Lecture 1(Lucy J. Gudino)</a:t>
            </a:r>
          </a:p>
        </p:txBody>
      </p:sp>
      <p:sp>
        <p:nvSpPr>
          <p:cNvPr id="6" name="Rectangle 6"/>
          <p:cNvSpPr>
            <a:spLocks noGrp="1" noChangeArrowheads="1"/>
          </p:cNvSpPr>
          <p:nvPr>
            <p:ph type="sldNum" sz="quarter" idx="12"/>
          </p:nvPr>
        </p:nvSpPr>
        <p:spPr/>
        <p:txBody>
          <a:bodyPr/>
          <a:lstStyle>
            <a:lvl1pPr>
              <a:defRPr/>
            </a:lvl1pPr>
          </a:lstStyle>
          <a:p>
            <a:pPr>
              <a:defRPr/>
            </a:pPr>
            <a:fld id="{A51ECAD6-28E9-489C-B6A6-AC233DB6108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667658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fld id="{54D2EADB-CC56-40AF-9802-2F74D64F9A41}" type="datetime1">
              <a:rPr lang="en-US">
                <a:solidFill>
                  <a:prstClr val="black">
                    <a:tint val="75000"/>
                  </a:prstClr>
                </a:solidFill>
              </a:rPr>
              <a:pPr>
                <a:defRPr/>
              </a:pPr>
              <a:t>12/1/2024</a:t>
            </a:fld>
            <a:endParaRPr lang="en-US">
              <a:solidFill>
                <a:prstClr val="black">
                  <a:tint val="75000"/>
                </a:prstClr>
              </a:solidFill>
            </a:endParaRPr>
          </a:p>
        </p:txBody>
      </p:sp>
      <p:sp>
        <p:nvSpPr>
          <p:cNvPr id="4" name="Rectangle 5"/>
          <p:cNvSpPr>
            <a:spLocks noGrp="1" noChangeArrowheads="1"/>
          </p:cNvSpPr>
          <p:nvPr>
            <p:ph type="ftr" sz="quarter" idx="11"/>
          </p:nvPr>
        </p:nvSpPr>
        <p:spPr/>
        <p:txBody>
          <a:bodyPr/>
          <a:lstStyle>
            <a:lvl1pPr>
              <a:defRPr/>
            </a:lvl1pPr>
          </a:lstStyle>
          <a:p>
            <a:pPr>
              <a:defRPr/>
            </a:pPr>
            <a:r>
              <a:rPr lang="en-US">
                <a:solidFill>
                  <a:prstClr val="black">
                    <a:tint val="75000"/>
                  </a:prstClr>
                </a:solidFill>
              </a:rPr>
              <a:t>Lecture 1(Lucy J. Gudino)</a:t>
            </a:r>
          </a:p>
        </p:txBody>
      </p:sp>
      <p:sp>
        <p:nvSpPr>
          <p:cNvPr id="5" name="Rectangle 6"/>
          <p:cNvSpPr>
            <a:spLocks noGrp="1" noChangeArrowheads="1"/>
          </p:cNvSpPr>
          <p:nvPr>
            <p:ph type="sldNum" sz="quarter" idx="12"/>
          </p:nvPr>
        </p:nvSpPr>
        <p:spPr/>
        <p:txBody>
          <a:bodyPr/>
          <a:lstStyle>
            <a:lvl1pPr>
              <a:defRPr/>
            </a:lvl1pPr>
          </a:lstStyle>
          <a:p>
            <a:pPr>
              <a:defRPr/>
            </a:pPr>
            <a:fld id="{A95DC87A-5C7F-4A0A-8D0A-B4DAB35D7C36}"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9903767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eaLnBrk="1" hangingPunct="1">
              <a:defRPr/>
            </a:lvl1pPr>
          </a:lstStyle>
          <a:p>
            <a:pPr>
              <a:defRPr/>
            </a:pPr>
            <a:endParaRPr lang="en-US">
              <a:solidFill>
                <a:prstClr val="black">
                  <a:tint val="75000"/>
                </a:prstClr>
              </a:solidFill>
            </a:endParaRPr>
          </a:p>
        </p:txBody>
      </p:sp>
      <p:sp>
        <p:nvSpPr>
          <p:cNvPr id="6" name="Rectangle 5"/>
          <p:cNvSpPr>
            <a:spLocks noGrp="1" noChangeArrowheads="1"/>
          </p:cNvSpPr>
          <p:nvPr>
            <p:ph type="ftr" sz="quarter" idx="11"/>
          </p:nvPr>
        </p:nvSpPr>
        <p:spPr/>
        <p:txBody>
          <a:bodyPr/>
          <a:lstStyle>
            <a:lvl1pPr eaLnBrk="1" hangingPunct="1">
              <a:defRPr/>
            </a:lvl1pPr>
          </a:lstStyle>
          <a:p>
            <a:pPr>
              <a:defRPr/>
            </a:pPr>
            <a:endParaRPr lang="en-US">
              <a:solidFill>
                <a:prstClr val="black">
                  <a:tint val="75000"/>
                </a:prstClr>
              </a:solidFill>
            </a:endParaRPr>
          </a:p>
        </p:txBody>
      </p:sp>
      <p:sp>
        <p:nvSpPr>
          <p:cNvPr id="7" name="Rectangle 6"/>
          <p:cNvSpPr>
            <a:spLocks noGrp="1" noChangeArrowheads="1"/>
          </p:cNvSpPr>
          <p:nvPr>
            <p:ph type="sldNum" sz="quarter" idx="12"/>
          </p:nvPr>
        </p:nvSpPr>
        <p:spPr/>
        <p:txBody>
          <a:bodyPr/>
          <a:lstStyle>
            <a:lvl1pPr eaLnBrk="1" hangingPunct="1">
              <a:defRPr/>
            </a:lvl1pPr>
          </a:lstStyle>
          <a:p>
            <a:pPr>
              <a:defRPr/>
            </a:pPr>
            <a:fld id="{B669FF9E-76AB-4CDE-9F89-AFBD04A0D0A2}"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5163137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10"/>
          </p:nvPr>
        </p:nvSpPr>
        <p:spPr/>
        <p:txBody>
          <a:bodyPr lIns="0" tIns="0" rIns="0" bIns="0"/>
          <a:lstStyle>
            <a:lvl1pPr algn="ctr">
              <a:defRPr>
                <a:solidFill>
                  <a:schemeClr val="tx1">
                    <a:tint val="75000"/>
                  </a:schemeClr>
                </a:solidFill>
              </a:defRPr>
            </a:lvl1pPr>
          </a:lstStyle>
          <a:p>
            <a:pPr>
              <a:defRPr/>
            </a:pPr>
            <a:endParaRPr>
              <a:solidFill>
                <a:prstClr val="black">
                  <a:tint val="75000"/>
                </a:prstClr>
              </a:solidFill>
            </a:endParaRPr>
          </a:p>
        </p:txBody>
      </p:sp>
      <p:sp>
        <p:nvSpPr>
          <p:cNvPr id="3" name="Holder 3"/>
          <p:cNvSpPr>
            <a:spLocks noGrp="1"/>
          </p:cNvSpPr>
          <p:nvPr>
            <p:ph type="dt" sz="half" idx="11"/>
          </p:nvPr>
        </p:nvSpPr>
        <p:spPr/>
        <p:txBody>
          <a:bodyPr lIns="0" tIns="0" rIns="0" bIns="0"/>
          <a:lstStyle>
            <a:lvl1pPr algn="l">
              <a:defRPr>
                <a:solidFill>
                  <a:schemeClr val="tx1">
                    <a:tint val="75000"/>
                  </a:schemeClr>
                </a:solidFill>
              </a:defRPr>
            </a:lvl1pPr>
          </a:lstStyle>
          <a:p>
            <a:pPr>
              <a:defRPr/>
            </a:pPr>
            <a:fld id="{4D7B43B3-F03F-4E8D-91FD-0E7026BA2106}" type="datetimeFigureOut">
              <a:rPr lang="en-US">
                <a:solidFill>
                  <a:prstClr val="black">
                    <a:tint val="75000"/>
                  </a:prstClr>
                </a:solidFill>
              </a:rPr>
              <a:pPr>
                <a:defRPr/>
              </a:pPr>
              <a:t>12/1/2024</a:t>
            </a:fld>
            <a:endParaRPr lang="en-US">
              <a:solidFill>
                <a:prstClr val="black">
                  <a:tint val="75000"/>
                </a:prstClr>
              </a:solidFill>
            </a:endParaRPr>
          </a:p>
        </p:txBody>
      </p:sp>
      <p:sp>
        <p:nvSpPr>
          <p:cNvPr id="4" name="Holder 4"/>
          <p:cNvSpPr>
            <a:spLocks noGrp="1"/>
          </p:cNvSpPr>
          <p:nvPr>
            <p:ph type="sldNum" sz="quarter" idx="12"/>
          </p:nvPr>
        </p:nvSpPr>
        <p:spPr/>
        <p:txBody>
          <a:bodyPr lIns="0" tIns="0" rIns="0" bIns="0"/>
          <a:lstStyle>
            <a:lvl1pPr marL="60423">
              <a:lnSpc>
                <a:spcPts val="1063"/>
              </a:lnSpc>
              <a:defRPr sz="952" b="0" i="0" spc="40">
                <a:solidFill>
                  <a:schemeClr val="tx1"/>
                </a:solidFill>
                <a:latin typeface="Calibri"/>
                <a:cs typeface="Calibri"/>
              </a:defRPr>
            </a:lvl1pPr>
          </a:lstStyle>
          <a:p>
            <a:pPr>
              <a:defRPr/>
            </a:pPr>
            <a:fld id="{778075A0-48E5-4C2A-A6D6-B35B9C326282}" type="slidenum">
              <a:rPr lang="en-IN">
                <a:solidFill>
                  <a:prstClr val="black"/>
                </a:solidFill>
              </a:rPr>
              <a:pPr>
                <a:defRPr/>
              </a:pPr>
              <a:t>‹#›</a:t>
            </a:fld>
            <a:r>
              <a:rPr lang="en-IN" spc="87">
                <a:solidFill>
                  <a:prstClr val="black"/>
                </a:solidFill>
              </a:rPr>
              <a:t> </a:t>
            </a:r>
            <a:r>
              <a:rPr lang="en-IN" spc="151">
                <a:solidFill>
                  <a:prstClr val="black"/>
                </a:solidFill>
              </a:rPr>
              <a:t>/</a:t>
            </a:r>
            <a:r>
              <a:rPr lang="en-IN" spc="95">
                <a:solidFill>
                  <a:prstClr val="black"/>
                </a:solidFill>
              </a:rPr>
              <a:t> </a:t>
            </a:r>
            <a:r>
              <a:rPr lang="en-IN">
                <a:solidFill>
                  <a:prstClr val="black"/>
                </a:solidFill>
              </a:rPr>
              <a:t>98</a:t>
            </a:r>
            <a:endParaRPr lang="en-IN" dirty="0">
              <a:solidFill>
                <a:prstClr val="black"/>
              </a:solidFill>
            </a:endParaRPr>
          </a:p>
        </p:txBody>
      </p:sp>
    </p:spTree>
    <p:extLst>
      <p:ext uri="{BB962C8B-B14F-4D97-AF65-F5344CB8AC3E}">
        <p14:creationId xmlns:p14="http://schemas.microsoft.com/office/powerpoint/2010/main" val="3088260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41"/>
        <p:cNvGrpSpPr/>
        <p:nvPr/>
      </p:nvGrpSpPr>
      <p:grpSpPr>
        <a:xfrm>
          <a:off x="0" y="0"/>
          <a:ext cx="0" cy="0"/>
          <a:chOff x="0" y="0"/>
          <a:chExt cx="0" cy="0"/>
        </a:xfrm>
      </p:grpSpPr>
      <p:grpSp>
        <p:nvGrpSpPr>
          <p:cNvPr id="142" name="Google Shape;142;p81"/>
          <p:cNvGrpSpPr/>
          <p:nvPr/>
        </p:nvGrpSpPr>
        <p:grpSpPr>
          <a:xfrm>
            <a:off x="0" y="1295400"/>
            <a:ext cx="7010400" cy="46038"/>
            <a:chOff x="1905000" y="6553200"/>
            <a:chExt cx="7010400" cy="45719"/>
          </a:xfrm>
        </p:grpSpPr>
        <p:sp>
          <p:nvSpPr>
            <p:cNvPr id="143" name="Google Shape;143;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4" name="Google Shape;144;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5" name="Google Shape;145;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grpSp>
        <p:nvGrpSpPr>
          <p:cNvPr id="146" name="Google Shape;146;p81"/>
          <p:cNvGrpSpPr/>
          <p:nvPr/>
        </p:nvGrpSpPr>
        <p:grpSpPr>
          <a:xfrm>
            <a:off x="2133600" y="6553200"/>
            <a:ext cx="7010400" cy="46038"/>
            <a:chOff x="1905000" y="6553200"/>
            <a:chExt cx="7010400" cy="45719"/>
          </a:xfrm>
        </p:grpSpPr>
        <p:sp>
          <p:nvSpPr>
            <p:cNvPr id="147" name="Google Shape;147;p81"/>
            <p:cNvSpPr/>
            <p:nvPr/>
          </p:nvSpPr>
          <p:spPr>
            <a:xfrm>
              <a:off x="4267200" y="6553200"/>
              <a:ext cx="2328863"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8" name="Google Shape;148;p81"/>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sp>
          <p:nvSpPr>
            <p:cNvPr id="149" name="Google Shape;149;p81"/>
            <p:cNvSpPr/>
            <p:nvPr/>
          </p:nvSpPr>
          <p:spPr>
            <a:xfrm>
              <a:off x="6586538" y="6553200"/>
              <a:ext cx="2328862"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Tahoma"/>
                <a:ea typeface="Tahoma"/>
                <a:cs typeface="Tahoma"/>
                <a:sym typeface="Tahoma"/>
              </a:endParaRPr>
            </a:p>
          </p:txBody>
        </p:sp>
      </p:grpSp>
      <p:pic>
        <p:nvPicPr>
          <p:cNvPr id="150" name="Google Shape;150;p81" descr="Picture 7.png"/>
          <p:cNvPicPr preferRelativeResize="0"/>
          <p:nvPr/>
        </p:nvPicPr>
        <p:blipFill rotWithShape="1">
          <a:blip r:embed="rId2">
            <a:alphaModFix/>
          </a:blip>
          <a:srcRect l="1923" b="5335"/>
          <a:stretch/>
        </p:blipFill>
        <p:spPr>
          <a:xfrm>
            <a:off x="6629400" y="0"/>
            <a:ext cx="2193925" cy="692150"/>
          </a:xfrm>
          <a:prstGeom prst="rect">
            <a:avLst/>
          </a:prstGeom>
          <a:noFill/>
          <a:ln>
            <a:noFill/>
          </a:ln>
        </p:spPr>
      </p:pic>
      <p:sp>
        <p:nvSpPr>
          <p:cNvPr id="151" name="Google Shape;151;p81"/>
          <p:cNvSpPr txBox="1"/>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Pilani Campus</a:t>
            </a:r>
            <a:endParaRPr/>
          </a:p>
        </p:txBody>
      </p:sp>
      <p:sp>
        <p:nvSpPr>
          <p:cNvPr id="152" name="Google Shape;152;p81"/>
          <p:cNvSpPr txBox="1">
            <a:spLocks noGrp="1"/>
          </p:cNvSpPr>
          <p:nvPr>
            <p:ph type="title"/>
          </p:nvPr>
        </p:nvSpPr>
        <p:spPr>
          <a:xfrm>
            <a:off x="1792288" y="5407025"/>
            <a:ext cx="5486400" cy="304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SzPts val="1400"/>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81"/>
          <p:cNvSpPr>
            <a:spLocks noGrp="1"/>
          </p:cNvSpPr>
          <p:nvPr>
            <p:ph type="pic" idx="2"/>
          </p:nvPr>
        </p:nvSpPr>
        <p:spPr>
          <a:xfrm>
            <a:off x="1792288" y="1828800"/>
            <a:ext cx="5486400" cy="3429000"/>
          </a:xfrm>
          <a:prstGeom prst="rect">
            <a:avLst/>
          </a:prstGeom>
          <a:solidFill>
            <a:schemeClr val="lt1"/>
          </a:solidFill>
          <a:ln w="57150" cap="flat" cmpd="sng">
            <a:solidFill>
              <a:srgbClr val="DAE5F1"/>
            </a:solidFill>
            <a:prstDash val="solid"/>
            <a:round/>
            <a:headEnd type="none" w="sm" len="sm"/>
            <a:tailEnd type="none" w="sm" len="sm"/>
          </a:ln>
        </p:spPr>
      </p:sp>
      <p:sp>
        <p:nvSpPr>
          <p:cNvPr id="154" name="Google Shape;154;p81"/>
          <p:cNvSpPr txBox="1">
            <a:spLocks noGrp="1"/>
          </p:cNvSpPr>
          <p:nvPr>
            <p:ph type="body" idx="1"/>
          </p:nvPr>
        </p:nvSpPr>
        <p:spPr>
          <a:xfrm>
            <a:off x="1792288" y="5711825"/>
            <a:ext cx="5486400" cy="304800"/>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None/>
              <a:defRPr sz="16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155" name="Google Shape;155;p81"/>
          <p:cNvSpPr txBox="1">
            <a:spLocks noGrp="1"/>
          </p:cNvSpPr>
          <p:nvPr>
            <p:ph type="body" idx="3"/>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Clr>
                <a:schemeClr val="dk1"/>
              </a:buClr>
              <a:buSzPts val="3600"/>
              <a:buNone/>
              <a:defRPr sz="3600" b="1">
                <a:latin typeface="Arial"/>
                <a:ea typeface="Arial"/>
                <a:cs typeface="Arial"/>
                <a:sym typeface="Aria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fontAlgn="base">
              <a:spcBef>
                <a:spcPct val="0"/>
              </a:spcBef>
              <a:spcAft>
                <a:spcPct val="0"/>
              </a:spcAft>
              <a:buClrTx/>
              <a:buFontTx/>
              <a:buNone/>
              <a:defRPr/>
            </a:pPr>
            <a:endParaRPr lang="en-US" sz="1200" kern="1200" dirty="0">
              <a:solidFill>
                <a:prstClr val="white"/>
              </a:solidFill>
              <a:latin typeface="Arial" pitchFamily="34" charset="0"/>
              <a:cs typeface="Arial" pitchFamily="34" charset="0"/>
            </a:endParaRPr>
          </a:p>
        </p:txBody>
      </p:sp>
      <p:sp>
        <p:nvSpPr>
          <p:cNvPr id="4" name="Rectangle 3"/>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5" name="Rectangle 4"/>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6" name="Rectangle 5"/>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8" name="TextBox 7"/>
          <p:cNvSpPr txBox="1"/>
          <p:nvPr/>
        </p:nvSpPr>
        <p:spPr>
          <a:xfrm>
            <a:off x="-76200" y="5257800"/>
            <a:ext cx="2209800" cy="427040"/>
          </a:xfrm>
          <a:prstGeom prst="rect">
            <a:avLst/>
          </a:prstGeom>
          <a:noFill/>
        </p:spPr>
        <p:txBody>
          <a:bodyPr>
            <a:spAutoFit/>
          </a:bodyPr>
          <a:lstStyle/>
          <a:p>
            <a:pPr algn="ctr" fontAlgn="base">
              <a:spcBef>
                <a:spcPct val="0"/>
              </a:spcBef>
              <a:spcAft>
                <a:spcPct val="0"/>
              </a:spcAft>
              <a:buClrTx/>
              <a:buFontTx/>
              <a:buNone/>
              <a:defRPr/>
            </a:pPr>
            <a:r>
              <a:rPr lang="en-US" sz="2175" b="1" kern="1200" spc="-113" dirty="0">
                <a:solidFill>
                  <a:prstClr val="white"/>
                </a:solidFill>
                <a:ea typeface="+mn-ea"/>
              </a:rPr>
              <a:t>BITS</a:t>
            </a:r>
            <a:r>
              <a:rPr lang="en-US" sz="2175" kern="1200" spc="-113" dirty="0">
                <a:solidFill>
                  <a:prstClr val="white"/>
                </a:solidFill>
                <a:ea typeface="+mn-ea"/>
              </a:rPr>
              <a:t> Pilani</a:t>
            </a:r>
          </a:p>
        </p:txBody>
      </p:sp>
      <p:sp>
        <p:nvSpPr>
          <p:cNvPr id="9" name="TextBox 8"/>
          <p:cNvSpPr txBox="1"/>
          <p:nvPr/>
        </p:nvSpPr>
        <p:spPr>
          <a:xfrm>
            <a:off x="152400" y="5667376"/>
            <a:ext cx="1905000" cy="230832"/>
          </a:xfrm>
          <a:prstGeom prst="rect">
            <a:avLst/>
          </a:prstGeom>
          <a:noFill/>
        </p:spPr>
        <p:txBody>
          <a:bodyPr>
            <a:spAutoFit/>
          </a:bodyPr>
          <a:lstStyle/>
          <a:p>
            <a:pPr fontAlgn="base">
              <a:spcBef>
                <a:spcPct val="0"/>
              </a:spcBef>
              <a:spcAft>
                <a:spcPct val="0"/>
              </a:spcAft>
              <a:buClrTx/>
              <a:buFontTx/>
              <a:buNone/>
              <a:defRPr/>
            </a:pPr>
            <a:r>
              <a:rPr lang="en-US" sz="900" kern="1200" dirty="0">
                <a:solidFill>
                  <a:srgbClr val="FFFFFF"/>
                </a:solidFill>
                <a:ea typeface="+mn-ea"/>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70438742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dirty="0">
              <a:solidFill>
                <a:prstClr val="white"/>
              </a:solidFill>
              <a:latin typeface="Arial" pitchFamily="34" charset="0"/>
              <a:cs typeface="Arial" pitchFamily="34" charset="0"/>
            </a:endParaRPr>
          </a:p>
        </p:txBody>
      </p:sp>
      <p:sp>
        <p:nvSpPr>
          <p:cNvPr id="5" name="Rectangle 4"/>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6" name="Rectangle 5"/>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8" name="Rectangle 7"/>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0" name="TextBox 9"/>
          <p:cNvSpPr txBox="1"/>
          <p:nvPr/>
        </p:nvSpPr>
        <p:spPr>
          <a:xfrm>
            <a:off x="-76200" y="5257800"/>
            <a:ext cx="2209800" cy="427040"/>
          </a:xfrm>
          <a:prstGeom prst="rect">
            <a:avLst/>
          </a:prstGeom>
          <a:noFill/>
        </p:spPr>
        <p:txBody>
          <a:bodyPr>
            <a:spAutoFit/>
          </a:bodyPr>
          <a:lstStyle/>
          <a:p>
            <a:pPr algn="ctr" fontAlgn="base">
              <a:spcBef>
                <a:spcPct val="0"/>
              </a:spcBef>
              <a:spcAft>
                <a:spcPct val="0"/>
              </a:spcAft>
              <a:buClrTx/>
              <a:buFontTx/>
              <a:buNone/>
              <a:defRPr/>
            </a:pPr>
            <a:r>
              <a:rPr lang="en-US" sz="2175" b="1" kern="1200" spc="-113" dirty="0">
                <a:solidFill>
                  <a:prstClr val="white"/>
                </a:solidFill>
                <a:ea typeface="+mn-ea"/>
              </a:rPr>
              <a:t>BITS</a:t>
            </a:r>
            <a:r>
              <a:rPr lang="en-US" sz="2175" kern="1200" spc="-113" dirty="0">
                <a:solidFill>
                  <a:prstClr val="white"/>
                </a:solidFill>
                <a:ea typeface="+mn-ea"/>
              </a:rPr>
              <a:t> Pilani</a:t>
            </a:r>
          </a:p>
        </p:txBody>
      </p:sp>
      <p:sp>
        <p:nvSpPr>
          <p:cNvPr id="11" name="TextBox 10"/>
          <p:cNvSpPr txBox="1"/>
          <p:nvPr/>
        </p:nvSpPr>
        <p:spPr>
          <a:xfrm>
            <a:off x="152400" y="5667376"/>
            <a:ext cx="1905000" cy="230832"/>
          </a:xfrm>
          <a:prstGeom prst="rect">
            <a:avLst/>
          </a:prstGeom>
          <a:noFill/>
        </p:spPr>
        <p:txBody>
          <a:bodyPr>
            <a:spAutoFit/>
          </a:bodyPr>
          <a:lstStyle/>
          <a:p>
            <a:pPr fontAlgn="base">
              <a:spcBef>
                <a:spcPct val="0"/>
              </a:spcBef>
              <a:spcAft>
                <a:spcPct val="0"/>
              </a:spcAft>
              <a:buClrTx/>
              <a:buFontTx/>
              <a:buNone/>
              <a:defRPr/>
            </a:pPr>
            <a:r>
              <a:rPr lang="en-US" sz="900" kern="1200" dirty="0">
                <a:solidFill>
                  <a:srgbClr val="FFFFFF"/>
                </a:solidFill>
                <a:ea typeface="+mn-ea"/>
              </a:rPr>
              <a:t>Pilani Campus</a:t>
            </a:r>
          </a:p>
        </p:txBody>
      </p:sp>
      <p:sp>
        <p:nvSpPr>
          <p:cNvPr id="12" name="Rectangle 11"/>
          <p:cNvSpPr/>
          <p:nvPr/>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dirty="0">
              <a:solidFill>
                <a:prstClr val="white"/>
              </a:solidFill>
              <a:latin typeface="Arial" pitchFamily="34" charset="0"/>
              <a:cs typeface="Arial" pitchFamily="34" charset="0"/>
            </a:endParaRPr>
          </a:p>
        </p:txBody>
      </p:sp>
      <p:sp>
        <p:nvSpPr>
          <p:cNvPr id="13" name="Rectangle 12"/>
          <p:cNvSpPr/>
          <p:nvPr/>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4" name="Rectangle 13"/>
          <p:cNvSpPr/>
          <p:nvPr/>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5" name="Rectangle 14"/>
          <p:cNvSpPr/>
          <p:nvPr/>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76200" y="3352802"/>
            <a:ext cx="2057400" cy="1979613"/>
          </a:xfrm>
          <a:prstGeom prst="rect">
            <a:avLst/>
          </a:prstGeom>
          <a:noFill/>
          <a:ln w="9525">
            <a:noFill/>
            <a:miter lim="800000"/>
            <a:headEnd/>
            <a:tailEnd/>
          </a:ln>
        </p:spPr>
      </p:pic>
      <p:sp>
        <p:nvSpPr>
          <p:cNvPr id="17" name="TextBox 16"/>
          <p:cNvSpPr txBox="1"/>
          <p:nvPr/>
        </p:nvSpPr>
        <p:spPr>
          <a:xfrm>
            <a:off x="-76200" y="5257800"/>
            <a:ext cx="2209800" cy="427040"/>
          </a:xfrm>
          <a:prstGeom prst="rect">
            <a:avLst/>
          </a:prstGeom>
          <a:noFill/>
        </p:spPr>
        <p:txBody>
          <a:bodyPr>
            <a:spAutoFit/>
          </a:bodyPr>
          <a:lstStyle/>
          <a:p>
            <a:pPr algn="ctr" fontAlgn="base">
              <a:spcBef>
                <a:spcPct val="0"/>
              </a:spcBef>
              <a:spcAft>
                <a:spcPct val="0"/>
              </a:spcAft>
              <a:buClrTx/>
              <a:buFontTx/>
              <a:buNone/>
              <a:defRPr/>
            </a:pPr>
            <a:r>
              <a:rPr lang="en-US" sz="2175" b="1" kern="1200" spc="-113" dirty="0">
                <a:solidFill>
                  <a:prstClr val="white"/>
                </a:solidFill>
                <a:ea typeface="+mn-ea"/>
              </a:rPr>
              <a:t>BITS</a:t>
            </a:r>
            <a:r>
              <a:rPr lang="en-US" sz="2175" kern="1200" spc="-113" dirty="0">
                <a:solidFill>
                  <a:prstClr val="white"/>
                </a:solidFill>
                <a:ea typeface="+mn-ea"/>
              </a:rPr>
              <a:t> Pilani</a:t>
            </a:r>
          </a:p>
        </p:txBody>
      </p:sp>
      <p:sp>
        <p:nvSpPr>
          <p:cNvPr id="18" name="TextBox 17"/>
          <p:cNvSpPr txBox="1"/>
          <p:nvPr/>
        </p:nvSpPr>
        <p:spPr>
          <a:xfrm>
            <a:off x="152400" y="5667376"/>
            <a:ext cx="1905000" cy="230832"/>
          </a:xfrm>
          <a:prstGeom prst="rect">
            <a:avLst/>
          </a:prstGeom>
          <a:noFill/>
        </p:spPr>
        <p:txBody>
          <a:bodyPr>
            <a:spAutoFit/>
          </a:bodyPr>
          <a:lstStyle/>
          <a:p>
            <a:pPr fontAlgn="base">
              <a:spcBef>
                <a:spcPct val="0"/>
              </a:spcBef>
              <a:spcAft>
                <a:spcPct val="0"/>
              </a:spcAft>
              <a:buClrTx/>
              <a:buFontTx/>
              <a:buNone/>
              <a:defRPr/>
            </a:pPr>
            <a:r>
              <a:rPr lang="en-US" sz="900" kern="1200" dirty="0">
                <a:solidFill>
                  <a:srgbClr val="FFFFFF"/>
                </a:solidFill>
                <a:ea typeface="+mn-ea"/>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40081942"/>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4" name="Rectangle 3"/>
          <p:cNvSpPr/>
          <p:nvPr/>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6629401" y="0"/>
            <a:ext cx="2193925" cy="692150"/>
          </a:xfrm>
          <a:prstGeom prst="rect">
            <a:avLst/>
          </a:prstGeom>
          <a:noFill/>
          <a:ln w="9525">
            <a:noFill/>
            <a:miter lim="800000"/>
            <a:headEnd/>
            <a:tailEnd/>
          </a:ln>
        </p:spPr>
      </p:pic>
      <p:sp>
        <p:nvSpPr>
          <p:cNvPr id="6" name="Rectangle 5"/>
          <p:cNvSpPr/>
          <p:nvPr/>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7" name="Rectangle 6"/>
          <p:cNvSpPr/>
          <p:nvPr/>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8" name="Rectangle 7"/>
          <p:cNvSpPr/>
          <p:nvPr/>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9" name="TextBox 8"/>
          <p:cNvSpPr txBox="1"/>
          <p:nvPr/>
        </p:nvSpPr>
        <p:spPr>
          <a:xfrm>
            <a:off x="6858000" y="762000"/>
            <a:ext cx="2209800" cy="427040"/>
          </a:xfrm>
          <a:prstGeom prst="rect">
            <a:avLst/>
          </a:prstGeom>
          <a:noFill/>
        </p:spPr>
        <p:txBody>
          <a:bodyPr>
            <a:spAutoFit/>
          </a:bodyPr>
          <a:lstStyle/>
          <a:p>
            <a:pPr algn="ctr" fontAlgn="base">
              <a:spcBef>
                <a:spcPct val="0"/>
              </a:spcBef>
              <a:spcAft>
                <a:spcPct val="0"/>
              </a:spcAft>
              <a:buClrTx/>
              <a:buFontTx/>
              <a:buNone/>
              <a:defRPr/>
            </a:pPr>
            <a:r>
              <a:rPr lang="en-US" sz="2175" b="1" kern="1200" spc="-113" dirty="0">
                <a:solidFill>
                  <a:prstClr val="white"/>
                </a:solidFill>
                <a:ea typeface="+mn-ea"/>
              </a:rPr>
              <a:t>BITS</a:t>
            </a:r>
            <a:r>
              <a:rPr lang="en-US" sz="2175" kern="1200" spc="-113" dirty="0">
                <a:solidFill>
                  <a:prstClr val="white"/>
                </a:solidFill>
                <a:ea typeface="+mn-ea"/>
              </a:rPr>
              <a:t> Pilani</a:t>
            </a:r>
          </a:p>
        </p:txBody>
      </p:sp>
      <p:sp>
        <p:nvSpPr>
          <p:cNvPr id="10" name="TextBox 9"/>
          <p:cNvSpPr txBox="1"/>
          <p:nvPr/>
        </p:nvSpPr>
        <p:spPr>
          <a:xfrm>
            <a:off x="7086600" y="1171576"/>
            <a:ext cx="1905000" cy="230832"/>
          </a:xfrm>
          <a:prstGeom prst="rect">
            <a:avLst/>
          </a:prstGeom>
          <a:noFill/>
        </p:spPr>
        <p:txBody>
          <a:bodyPr>
            <a:spAutoFit/>
          </a:bodyPr>
          <a:lstStyle/>
          <a:p>
            <a:pPr fontAlgn="base">
              <a:spcBef>
                <a:spcPct val="0"/>
              </a:spcBef>
              <a:spcAft>
                <a:spcPct val="0"/>
              </a:spcAft>
              <a:buClrTx/>
              <a:buFontTx/>
              <a:buNone/>
              <a:defRPr/>
            </a:pPr>
            <a:r>
              <a:rPr lang="en-US" sz="900" kern="1200" dirty="0">
                <a:solidFill>
                  <a:srgbClr val="FFFFFF"/>
                </a:solidFill>
                <a:ea typeface="+mn-ea"/>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17154936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3276600" y="6596065"/>
            <a:ext cx="5867400" cy="219291"/>
          </a:xfrm>
          <a:prstGeom prst="rect">
            <a:avLst/>
          </a:prstGeom>
          <a:noFill/>
        </p:spPr>
        <p:txBody>
          <a:bodyPr>
            <a:spAutoFit/>
          </a:bodyPr>
          <a:lstStyle/>
          <a:p>
            <a:pPr algn="r" fontAlgn="base">
              <a:spcBef>
                <a:spcPct val="0"/>
              </a:spcBef>
              <a:spcAft>
                <a:spcPct val="0"/>
              </a:spcAft>
              <a:buClrTx/>
              <a:buFontTx/>
              <a:buNone/>
              <a:defRPr/>
            </a:pPr>
            <a:r>
              <a:rPr lang="en-US" sz="825" b="1" kern="1200" dirty="0">
                <a:solidFill>
                  <a:srgbClr val="101141"/>
                </a:solidFill>
                <a:ea typeface="+mn-ea"/>
              </a:rPr>
              <a:t>BITS </a:t>
            </a:r>
            <a:r>
              <a:rPr lang="en-US" sz="825" kern="1200" dirty="0">
                <a:solidFill>
                  <a:srgbClr val="101141"/>
                </a:solidFill>
                <a:ea typeface="+mn-ea"/>
              </a:rPr>
              <a:t>Pilani, Pilani Campus</a:t>
            </a:r>
          </a:p>
        </p:txBody>
      </p:sp>
      <p:grpSp>
        <p:nvGrpSpPr>
          <p:cNvPr id="5" name="Group 11"/>
          <p:cNvGrpSpPr>
            <a:grpSpLocks/>
          </p:cNvGrpSpPr>
          <p:nvPr/>
        </p:nvGrpSpPr>
        <p:grpSpPr bwMode="auto">
          <a:xfrm>
            <a:off x="2084388" y="6550027"/>
            <a:ext cx="7059612"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10" name="Group 1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grpSp>
        <p:nvGrpSpPr>
          <p:cNvPr id="14" name="Group 22"/>
          <p:cNvGrpSpPr>
            <a:grpSpLocks/>
          </p:cNvGrpSpPr>
          <p:nvPr/>
        </p:nvGrpSpPr>
        <p:grpSpPr bwMode="auto">
          <a:xfrm>
            <a:off x="0" y="1295400"/>
            <a:ext cx="70104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sp>
        <p:nvSpPr>
          <p:cNvPr id="3" name="Content Placeholder 2"/>
          <p:cNvSpPr>
            <a:spLocks noGrp="1"/>
          </p:cNvSpPr>
          <p:nvPr>
            <p:ph idx="1"/>
          </p:nvPr>
        </p:nvSpPr>
        <p:spPr>
          <a:xfrm>
            <a:off x="304800" y="1493839"/>
            <a:ext cx="8229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796625982"/>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grpSp>
        <p:nvGrpSpPr>
          <p:cNvPr id="6" name="Group 19"/>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grpSp>
        <p:nvGrpSpPr>
          <p:cNvPr id="10" name="Group 28"/>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sp>
        <p:nvSpPr>
          <p:cNvPr id="14" name="TextBox 13"/>
          <p:cNvSpPr txBox="1"/>
          <p:nvPr/>
        </p:nvSpPr>
        <p:spPr>
          <a:xfrm>
            <a:off x="3276600" y="6596065"/>
            <a:ext cx="5867400" cy="219291"/>
          </a:xfrm>
          <a:prstGeom prst="rect">
            <a:avLst/>
          </a:prstGeom>
          <a:noFill/>
        </p:spPr>
        <p:txBody>
          <a:bodyPr>
            <a:spAutoFit/>
          </a:bodyPr>
          <a:lstStyle/>
          <a:p>
            <a:pPr algn="r" fontAlgn="base">
              <a:spcBef>
                <a:spcPct val="0"/>
              </a:spcBef>
              <a:spcAft>
                <a:spcPct val="0"/>
              </a:spcAft>
              <a:buClrTx/>
              <a:buFontTx/>
              <a:buNone/>
              <a:defRPr/>
            </a:pPr>
            <a:r>
              <a:rPr lang="en-US" sz="825" b="1" kern="1200" dirty="0">
                <a:solidFill>
                  <a:srgbClr val="101141"/>
                </a:solidFill>
                <a:ea typeface="+mn-ea"/>
              </a:rPr>
              <a:t>BITS </a:t>
            </a:r>
            <a:r>
              <a:rPr lang="en-US" sz="825" kern="1200" dirty="0">
                <a:solidFill>
                  <a:srgbClr val="101141"/>
                </a:solidFill>
                <a:ea typeface="+mn-ea"/>
              </a:rPr>
              <a:t>Pilani, Pilani Campus</a:t>
            </a:r>
          </a:p>
        </p:txBody>
      </p:sp>
      <p:sp>
        <p:nvSpPr>
          <p:cNvPr id="3" name="Content Placeholder 2"/>
          <p:cNvSpPr>
            <a:spLocks noGrp="1"/>
          </p:cNvSpPr>
          <p:nvPr>
            <p:ph sz="half" idx="1"/>
          </p:nvPr>
        </p:nvSpPr>
        <p:spPr>
          <a:xfrm>
            <a:off x="4572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2"/>
            <a:ext cx="40386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5300095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70104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grpSp>
        <p:nvGrpSpPr>
          <p:cNvPr id="12" name="Group 15"/>
          <p:cNvGrpSpPr>
            <a:grpSpLocks/>
          </p:cNvGrpSpPr>
          <p:nvPr/>
        </p:nvGrpSpPr>
        <p:grpSpPr bwMode="auto">
          <a:xfrm>
            <a:off x="2133600" y="6553200"/>
            <a:ext cx="70104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7" name="TextBox 16"/>
          <p:cNvSpPr txBox="1"/>
          <p:nvPr/>
        </p:nvSpPr>
        <p:spPr>
          <a:xfrm>
            <a:off x="3276600" y="6596065"/>
            <a:ext cx="5867400" cy="219291"/>
          </a:xfrm>
          <a:prstGeom prst="rect">
            <a:avLst/>
          </a:prstGeom>
          <a:noFill/>
        </p:spPr>
        <p:txBody>
          <a:bodyPr>
            <a:spAutoFit/>
          </a:bodyPr>
          <a:lstStyle/>
          <a:p>
            <a:pPr algn="r" fontAlgn="base">
              <a:spcBef>
                <a:spcPct val="0"/>
              </a:spcBef>
              <a:spcAft>
                <a:spcPct val="0"/>
              </a:spcAft>
              <a:buClrTx/>
              <a:buFontTx/>
              <a:buNone/>
              <a:defRPr/>
            </a:pPr>
            <a:r>
              <a:rPr lang="en-US" sz="825" b="1" kern="1200" dirty="0">
                <a:solidFill>
                  <a:srgbClr val="101141"/>
                </a:solidFill>
                <a:ea typeface="+mn-ea"/>
              </a:rPr>
              <a:t>BITS </a:t>
            </a:r>
            <a:r>
              <a:rPr lang="en-US" sz="825" kern="1200" dirty="0">
                <a:solidFill>
                  <a:srgbClr val="101141"/>
                </a:solidFill>
                <a:ea typeface="+mn-ea"/>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2362201"/>
            <a:ext cx="4040188"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2"/>
            <a:ext cx="4041775"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362201"/>
            <a:ext cx="4041775"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20803170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70104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grpSp>
        <p:nvGrpSpPr>
          <p:cNvPr id="8" name="Group 10"/>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fontAlgn="base">
              <a:spcBef>
                <a:spcPct val="0"/>
              </a:spcBef>
              <a:spcAft>
                <a:spcPct val="0"/>
              </a:spcAft>
              <a:buClrTx/>
              <a:buFontTx/>
              <a:buNone/>
              <a:defRPr/>
            </a:pPr>
            <a:r>
              <a:rPr lang="en-US" sz="825" b="1" kern="1200" dirty="0">
                <a:solidFill>
                  <a:srgbClr val="101141"/>
                </a:solidFill>
                <a:ea typeface="+mn-ea"/>
              </a:rPr>
              <a:t>BITS </a:t>
            </a:r>
            <a:r>
              <a:rPr lang="en-US" sz="825" kern="1200" dirty="0">
                <a:solidFill>
                  <a:srgbClr val="101141"/>
                </a:solidFill>
                <a:ea typeface="+mn-ea"/>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73214516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70104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grpSp>
        <p:nvGrpSpPr>
          <p:cNvPr id="10" name="Group 13"/>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5" name="TextBox 14"/>
          <p:cNvSpPr txBox="1"/>
          <p:nvPr/>
        </p:nvSpPr>
        <p:spPr>
          <a:xfrm>
            <a:off x="3276600" y="6596065"/>
            <a:ext cx="5867400" cy="219291"/>
          </a:xfrm>
          <a:prstGeom prst="rect">
            <a:avLst/>
          </a:prstGeom>
          <a:noFill/>
        </p:spPr>
        <p:txBody>
          <a:bodyPr>
            <a:spAutoFit/>
          </a:bodyPr>
          <a:lstStyle/>
          <a:p>
            <a:pPr algn="r" fontAlgn="base">
              <a:spcBef>
                <a:spcPct val="0"/>
              </a:spcBef>
              <a:spcAft>
                <a:spcPct val="0"/>
              </a:spcAft>
              <a:buClrTx/>
              <a:buFontTx/>
              <a:buNone/>
              <a:defRPr/>
            </a:pPr>
            <a:r>
              <a:rPr lang="en-US" sz="825" b="1" kern="1200" dirty="0">
                <a:solidFill>
                  <a:srgbClr val="101141"/>
                </a:solidFill>
                <a:ea typeface="+mn-ea"/>
              </a:rPr>
              <a:t>BITS </a:t>
            </a:r>
            <a:r>
              <a:rPr lang="en-US" sz="825" kern="1200" dirty="0">
                <a:solidFill>
                  <a:srgbClr val="101141"/>
                </a:solidFill>
                <a:ea typeface="+mn-ea"/>
              </a:rPr>
              <a:t>Pilani, Pilani Campus</a:t>
            </a:r>
          </a:p>
        </p:txBody>
      </p:sp>
      <p:sp>
        <p:nvSpPr>
          <p:cNvPr id="3" name="Content Placeholder 2"/>
          <p:cNvSpPr>
            <a:spLocks noGrp="1"/>
          </p:cNvSpPr>
          <p:nvPr>
            <p:ph idx="1"/>
          </p:nvPr>
        </p:nvSpPr>
        <p:spPr>
          <a:xfrm>
            <a:off x="3575050" y="1600202"/>
            <a:ext cx="5111750" cy="4525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600202"/>
            <a:ext cx="3008313" cy="45259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20197479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70104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grpSp>
        <p:nvGrpSpPr>
          <p:cNvPr id="10" name="Group 10"/>
          <p:cNvGrpSpPr>
            <a:grpSpLocks/>
          </p:cNvGrpSpPr>
          <p:nvPr/>
        </p:nvGrpSpPr>
        <p:grpSpPr bwMode="auto">
          <a:xfrm>
            <a:off x="2133600" y="6553200"/>
            <a:ext cx="70104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5" name="TextBox 14"/>
          <p:cNvSpPr txBox="1"/>
          <p:nvPr/>
        </p:nvSpPr>
        <p:spPr>
          <a:xfrm>
            <a:off x="3276600" y="6596065"/>
            <a:ext cx="5867400" cy="219291"/>
          </a:xfrm>
          <a:prstGeom prst="rect">
            <a:avLst/>
          </a:prstGeom>
          <a:noFill/>
        </p:spPr>
        <p:txBody>
          <a:bodyPr>
            <a:spAutoFit/>
          </a:bodyPr>
          <a:lstStyle/>
          <a:p>
            <a:pPr algn="r" fontAlgn="base">
              <a:spcBef>
                <a:spcPct val="0"/>
              </a:spcBef>
              <a:spcAft>
                <a:spcPct val="0"/>
              </a:spcAft>
              <a:buClrTx/>
              <a:buFontTx/>
              <a:buNone/>
              <a:defRPr/>
            </a:pPr>
            <a:r>
              <a:rPr lang="en-US" sz="825" b="1" kern="1200" dirty="0">
                <a:solidFill>
                  <a:srgbClr val="101141"/>
                </a:solidFill>
                <a:ea typeface="+mn-ea"/>
              </a:rPr>
              <a:t>BITS </a:t>
            </a:r>
            <a:r>
              <a:rPr lang="en-US" sz="825" kern="1200" dirty="0">
                <a:solidFill>
                  <a:srgbClr val="101141"/>
                </a:solidFill>
                <a:ea typeface="+mn-ea"/>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350" b="1" spc="0"/>
            </a:lvl1pPr>
          </a:lstStyle>
          <a:p>
            <a:r>
              <a:rPr lang="en-US"/>
              <a:t>Click to edit Master title style</a:t>
            </a:r>
            <a:endParaRPr lang="en-US" dirty="0"/>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7909286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70104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grpSp>
        <p:nvGrpSpPr>
          <p:cNvPr id="8" name="Group 24"/>
          <p:cNvGrpSpPr>
            <a:grpSpLocks/>
          </p:cNvGrpSpPr>
          <p:nvPr/>
        </p:nvGrpSpPr>
        <p:grpSpPr bwMode="auto">
          <a:xfrm>
            <a:off x="2133600" y="6553200"/>
            <a:ext cx="70104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base">
                <a:spcBef>
                  <a:spcPct val="0"/>
                </a:spcBef>
                <a:spcAft>
                  <a:spcPct val="0"/>
                </a:spcAft>
                <a:buClrTx/>
                <a:buFontTx/>
                <a:buNone/>
                <a:defRPr/>
              </a:pPr>
              <a:endParaRPr lang="en-US" sz="1200" kern="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6629401" y="0"/>
            <a:ext cx="2193925" cy="692150"/>
          </a:xfrm>
          <a:prstGeom prst="rect">
            <a:avLst/>
          </a:prstGeom>
          <a:noFill/>
          <a:ln w="9525">
            <a:noFill/>
            <a:miter lim="800000"/>
            <a:headEnd/>
            <a:tailEnd/>
          </a:ln>
        </p:spPr>
      </p:pic>
      <p:sp>
        <p:nvSpPr>
          <p:cNvPr id="13" name="TextBox 12"/>
          <p:cNvSpPr txBox="1"/>
          <p:nvPr/>
        </p:nvSpPr>
        <p:spPr>
          <a:xfrm>
            <a:off x="3276600" y="6596065"/>
            <a:ext cx="5867400" cy="219291"/>
          </a:xfrm>
          <a:prstGeom prst="rect">
            <a:avLst/>
          </a:prstGeom>
          <a:noFill/>
        </p:spPr>
        <p:txBody>
          <a:bodyPr>
            <a:spAutoFit/>
          </a:bodyPr>
          <a:lstStyle/>
          <a:p>
            <a:pPr algn="r" fontAlgn="base">
              <a:spcBef>
                <a:spcPct val="0"/>
              </a:spcBef>
              <a:spcAft>
                <a:spcPct val="0"/>
              </a:spcAft>
              <a:buClrTx/>
              <a:buFontTx/>
              <a:buNone/>
              <a:defRPr/>
            </a:pPr>
            <a:r>
              <a:rPr lang="en-US" sz="825" b="1" kern="1200" dirty="0">
                <a:solidFill>
                  <a:srgbClr val="101141"/>
                </a:solidFill>
                <a:ea typeface="+mn-ea"/>
              </a:rPr>
              <a:t>BITS </a:t>
            </a:r>
            <a:r>
              <a:rPr lang="en-US" sz="825" kern="1200" dirty="0">
                <a:solidFill>
                  <a:srgbClr val="101141"/>
                </a:solidFill>
                <a:ea typeface="+mn-ea"/>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565265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theme" Target="../theme/theme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theme" Target="../theme/theme5.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theme" Target="../theme/theme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SzPts val="1400"/>
              <a:buNone/>
              <a:defRPr sz="4000" b="1"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4000" b="1"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4000" b="1"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4000" b="1"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4000" b="1"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4000" b="1"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4000" b="1"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4000" b="1"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4000" b="1" i="0" u="none" strike="noStrike" cap="none">
                <a:solidFill>
                  <a:schemeClr val="dk1"/>
                </a:solidFill>
                <a:latin typeface="Arial"/>
                <a:ea typeface="Arial"/>
                <a:cs typeface="Arial"/>
                <a:sym typeface="Arial"/>
              </a:defRPr>
            </a:lvl9pPr>
          </a:lstStyle>
          <a:p>
            <a:endParaRPr/>
          </a:p>
        </p:txBody>
      </p:sp>
      <p:sp>
        <p:nvSpPr>
          <p:cNvPr id="11" name="Google Shape;11;p6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3" name="Google Shape;13;p6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6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6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6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6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6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6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6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600" b="0" i="0" u="none" strike="noStrike" cap="none">
                <a:solidFill>
                  <a:schemeClr val="dk1"/>
                </a:solidFill>
                <a:latin typeface="Tahoma"/>
                <a:ea typeface="Tahoma"/>
                <a:cs typeface="Tahoma"/>
                <a:sym typeface="Tahoma"/>
              </a:defRPr>
            </a:lvl9pPr>
          </a:lstStyle>
          <a:p>
            <a:endParaRPr/>
          </a:p>
        </p:txBody>
      </p:sp>
      <p:sp>
        <p:nvSpPr>
          <p:cNvPr id="14" name="Google Shape;14;p6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Arial"/>
                <a:ea typeface="Arial"/>
                <a:cs typeface="Arial"/>
                <a:sym typeface="Arial"/>
              </a:defRPr>
            </a:lvl1pPr>
            <a:lvl2pPr marL="0" marR="0" lvl="1" indent="0" algn="r" rtl="0">
              <a:spcBef>
                <a:spcPts val="0"/>
              </a:spcBef>
              <a:spcAft>
                <a:spcPts val="0"/>
              </a:spcAft>
              <a:buNone/>
              <a:defRPr sz="1200" b="0" i="0" u="none" strike="noStrike" cap="none">
                <a:solidFill>
                  <a:srgbClr val="888888"/>
                </a:solidFill>
                <a:latin typeface="Arial"/>
                <a:ea typeface="Arial"/>
                <a:cs typeface="Arial"/>
                <a:sym typeface="Arial"/>
              </a:defRPr>
            </a:lvl2pPr>
            <a:lvl3pPr marL="0" marR="0" lvl="2" indent="0" algn="r" rtl="0">
              <a:spcBef>
                <a:spcPts val="0"/>
              </a:spcBef>
              <a:spcAft>
                <a:spcPts val="0"/>
              </a:spcAft>
              <a:buNone/>
              <a:defRPr sz="1200" b="0" i="0" u="none" strike="noStrike" cap="none">
                <a:solidFill>
                  <a:srgbClr val="888888"/>
                </a:solidFill>
                <a:latin typeface="Arial"/>
                <a:ea typeface="Arial"/>
                <a:cs typeface="Arial"/>
                <a:sym typeface="Arial"/>
              </a:defRPr>
            </a:lvl3pPr>
            <a:lvl4pPr marL="0" marR="0" lvl="3" indent="0" algn="r" rtl="0">
              <a:spcBef>
                <a:spcPts val="0"/>
              </a:spcBef>
              <a:spcAft>
                <a:spcPts val="0"/>
              </a:spcAft>
              <a:buNone/>
              <a:defRPr sz="1200" b="0" i="0" u="none" strike="noStrike" cap="none">
                <a:solidFill>
                  <a:srgbClr val="888888"/>
                </a:solidFill>
                <a:latin typeface="Arial"/>
                <a:ea typeface="Arial"/>
                <a:cs typeface="Arial"/>
                <a:sym typeface="Arial"/>
              </a:defRPr>
            </a:lvl4pPr>
            <a:lvl5pPr marL="0" marR="0" lvl="4" indent="0" algn="r" rtl="0">
              <a:spcBef>
                <a:spcPts val="0"/>
              </a:spcBef>
              <a:spcAft>
                <a:spcPts val="0"/>
              </a:spcAft>
              <a:buNone/>
              <a:defRPr sz="1200" b="0" i="0" u="none" strike="noStrike" cap="none">
                <a:solidFill>
                  <a:srgbClr val="888888"/>
                </a:solidFill>
                <a:latin typeface="Arial"/>
                <a:ea typeface="Arial"/>
                <a:cs typeface="Arial"/>
                <a:sym typeface="Arial"/>
              </a:defRPr>
            </a:lvl5pPr>
            <a:lvl6pPr marL="0" marR="0" lvl="5" indent="0" algn="r" rtl="0">
              <a:spcBef>
                <a:spcPts val="0"/>
              </a:spcBef>
              <a:spcAft>
                <a:spcPts val="0"/>
              </a:spcAft>
              <a:buNone/>
              <a:defRPr sz="1200" b="0" i="0" u="none" strike="noStrike" cap="none">
                <a:solidFill>
                  <a:srgbClr val="888888"/>
                </a:solidFill>
                <a:latin typeface="Arial"/>
                <a:ea typeface="Arial"/>
                <a:cs typeface="Arial"/>
                <a:sym typeface="Arial"/>
              </a:defRPr>
            </a:lvl6pPr>
            <a:lvl7pPr marL="0" marR="0" lvl="6" indent="0" algn="r" rtl="0">
              <a:spcBef>
                <a:spcPts val="0"/>
              </a:spcBef>
              <a:spcAft>
                <a:spcPts val="0"/>
              </a:spcAft>
              <a:buNone/>
              <a:defRPr sz="1200" b="0" i="0" u="none" strike="noStrike" cap="none">
                <a:solidFill>
                  <a:srgbClr val="888888"/>
                </a:solidFill>
                <a:latin typeface="Arial"/>
                <a:ea typeface="Arial"/>
                <a:cs typeface="Arial"/>
                <a:sym typeface="Arial"/>
              </a:defRPr>
            </a:lvl7pPr>
            <a:lvl8pPr marL="0" marR="0" lvl="7" indent="0" algn="r" rtl="0">
              <a:spcBef>
                <a:spcPts val="0"/>
              </a:spcBef>
              <a:spcAft>
                <a:spcPts val="0"/>
              </a:spcAft>
              <a:buNone/>
              <a:defRPr sz="1200" b="0" i="0" u="none" strike="noStrike" cap="none">
                <a:solidFill>
                  <a:srgbClr val="888888"/>
                </a:solidFill>
                <a:latin typeface="Arial"/>
                <a:ea typeface="Arial"/>
                <a:cs typeface="Arial"/>
                <a:sym typeface="Arial"/>
              </a:defRPr>
            </a:lvl8pPr>
            <a:lvl9pPr marL="0" marR="0" lvl="8" indent="0" algn="r" rtl="0">
              <a:spcBef>
                <a:spcPts val="0"/>
              </a:spcBef>
              <a:spcAft>
                <a:spcPts val="0"/>
              </a:spcAft>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3" name="Google Shape;193;p6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94" name="Google Shape;194;p65"/>
          <p:cNvSpPr txBox="1"/>
          <p:nvPr/>
        </p:nvSpPr>
        <p:spPr>
          <a:xfrm>
            <a:off x="3276600" y="6596390"/>
            <a:ext cx="5867400" cy="26161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100" b="1" i="0" u="none" strike="noStrike" cap="none">
                <a:solidFill>
                  <a:srgbClr val="101141"/>
                </a:solidFill>
                <a:latin typeface="Arial"/>
                <a:ea typeface="Arial"/>
                <a:cs typeface="Arial"/>
                <a:sym typeface="Arial"/>
              </a:rPr>
              <a:t>BITS </a:t>
            </a:r>
            <a:r>
              <a:rPr lang="en-US" sz="1100" b="0" i="0" u="none" strike="noStrike" cap="none">
                <a:solidFill>
                  <a:srgbClr val="101141"/>
                </a:solidFill>
                <a:latin typeface="Arial"/>
                <a:ea typeface="Arial"/>
                <a:cs typeface="Arial"/>
                <a:sym typeface="Arial"/>
              </a:rPr>
              <a:t>Pilani, Pilani Campus</a:t>
            </a:r>
            <a:endParaRPr/>
          </a:p>
        </p:txBody>
      </p:sp>
      <p:pic>
        <p:nvPicPr>
          <p:cNvPr id="195" name="Google Shape;195;p65" descr="Picture 7.png"/>
          <p:cNvPicPr preferRelativeResize="0"/>
          <p:nvPr/>
        </p:nvPicPr>
        <p:blipFill rotWithShape="1">
          <a:blip r:embed="rId16">
            <a:alphaModFix/>
          </a:blip>
          <a:srcRect l="1923" b="5335"/>
          <a:stretch/>
        </p:blipFill>
        <p:spPr>
          <a:xfrm>
            <a:off x="6629400" y="-1"/>
            <a:ext cx="2193193" cy="692697"/>
          </a:xfrm>
          <a:prstGeom prst="rect">
            <a:avLst/>
          </a:prstGeom>
          <a:noFill/>
          <a:ln>
            <a:noFill/>
          </a:ln>
        </p:spPr>
      </p:pic>
      <p:grpSp>
        <p:nvGrpSpPr>
          <p:cNvPr id="196" name="Google Shape;196;p65"/>
          <p:cNvGrpSpPr/>
          <p:nvPr/>
        </p:nvGrpSpPr>
        <p:grpSpPr>
          <a:xfrm>
            <a:off x="2133600" y="6553200"/>
            <a:ext cx="7010400" cy="45719"/>
            <a:chOff x="1905000" y="6553200"/>
            <a:chExt cx="7010400" cy="45719"/>
          </a:xfrm>
        </p:grpSpPr>
        <p:sp>
          <p:nvSpPr>
            <p:cNvPr id="197" name="Google Shape;197;p65"/>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98" name="Google Shape;198;p6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199" name="Google Shape;199;p65"/>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grpSp>
        <p:nvGrpSpPr>
          <p:cNvPr id="200" name="Google Shape;200;p65"/>
          <p:cNvGrpSpPr/>
          <p:nvPr/>
        </p:nvGrpSpPr>
        <p:grpSpPr>
          <a:xfrm>
            <a:off x="0" y="1295400"/>
            <a:ext cx="7010400" cy="45719"/>
            <a:chOff x="1905000" y="6553200"/>
            <a:chExt cx="7010400" cy="45719"/>
          </a:xfrm>
        </p:grpSpPr>
        <p:sp>
          <p:nvSpPr>
            <p:cNvPr id="201" name="Google Shape;201;p65"/>
            <p:cNvSpPr/>
            <p:nvPr/>
          </p:nvSpPr>
          <p:spPr>
            <a:xfrm>
              <a:off x="4267200" y="655320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202" name="Google Shape;202;p65"/>
            <p:cNvSpPr/>
            <p:nvPr/>
          </p:nvSpPr>
          <p:spPr>
            <a:xfrm>
              <a:off x="1905000" y="655320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sp>
          <p:nvSpPr>
            <p:cNvPr id="203" name="Google Shape;203;p65"/>
            <p:cNvSpPr/>
            <p:nvPr/>
          </p:nvSpPr>
          <p:spPr>
            <a:xfrm>
              <a:off x="6586809" y="655320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lt1"/>
                </a:solidFill>
                <a:latin typeface="Tahoma"/>
                <a:ea typeface="Tahoma"/>
                <a:cs typeface="Tahoma"/>
                <a:sym typeface="Tahoma"/>
              </a:endParaRPr>
            </a:p>
          </p:txBody>
        </p:sp>
      </p:grpSp>
    </p:spTree>
  </p:cSld>
  <p:clrMap bg1="lt1" tx1="dk1" bg2="dk2" tx2="lt2" accent1="accent1" accent2="accent2" accent3="accent3" accent4="accent4" accent5="accent5" accent6="accent6" hlink="hlink" folHlink="folHlink"/>
  <p:sldLayoutIdLst>
    <p:sldLayoutId id="2147483664"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71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
        <p:cNvGrpSpPr/>
        <p:nvPr/>
      </p:nvGrpSpPr>
      <p:grpSpPr>
        <a:xfrm>
          <a:off x="0" y="0"/>
          <a:ext cx="0" cy="0"/>
          <a:chOff x="0" y="0"/>
          <a:chExt cx="0" cy="0"/>
        </a:xfrm>
      </p:grpSpPr>
      <p:sp>
        <p:nvSpPr>
          <p:cNvPr id="308" name="Google Shape;308;p6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9" name="Google Shape;309;p6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0" name="Google Shape;310;p6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1" name="Google Shape;311;p6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12" name="Google Shape;312;p6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706" r:id="rId14"/>
    <p:sldLayoutId id="2147483707" r:id="rId15"/>
    <p:sldLayoutId id="2147483708" r:id="rId16"/>
    <p:sldLayoutId id="2147483709" r:id="rId17"/>
    <p:sldLayoutId id="2147483710" r:id="rId18"/>
    <p:sldLayoutId id="214748371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1866" y="275590"/>
            <a:ext cx="6746468" cy="799033"/>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body" idx="1"/>
          </p:nvPr>
        </p:nvSpPr>
        <p:spPr>
          <a:xfrm>
            <a:off x="335686" y="1274445"/>
            <a:ext cx="8536305" cy="357886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7356729" y="6642478"/>
            <a:ext cx="1709420" cy="182549"/>
          </a:xfrm>
          <a:prstGeom prst="rect">
            <a:avLst/>
          </a:prstGeom>
        </p:spPr>
        <p:txBody>
          <a:bodyPr wrap="square" lIns="0" tIns="0" rIns="0" bIns="0">
            <a:spAutoFit/>
          </a:bodyPr>
          <a:lstStyle>
            <a:lvl1pPr>
              <a:defRPr sz="1100" b="0" i="0">
                <a:solidFill>
                  <a:srgbClr val="0F1141"/>
                </a:solidFill>
                <a:latin typeface="Arial"/>
                <a:cs typeface="Arial"/>
              </a:defRPr>
            </a:lvl1p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0" cap="none" spc="0" normalizeH="0" baseline="0" noProof="0">
                <a:ln>
                  <a:noFill/>
                </a:ln>
                <a:solidFill>
                  <a:prstClr val="black">
                    <a:tint val="75000"/>
                  </a:prst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12/1/2024</a:t>
            </a:fld>
            <a:endParaRPr kumimoji="0" lang="en-US" sz="1800" b="0" i="0" u="none" strike="noStrike" kern="0" cap="none" spc="0" normalizeH="0" baseline="0" noProof="0">
              <a:ln>
                <a:noFill/>
              </a:ln>
              <a:solidFill>
                <a:prstClr val="black">
                  <a:tint val="75000"/>
                </a:prstClr>
              </a:solidFill>
              <a:effectLst/>
              <a:uLnTx/>
              <a:uFillTx/>
            </a:endParaRPr>
          </a:p>
        </p:txBody>
      </p:sp>
      <p:sp>
        <p:nvSpPr>
          <p:cNvPr id="6" name="Holder 6"/>
          <p:cNvSpPr>
            <a:spLocks noGrp="1"/>
          </p:cNvSpPr>
          <p:nvPr>
            <p:ph type="sldNum" sz="quarter" idx="7"/>
          </p:nvPr>
        </p:nvSpPr>
        <p:spPr>
          <a:xfrm>
            <a:off x="7356729" y="6286011"/>
            <a:ext cx="1709420" cy="539115"/>
          </a:xfrm>
          <a:prstGeom prst="rect">
            <a:avLst/>
          </a:prstGeom>
        </p:spPr>
        <p:txBody>
          <a:bodyPr wrap="square" lIns="0" tIns="0" rIns="0" bIns="0">
            <a:spAutoFit/>
          </a:bodyPr>
          <a:lstStyle>
            <a:lvl1pPr>
              <a:defRPr sz="1600" b="1" i="0">
                <a:solidFill>
                  <a:schemeClr val="tx1"/>
                </a:solidFill>
                <a:latin typeface="Times New Roman"/>
                <a:cs typeface="Times New Roman"/>
              </a:defRPr>
            </a:lvl1pPr>
          </a:lstStyle>
          <a:p>
            <a:pPr marL="0" marR="224154" lvl="0" indent="0" algn="r" defTabSz="914400" eaLnBrk="1" fontAlgn="auto" latinLnBrk="0" hangingPunct="1">
              <a:lnSpc>
                <a:spcPts val="1855"/>
              </a:lnSpc>
              <a:spcBef>
                <a:spcPts val="0"/>
              </a:spcBef>
              <a:spcAft>
                <a:spcPts val="0"/>
              </a:spcAft>
              <a:buClrTx/>
              <a:buSzTx/>
              <a:buFontTx/>
              <a:buNone/>
              <a:tabLst/>
              <a:defRPr/>
            </a:pPr>
            <a:fld id="{81D60167-4931-47E6-BA6A-407CBD079E47}" type="slidenum">
              <a:rPr kumimoji="0" sz="1600" b="1" i="0" u="none" strike="noStrike" kern="0" cap="none" spc="-25" normalizeH="0" baseline="0" noProof="0" dirty="0">
                <a:ln>
                  <a:noFill/>
                </a:ln>
                <a:solidFill>
                  <a:prstClr val="black"/>
                </a:solidFill>
                <a:effectLst/>
                <a:uLnTx/>
                <a:uFillTx/>
                <a:latin typeface="Times New Roman"/>
                <a:cs typeface="Times New Roman"/>
              </a:rPr>
              <a:pPr marL="0" marR="224154" lvl="0" indent="0" algn="r" defTabSz="914400" eaLnBrk="1" fontAlgn="auto" latinLnBrk="0" hangingPunct="1">
                <a:lnSpc>
                  <a:spcPts val="1855"/>
                </a:lnSpc>
                <a:spcBef>
                  <a:spcPts val="0"/>
                </a:spcBef>
                <a:spcAft>
                  <a:spcPts val="0"/>
                </a:spcAft>
                <a:buClrTx/>
                <a:buSzTx/>
                <a:buFontTx/>
                <a:buNone/>
                <a:tabLst/>
                <a:defRPr/>
              </a:pPr>
              <a:t>‹#›</a:t>
            </a:fld>
            <a:endParaRPr kumimoji="0" sz="1600" b="1" i="0" u="none" strike="noStrike" kern="0" cap="none" spc="-25" normalizeH="0" baseline="0" noProof="0" dirty="0">
              <a:ln>
                <a:noFill/>
              </a:ln>
              <a:solidFill>
                <a:prstClr val="black"/>
              </a:solidFill>
              <a:effectLst/>
              <a:uLnTx/>
              <a:uFillTx/>
              <a:latin typeface="Times New Roman"/>
              <a:cs typeface="Times New Roman"/>
            </a:endParaRPr>
          </a:p>
          <a:p>
            <a:pPr marL="12700" marR="0" lvl="0" indent="0" defTabSz="914400" eaLnBrk="1" fontAlgn="auto" latinLnBrk="0" hangingPunct="1">
              <a:lnSpc>
                <a:spcPct val="100000"/>
              </a:lnSpc>
              <a:spcBef>
                <a:spcPts val="950"/>
              </a:spcBef>
              <a:spcAft>
                <a:spcPts val="0"/>
              </a:spcAft>
              <a:buClrTx/>
              <a:buSzTx/>
              <a:buFontTx/>
              <a:buNone/>
              <a:tabLst/>
              <a:defRPr/>
            </a:pPr>
            <a:r>
              <a:rPr kumimoji="0" sz="1100" b="1" i="0" u="none" strike="noStrike" kern="0" cap="none" spc="0" normalizeH="0" baseline="0" noProof="0" dirty="0">
                <a:ln>
                  <a:noFill/>
                </a:ln>
                <a:solidFill>
                  <a:srgbClr val="0F1141"/>
                </a:solidFill>
                <a:effectLst/>
                <a:uLnTx/>
                <a:uFillTx/>
                <a:latin typeface="Arial"/>
                <a:cs typeface="Arial"/>
              </a:rPr>
              <a:t>BITS</a:t>
            </a:r>
            <a:r>
              <a:rPr kumimoji="0" sz="1100" b="1" i="0" u="none" strike="noStrike" kern="0" cap="none" spc="-40"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45" normalizeH="0" baseline="0" noProof="0" dirty="0">
                <a:ln>
                  <a:noFill/>
                </a:ln>
                <a:solidFill>
                  <a:srgbClr val="0F1141"/>
                </a:solidFill>
                <a:effectLst/>
                <a:uLnTx/>
                <a:uFillTx/>
                <a:latin typeface="Arial"/>
                <a:cs typeface="Arial"/>
              </a:rPr>
              <a:t> </a:t>
            </a:r>
            <a:r>
              <a:rPr kumimoji="0" sz="1100" b="0" i="0" u="none" strike="noStrike" kern="0" cap="none" spc="0" normalizeH="0" baseline="0" noProof="0" dirty="0">
                <a:ln>
                  <a:noFill/>
                </a:ln>
                <a:solidFill>
                  <a:srgbClr val="0F1141"/>
                </a:solidFill>
                <a:effectLst/>
                <a:uLnTx/>
                <a:uFillTx/>
                <a:latin typeface="Arial"/>
                <a:cs typeface="Arial"/>
              </a:rPr>
              <a:t>Pilani</a:t>
            </a:r>
            <a:r>
              <a:rPr kumimoji="0" sz="1100" b="0" i="0" u="none" strike="noStrike" kern="0" cap="none" spc="-25" normalizeH="0" baseline="0" noProof="0" dirty="0">
                <a:ln>
                  <a:noFill/>
                </a:ln>
                <a:solidFill>
                  <a:srgbClr val="0F1141"/>
                </a:solidFill>
                <a:effectLst/>
                <a:uLnTx/>
                <a:uFillTx/>
                <a:latin typeface="Arial"/>
                <a:cs typeface="Arial"/>
              </a:rPr>
              <a:t> </a:t>
            </a:r>
            <a:r>
              <a:rPr kumimoji="0" sz="1100" b="0" i="0" u="none" strike="noStrike" kern="0" cap="none" spc="-10" normalizeH="0" baseline="0" noProof="0" dirty="0">
                <a:ln>
                  <a:noFill/>
                </a:ln>
                <a:solidFill>
                  <a:srgbClr val="0F1141"/>
                </a:solidFill>
                <a:effectLst/>
                <a:uLnTx/>
                <a:uFillTx/>
                <a:latin typeface="Arial"/>
                <a:cs typeface="Arial"/>
              </a:rPr>
              <a:t>Campus</a:t>
            </a:r>
            <a:endParaRPr kumimoji="0" sz="1100" b="1" i="0" u="none" strike="noStrike" kern="0" cap="none" spc="0" normalizeH="0" baseline="0" noProof="0">
              <a:ln>
                <a:noFill/>
              </a:ln>
              <a:solidFill>
                <a:prstClr val="black"/>
              </a:solidFill>
              <a:effectLst/>
              <a:uLnTx/>
              <a:uFillTx/>
              <a:latin typeface="Arial"/>
              <a:cs typeface="Arial"/>
            </a:endParaRPr>
          </a:p>
        </p:txBody>
      </p:sp>
    </p:spTree>
    <p:extLst>
      <p:ext uri="{BB962C8B-B14F-4D97-AF65-F5344CB8AC3E}">
        <p14:creationId xmlns:p14="http://schemas.microsoft.com/office/powerpoint/2010/main" val="19310898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027" name="Text Placeholder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buClrTx/>
              <a:buFontTx/>
              <a:buNone/>
              <a:defRPr/>
            </a:pPr>
            <a:fld id="{5F4B9C29-5E51-4FA9-8D71-379A6A43D59A}" type="datetimeFigureOut">
              <a:rPr lang="en-US" kern="1200">
                <a:solidFill>
                  <a:prstClr val="black">
                    <a:tint val="75000"/>
                  </a:prstClr>
                </a:solidFill>
                <a:ea typeface="+mn-ea"/>
              </a:rPr>
              <a:pPr>
                <a:buClrTx/>
                <a:buFontTx/>
                <a:buNone/>
                <a:defRPr/>
              </a:pPr>
              <a:t>12/1/2024</a:t>
            </a:fld>
            <a:endParaRPr lang="en-US" kern="1200" dirty="0">
              <a:solidFill>
                <a:prstClr val="black">
                  <a:tint val="75000"/>
                </a:prstClr>
              </a:solidFill>
              <a:ea typeface="+mn-ea"/>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buClrTx/>
              <a:buFontTx/>
              <a:buNone/>
              <a:defRPr/>
            </a:pPr>
            <a:endParaRPr lang="en-US" kern="1200">
              <a:solidFill>
                <a:prstClr val="black">
                  <a:tint val="75000"/>
                </a:prstClr>
              </a:solidFill>
              <a:ea typeface="+mn-ea"/>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buClrTx/>
              <a:buFontTx/>
              <a:buNone/>
              <a:defRPr/>
            </a:pPr>
            <a:fld id="{F5CC805C-92E3-4A59-BD78-ADED19E05438}" type="slidenum">
              <a:rPr lang="en-US" kern="1200">
                <a:solidFill>
                  <a:prstClr val="black">
                    <a:tint val="75000"/>
                  </a:prstClr>
                </a:solidFill>
                <a:ea typeface="+mn-ea"/>
              </a:rPr>
              <a:pPr>
                <a:buClrTx/>
                <a:buFontTx/>
                <a:buNone/>
                <a:defRPr/>
              </a:pPr>
              <a:t>‹#›</a:t>
            </a:fld>
            <a:endParaRPr lang="en-US" kern="1200" dirty="0">
              <a:solidFill>
                <a:prstClr val="black">
                  <a:tint val="75000"/>
                </a:prstClr>
              </a:solidFill>
              <a:ea typeface="+mn-ea"/>
            </a:endParaRPr>
          </a:p>
        </p:txBody>
      </p:sp>
    </p:spTree>
    <p:extLst>
      <p:ext uri="{BB962C8B-B14F-4D97-AF65-F5344CB8AC3E}">
        <p14:creationId xmlns:p14="http://schemas.microsoft.com/office/powerpoint/2010/main" val="156263053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Lst>
  <p:txStyles>
    <p:titleStyle>
      <a:lvl1pPr algn="l" rtl="0" eaLnBrk="0" fontAlgn="base" hangingPunct="0">
        <a:spcBef>
          <a:spcPct val="0"/>
        </a:spcBef>
        <a:spcAft>
          <a:spcPct val="0"/>
        </a:spcAft>
        <a:defRPr sz="3000" b="1" kern="1200" spc="-113">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3000" b="1">
          <a:solidFill>
            <a:schemeClr val="tx1"/>
          </a:solidFill>
          <a:latin typeface="Arial" pitchFamily="34" charset="0"/>
          <a:cs typeface="Arial" pitchFamily="34" charset="0"/>
        </a:defRPr>
      </a:lvl2pPr>
      <a:lvl3pPr algn="l" rtl="0" eaLnBrk="0" fontAlgn="base" hangingPunct="0">
        <a:spcBef>
          <a:spcPct val="0"/>
        </a:spcBef>
        <a:spcAft>
          <a:spcPct val="0"/>
        </a:spcAft>
        <a:defRPr sz="3000" b="1">
          <a:solidFill>
            <a:schemeClr val="tx1"/>
          </a:solidFill>
          <a:latin typeface="Arial" pitchFamily="34" charset="0"/>
          <a:cs typeface="Arial" pitchFamily="34" charset="0"/>
        </a:defRPr>
      </a:lvl3pPr>
      <a:lvl4pPr algn="l" rtl="0" eaLnBrk="0" fontAlgn="base" hangingPunct="0">
        <a:spcBef>
          <a:spcPct val="0"/>
        </a:spcBef>
        <a:spcAft>
          <a:spcPct val="0"/>
        </a:spcAft>
        <a:defRPr sz="3000" b="1">
          <a:solidFill>
            <a:schemeClr val="tx1"/>
          </a:solidFill>
          <a:latin typeface="Arial" pitchFamily="34" charset="0"/>
          <a:cs typeface="Arial" pitchFamily="34" charset="0"/>
        </a:defRPr>
      </a:lvl4pPr>
      <a:lvl5pPr algn="l" rtl="0" eaLnBrk="0" fontAlgn="base" hangingPunct="0">
        <a:spcBef>
          <a:spcPct val="0"/>
        </a:spcBef>
        <a:spcAft>
          <a:spcPct val="0"/>
        </a:spcAft>
        <a:defRPr sz="3000" b="1">
          <a:solidFill>
            <a:schemeClr val="tx1"/>
          </a:solidFill>
          <a:latin typeface="Arial" pitchFamily="34" charset="0"/>
          <a:cs typeface="Arial" pitchFamily="34" charset="0"/>
        </a:defRPr>
      </a:lvl5pPr>
      <a:lvl6pPr marL="342900" algn="l" rtl="0" fontAlgn="base">
        <a:spcBef>
          <a:spcPct val="0"/>
        </a:spcBef>
        <a:spcAft>
          <a:spcPct val="0"/>
        </a:spcAft>
        <a:defRPr sz="3000" b="1">
          <a:solidFill>
            <a:schemeClr val="tx1"/>
          </a:solidFill>
          <a:latin typeface="Arial" pitchFamily="34" charset="0"/>
          <a:cs typeface="Arial" pitchFamily="34" charset="0"/>
        </a:defRPr>
      </a:lvl6pPr>
      <a:lvl7pPr marL="685800" algn="l" rtl="0" fontAlgn="base">
        <a:spcBef>
          <a:spcPct val="0"/>
        </a:spcBef>
        <a:spcAft>
          <a:spcPct val="0"/>
        </a:spcAft>
        <a:defRPr sz="3000" b="1">
          <a:solidFill>
            <a:schemeClr val="tx1"/>
          </a:solidFill>
          <a:latin typeface="Arial" pitchFamily="34" charset="0"/>
          <a:cs typeface="Arial" pitchFamily="34" charset="0"/>
        </a:defRPr>
      </a:lvl7pPr>
      <a:lvl8pPr marL="1028700" algn="l" rtl="0" fontAlgn="base">
        <a:spcBef>
          <a:spcPct val="0"/>
        </a:spcBef>
        <a:spcAft>
          <a:spcPct val="0"/>
        </a:spcAft>
        <a:defRPr sz="3000" b="1">
          <a:solidFill>
            <a:schemeClr val="tx1"/>
          </a:solidFill>
          <a:latin typeface="Arial" pitchFamily="34" charset="0"/>
          <a:cs typeface="Arial" pitchFamily="34" charset="0"/>
        </a:defRPr>
      </a:lvl8pPr>
      <a:lvl9pPr marL="1371600" algn="l" rtl="0" fontAlgn="base">
        <a:spcBef>
          <a:spcPct val="0"/>
        </a:spcBef>
        <a:spcAft>
          <a:spcPct val="0"/>
        </a:spcAft>
        <a:defRPr sz="3000" b="1">
          <a:solidFill>
            <a:schemeClr val="tx1"/>
          </a:solidFill>
          <a:latin typeface="Arial" pitchFamily="34" charset="0"/>
          <a:cs typeface="Arial" pitchFamily="34" charset="0"/>
        </a:defRPr>
      </a:lvl9pPr>
    </p:titleStyle>
    <p:bodyStyle>
      <a:lvl1pPr marL="257175" indent="-257175"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1pPr>
      <a:lvl2pPr marL="557213" indent="-214313" algn="l" rtl="0" eaLnBrk="0" fontAlgn="base" hangingPunct="0">
        <a:spcBef>
          <a:spcPct val="20000"/>
        </a:spcBef>
        <a:spcAft>
          <a:spcPct val="0"/>
        </a:spcAft>
        <a:buFont typeface="Arial" panose="020B0604020202020204" pitchFamily="34" charset="0"/>
        <a:buChar char="–"/>
        <a:defRPr sz="2100" kern="1200">
          <a:solidFill>
            <a:schemeClr val="tx1"/>
          </a:solidFill>
          <a:latin typeface="Arial" pitchFamily="34" charset="0"/>
          <a:ea typeface="+mn-ea"/>
          <a:cs typeface="Arial" pitchFamily="34" charset="0"/>
        </a:defRPr>
      </a:lvl2pPr>
      <a:lvl3pPr marL="857250" indent="-171450" algn="l" rtl="0" eaLnBrk="0" fontAlgn="base" hangingPunct="0">
        <a:spcBef>
          <a:spcPct val="20000"/>
        </a:spcBef>
        <a:spcAft>
          <a:spcPct val="0"/>
        </a:spcAft>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12001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itchFamily="34" charset="0"/>
          <a:ea typeface="+mn-ea"/>
          <a:cs typeface="Arial" pitchFamily="34" charset="0"/>
        </a:defRPr>
      </a:lvl4pPr>
      <a:lvl5pPr marL="1543050" indent="-171450" algn="l" rtl="0" eaLnBrk="0" fontAlgn="base" hangingPunct="0">
        <a:spcBef>
          <a:spcPct val="20000"/>
        </a:spcBef>
        <a:spcAft>
          <a:spcPct val="0"/>
        </a:spcAft>
        <a:buFont typeface="Arial" panose="020B0604020202020204" pitchFamily="34" charset="0"/>
        <a:buChar char="»"/>
        <a:defRPr sz="1500" kern="1200">
          <a:solidFill>
            <a:schemeClr val="tx1"/>
          </a:solidFill>
          <a:latin typeface="Arial" pitchFamily="34"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buClrTx/>
              <a:buFontTx/>
              <a:buNone/>
              <a:defRPr/>
            </a:pPr>
            <a:fld id="{4409EEB4-DFFC-4439-9533-770315921AB2}" type="datetimeFigureOut">
              <a:rPr lang="en-US" kern="1200">
                <a:solidFill>
                  <a:prstClr val="black">
                    <a:tint val="75000"/>
                  </a:prstClr>
                </a:solidFill>
                <a:ea typeface="+mn-ea"/>
              </a:rPr>
              <a:pPr>
                <a:buClrTx/>
                <a:buFontTx/>
                <a:buNone/>
                <a:defRPr/>
              </a:pPr>
              <a:t>12/1/2024</a:t>
            </a:fld>
            <a:endParaRPr lang="en-US" kern="1200" dirty="0">
              <a:solidFill>
                <a:prstClr val="black">
                  <a:tint val="75000"/>
                </a:prstClr>
              </a:solidFill>
              <a:ea typeface="+mn-ea"/>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buClrTx/>
              <a:buFontTx/>
              <a:buNone/>
              <a:defRPr/>
            </a:pPr>
            <a:endParaRPr lang="en-US" kern="1200">
              <a:solidFill>
                <a:prstClr val="black">
                  <a:tint val="75000"/>
                </a:prstClr>
              </a:solidFill>
              <a:ea typeface="+mn-ea"/>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buClrTx/>
              <a:buFontTx/>
              <a:buNone/>
              <a:defRPr/>
            </a:pPr>
            <a:fld id="{93C54693-E3BF-4AF3-8B1A-F91049B05CED}" type="slidenum">
              <a:rPr lang="en-US" kern="1200">
                <a:solidFill>
                  <a:prstClr val="black">
                    <a:tint val="75000"/>
                  </a:prstClr>
                </a:solidFill>
                <a:ea typeface="+mn-ea"/>
              </a:rPr>
              <a:pPr>
                <a:buClrTx/>
                <a:buFontTx/>
                <a:buNone/>
                <a:defRPr/>
              </a:pPr>
              <a:t>‹#›</a:t>
            </a:fld>
            <a:endParaRPr lang="en-US" kern="1200" dirty="0">
              <a:solidFill>
                <a:prstClr val="black">
                  <a:tint val="75000"/>
                </a:prstClr>
              </a:solidFill>
              <a:ea typeface="+mn-ea"/>
            </a:endParaRPr>
          </a:p>
        </p:txBody>
      </p:sp>
    </p:spTree>
    <p:extLst>
      <p:ext uri="{BB962C8B-B14F-4D97-AF65-F5344CB8AC3E}">
        <p14:creationId xmlns:p14="http://schemas.microsoft.com/office/powerpoint/2010/main" val="375026547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pitchFamily="34" charset="0"/>
          <a:cs typeface="Arial" pitchFamily="34" charset="0"/>
        </a:defRPr>
      </a:lvl2pPr>
      <a:lvl3pPr algn="l" rtl="0" eaLnBrk="0" fontAlgn="base" hangingPunct="0">
        <a:spcBef>
          <a:spcPct val="0"/>
        </a:spcBef>
        <a:spcAft>
          <a:spcPct val="0"/>
        </a:spcAft>
        <a:defRPr sz="4000" b="1">
          <a:solidFill>
            <a:schemeClr val="tx1"/>
          </a:solidFill>
          <a:latin typeface="Arial" pitchFamily="34" charset="0"/>
          <a:cs typeface="Arial" pitchFamily="34" charset="0"/>
        </a:defRPr>
      </a:lvl3pPr>
      <a:lvl4pPr algn="l" rtl="0" eaLnBrk="0" fontAlgn="base" hangingPunct="0">
        <a:spcBef>
          <a:spcPct val="0"/>
        </a:spcBef>
        <a:spcAft>
          <a:spcPct val="0"/>
        </a:spcAft>
        <a:defRPr sz="4000" b="1">
          <a:solidFill>
            <a:schemeClr val="tx1"/>
          </a:solidFill>
          <a:latin typeface="Arial" pitchFamily="34" charset="0"/>
          <a:cs typeface="Arial" pitchFamily="34" charset="0"/>
        </a:defRPr>
      </a:lvl4pPr>
      <a:lvl5pPr algn="l" rtl="0" eaLnBrk="0" fontAlgn="base" hangingPunct="0">
        <a:spcBef>
          <a:spcPct val="0"/>
        </a:spcBef>
        <a:spcAft>
          <a:spcPct val="0"/>
        </a:spcAft>
        <a:defRPr sz="4000" b="1">
          <a:solidFill>
            <a:schemeClr val="tx1"/>
          </a:solidFill>
          <a:latin typeface="Arial" pitchFamily="34" charset="0"/>
          <a:cs typeface="Arial" pitchFamily="34" charset="0"/>
        </a:defRPr>
      </a:lvl5pPr>
      <a:lvl6pPr marL="457200" algn="l" rtl="0" fontAlgn="base">
        <a:spcBef>
          <a:spcPct val="0"/>
        </a:spcBef>
        <a:spcAft>
          <a:spcPct val="0"/>
        </a:spcAft>
        <a:defRPr sz="4000" b="1">
          <a:solidFill>
            <a:schemeClr val="tx1"/>
          </a:solidFill>
          <a:latin typeface="Arial" pitchFamily="34" charset="0"/>
          <a:cs typeface="Arial" pitchFamily="34" charset="0"/>
        </a:defRPr>
      </a:lvl6pPr>
      <a:lvl7pPr marL="914400" algn="l" rtl="0" fontAlgn="base">
        <a:spcBef>
          <a:spcPct val="0"/>
        </a:spcBef>
        <a:spcAft>
          <a:spcPct val="0"/>
        </a:spcAft>
        <a:defRPr sz="4000" b="1">
          <a:solidFill>
            <a:schemeClr val="tx1"/>
          </a:solidFill>
          <a:latin typeface="Arial" pitchFamily="34" charset="0"/>
          <a:cs typeface="Arial" pitchFamily="34" charset="0"/>
        </a:defRPr>
      </a:lvl7pPr>
      <a:lvl8pPr marL="1371600" algn="l" rtl="0" fontAlgn="base">
        <a:spcBef>
          <a:spcPct val="0"/>
        </a:spcBef>
        <a:spcAft>
          <a:spcPct val="0"/>
        </a:spcAft>
        <a:defRPr sz="4000" b="1">
          <a:solidFill>
            <a:schemeClr val="tx1"/>
          </a:solidFill>
          <a:latin typeface="Arial" pitchFamily="34" charset="0"/>
          <a:cs typeface="Arial" pitchFamily="34" charset="0"/>
        </a:defRPr>
      </a:lvl8pPr>
      <a:lvl9pPr marL="1828800" algn="l" rtl="0" fontAlgn="base">
        <a:spcBef>
          <a:spcPct val="0"/>
        </a:spcBef>
        <a:spcAft>
          <a:spcPct val="0"/>
        </a:spcAft>
        <a:defRPr sz="4000" b="1">
          <a:solidFill>
            <a:schemeClr val="tx1"/>
          </a:solidFill>
          <a:latin typeface="Arial" pitchFamily="34" charset="0"/>
          <a:cs typeface="Arial"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457200" y="1600202"/>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smtClean="0">
                <a:solidFill>
                  <a:schemeClr val="tx1">
                    <a:tint val="75000"/>
                  </a:schemeClr>
                </a:solidFill>
                <a:latin typeface="Arial" pitchFamily="34" charset="0"/>
                <a:cs typeface="Arial" pitchFamily="34" charset="0"/>
              </a:defRPr>
            </a:lvl1pPr>
          </a:lstStyle>
          <a:p>
            <a:pPr fontAlgn="base">
              <a:spcBef>
                <a:spcPct val="0"/>
              </a:spcBef>
              <a:spcAft>
                <a:spcPct val="0"/>
              </a:spcAft>
              <a:buClrTx/>
              <a:buFontTx/>
              <a:buNone/>
              <a:defRPr/>
            </a:pPr>
            <a:fld id="{DAE0A98B-91D6-4D0A-A390-AF26B360F87A}" type="datetime1">
              <a:rPr lang="en-US" kern="1200">
                <a:solidFill>
                  <a:prstClr val="black">
                    <a:tint val="75000"/>
                  </a:prstClr>
                </a:solidFill>
                <a:ea typeface="+mn-ea"/>
              </a:rPr>
              <a:pPr fontAlgn="base">
                <a:spcBef>
                  <a:spcPct val="0"/>
                </a:spcBef>
                <a:spcAft>
                  <a:spcPct val="0"/>
                </a:spcAft>
                <a:buClrTx/>
                <a:buFontTx/>
                <a:buNone/>
                <a:defRPr/>
              </a:pPr>
              <a:t>12/1/2024</a:t>
            </a:fld>
            <a:endParaRPr lang="en-US" kern="1200">
              <a:solidFill>
                <a:prstClr val="black">
                  <a:tint val="75000"/>
                </a:prstClr>
              </a:solidFill>
              <a:ea typeface="+mn-ea"/>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smtClean="0">
                <a:solidFill>
                  <a:schemeClr val="tx1">
                    <a:tint val="75000"/>
                  </a:schemeClr>
                </a:solidFill>
                <a:latin typeface="Arial" pitchFamily="34" charset="0"/>
                <a:cs typeface="Arial" pitchFamily="34" charset="0"/>
              </a:defRPr>
            </a:lvl1pPr>
          </a:lstStyle>
          <a:p>
            <a:pPr fontAlgn="base">
              <a:spcBef>
                <a:spcPct val="0"/>
              </a:spcBef>
              <a:spcAft>
                <a:spcPct val="0"/>
              </a:spcAft>
              <a:buClrTx/>
              <a:buFontTx/>
              <a:buNone/>
              <a:defRPr/>
            </a:pPr>
            <a:endParaRPr lang="en-US" kern="1200">
              <a:solidFill>
                <a:prstClr val="black">
                  <a:tint val="75000"/>
                </a:prstClr>
              </a:solidFill>
              <a:ea typeface="+mn-ea"/>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smtClean="0">
                <a:solidFill>
                  <a:schemeClr val="tx1">
                    <a:tint val="75000"/>
                  </a:schemeClr>
                </a:solidFill>
                <a:latin typeface="Arial" pitchFamily="34" charset="0"/>
                <a:cs typeface="Arial" pitchFamily="34" charset="0"/>
              </a:defRPr>
            </a:lvl1pPr>
          </a:lstStyle>
          <a:p>
            <a:pPr fontAlgn="base">
              <a:spcBef>
                <a:spcPct val="0"/>
              </a:spcBef>
              <a:spcAft>
                <a:spcPct val="0"/>
              </a:spcAft>
              <a:buClrTx/>
              <a:buFontTx/>
              <a:buNone/>
              <a:defRPr/>
            </a:pPr>
            <a:fld id="{60DB935C-A2BB-404C-A6C5-67E9068028EC}" type="slidenum">
              <a:rPr lang="en-US" kern="1200">
                <a:solidFill>
                  <a:prstClr val="black">
                    <a:tint val="75000"/>
                  </a:prstClr>
                </a:solidFill>
                <a:ea typeface="+mn-ea"/>
              </a:rPr>
              <a:pPr fontAlgn="base">
                <a:spcBef>
                  <a:spcPct val="0"/>
                </a:spcBef>
                <a:spcAft>
                  <a:spcPct val="0"/>
                </a:spcAft>
                <a:buClrTx/>
                <a:buFontTx/>
                <a:buNone/>
                <a:defRPr/>
              </a:pPr>
              <a:t>‹#›</a:t>
            </a:fld>
            <a:endParaRPr lang="en-US" kern="1200">
              <a:solidFill>
                <a:prstClr val="black">
                  <a:tint val="75000"/>
                </a:prstClr>
              </a:solidFill>
              <a:ea typeface="+mn-ea"/>
            </a:endParaRPr>
          </a:p>
        </p:txBody>
      </p:sp>
    </p:spTree>
    <p:extLst>
      <p:ext uri="{BB962C8B-B14F-4D97-AF65-F5344CB8AC3E}">
        <p14:creationId xmlns:p14="http://schemas.microsoft.com/office/powerpoint/2010/main" val="111546514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hf sldNum="0" hdr="0" ftr="0" dt="0"/>
  <p:txStyles>
    <p:titleStyle>
      <a:lvl1pPr algn="l" rtl="0" fontAlgn="base">
        <a:spcBef>
          <a:spcPct val="0"/>
        </a:spcBef>
        <a:spcAft>
          <a:spcPct val="0"/>
        </a:spcAft>
        <a:defRPr sz="3000" b="1" kern="1200" spc="-113">
          <a:solidFill>
            <a:schemeClr val="tx1"/>
          </a:solidFill>
          <a:latin typeface="Arial" pitchFamily="34" charset="0"/>
          <a:ea typeface="+mj-ea"/>
          <a:cs typeface="Arial" pitchFamily="34" charset="0"/>
        </a:defRPr>
      </a:lvl1pPr>
      <a:lvl2pPr algn="l" rtl="0" fontAlgn="base">
        <a:spcBef>
          <a:spcPct val="0"/>
        </a:spcBef>
        <a:spcAft>
          <a:spcPct val="0"/>
        </a:spcAft>
        <a:defRPr sz="3000" b="1">
          <a:solidFill>
            <a:schemeClr val="tx1"/>
          </a:solidFill>
          <a:latin typeface="Arial" charset="0"/>
          <a:cs typeface="Arial" charset="0"/>
        </a:defRPr>
      </a:lvl2pPr>
      <a:lvl3pPr algn="l" rtl="0" fontAlgn="base">
        <a:spcBef>
          <a:spcPct val="0"/>
        </a:spcBef>
        <a:spcAft>
          <a:spcPct val="0"/>
        </a:spcAft>
        <a:defRPr sz="3000" b="1">
          <a:solidFill>
            <a:schemeClr val="tx1"/>
          </a:solidFill>
          <a:latin typeface="Arial" charset="0"/>
          <a:cs typeface="Arial" charset="0"/>
        </a:defRPr>
      </a:lvl3pPr>
      <a:lvl4pPr algn="l" rtl="0" fontAlgn="base">
        <a:spcBef>
          <a:spcPct val="0"/>
        </a:spcBef>
        <a:spcAft>
          <a:spcPct val="0"/>
        </a:spcAft>
        <a:defRPr sz="3000" b="1">
          <a:solidFill>
            <a:schemeClr val="tx1"/>
          </a:solidFill>
          <a:latin typeface="Arial" charset="0"/>
          <a:cs typeface="Arial" charset="0"/>
        </a:defRPr>
      </a:lvl4pPr>
      <a:lvl5pPr algn="l" rtl="0" fontAlgn="base">
        <a:spcBef>
          <a:spcPct val="0"/>
        </a:spcBef>
        <a:spcAft>
          <a:spcPct val="0"/>
        </a:spcAft>
        <a:defRPr sz="3000" b="1">
          <a:solidFill>
            <a:schemeClr val="tx1"/>
          </a:solidFill>
          <a:latin typeface="Arial" charset="0"/>
          <a:cs typeface="Arial" charset="0"/>
        </a:defRPr>
      </a:lvl5pPr>
      <a:lvl6pPr marL="342900" algn="l" rtl="0" fontAlgn="base">
        <a:spcBef>
          <a:spcPct val="0"/>
        </a:spcBef>
        <a:spcAft>
          <a:spcPct val="0"/>
        </a:spcAft>
        <a:defRPr sz="3000" b="1">
          <a:solidFill>
            <a:schemeClr val="tx1"/>
          </a:solidFill>
          <a:latin typeface="Arial" charset="0"/>
          <a:cs typeface="Arial" charset="0"/>
        </a:defRPr>
      </a:lvl6pPr>
      <a:lvl7pPr marL="685800" algn="l" rtl="0" fontAlgn="base">
        <a:spcBef>
          <a:spcPct val="0"/>
        </a:spcBef>
        <a:spcAft>
          <a:spcPct val="0"/>
        </a:spcAft>
        <a:defRPr sz="3000" b="1">
          <a:solidFill>
            <a:schemeClr val="tx1"/>
          </a:solidFill>
          <a:latin typeface="Arial" charset="0"/>
          <a:cs typeface="Arial" charset="0"/>
        </a:defRPr>
      </a:lvl7pPr>
      <a:lvl8pPr marL="1028700" algn="l" rtl="0" fontAlgn="base">
        <a:spcBef>
          <a:spcPct val="0"/>
        </a:spcBef>
        <a:spcAft>
          <a:spcPct val="0"/>
        </a:spcAft>
        <a:defRPr sz="3000" b="1">
          <a:solidFill>
            <a:schemeClr val="tx1"/>
          </a:solidFill>
          <a:latin typeface="Arial" charset="0"/>
          <a:cs typeface="Arial" charset="0"/>
        </a:defRPr>
      </a:lvl8pPr>
      <a:lvl9pPr marL="1371600" algn="l" rtl="0" fontAlgn="base">
        <a:spcBef>
          <a:spcPct val="0"/>
        </a:spcBef>
        <a:spcAft>
          <a:spcPct val="0"/>
        </a:spcAft>
        <a:defRPr sz="3000" b="1">
          <a:solidFill>
            <a:schemeClr val="tx1"/>
          </a:solidFill>
          <a:latin typeface="Arial" charset="0"/>
          <a:cs typeface="Arial" charset="0"/>
        </a:defRPr>
      </a:lvl9pPr>
    </p:titleStyle>
    <p:bodyStyle>
      <a:lvl1pPr marL="257175" indent="-257175"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1pPr>
      <a:lvl2pPr marL="557213" indent="-214313" algn="l" rtl="0" fontAlgn="base">
        <a:spcBef>
          <a:spcPct val="20000"/>
        </a:spcBef>
        <a:spcAft>
          <a:spcPct val="0"/>
        </a:spcAft>
        <a:buFont typeface="Arial" charset="0"/>
        <a:buChar char="–"/>
        <a:defRPr sz="2100" kern="1200">
          <a:solidFill>
            <a:schemeClr val="tx1"/>
          </a:solidFill>
          <a:latin typeface="Arial" pitchFamily="34" charset="0"/>
          <a:ea typeface="+mn-ea"/>
          <a:cs typeface="Arial" pitchFamily="34" charset="0"/>
        </a:defRPr>
      </a:lvl2pPr>
      <a:lvl3pPr marL="857250" indent="-171450" algn="l" rtl="0" fontAlgn="base">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3pPr>
      <a:lvl4pPr marL="1200150" indent="-171450" algn="l" rtl="0" fontAlgn="base">
        <a:spcBef>
          <a:spcPct val="20000"/>
        </a:spcBef>
        <a:spcAft>
          <a:spcPct val="0"/>
        </a:spcAft>
        <a:buFont typeface="Arial" charset="0"/>
        <a:buChar char="–"/>
        <a:defRPr sz="1500" kern="1200">
          <a:solidFill>
            <a:schemeClr val="tx1"/>
          </a:solidFill>
          <a:latin typeface="Arial" pitchFamily="34" charset="0"/>
          <a:ea typeface="+mn-ea"/>
          <a:cs typeface="Arial" pitchFamily="34" charset="0"/>
        </a:defRPr>
      </a:lvl4pPr>
      <a:lvl5pPr marL="1543050" indent="-171450" algn="l" rtl="0" fontAlgn="base">
        <a:spcBef>
          <a:spcPct val="20000"/>
        </a:spcBef>
        <a:spcAft>
          <a:spcPct val="0"/>
        </a:spcAft>
        <a:buFont typeface="Arial" charset="0"/>
        <a:buChar char="»"/>
        <a:defRPr sz="1500" kern="1200">
          <a:solidFill>
            <a:schemeClr val="tx1"/>
          </a:solidFill>
          <a:latin typeface="Arial" pitchFamily="34"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9.xml"/><Relationship Id="rId1" Type="http://schemas.openxmlformats.org/officeDocument/2006/relationships/slideLayout" Target="../slideLayouts/slideLayout41.xml"/><Relationship Id="rId4" Type="http://schemas.openxmlformats.org/officeDocument/2006/relationships/image" Target="../media/image26.emf"/></Relationships>
</file>

<file path=ppt/slides/_rels/slide12.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0.xml"/><Relationship Id="rId1" Type="http://schemas.openxmlformats.org/officeDocument/2006/relationships/slideLayout" Target="../slideLayouts/slideLayout41.xml"/><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29.emf"/><Relationship Id="rId4" Type="http://schemas.openxmlformats.org/officeDocument/2006/relationships/customXml" Target="../ink/ink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8.xml"/><Relationship Id="rId5" Type="http://schemas.openxmlformats.org/officeDocument/2006/relationships/image" Target="../media/image31.emf"/><Relationship Id="rId4" Type="http://schemas.openxmlformats.org/officeDocument/2006/relationships/customXml" Target="../ink/ink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8.xml"/><Relationship Id="rId5" Type="http://schemas.openxmlformats.org/officeDocument/2006/relationships/image" Target="../media/image33.emf"/><Relationship Id="rId4" Type="http://schemas.openxmlformats.org/officeDocument/2006/relationships/customXml" Target="../ink/ink10.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36.emf"/><Relationship Id="rId5" Type="http://schemas.openxmlformats.org/officeDocument/2006/relationships/customXml" Target="../ink/ink1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38.emf"/><Relationship Id="rId4" Type="http://schemas.openxmlformats.org/officeDocument/2006/relationships/customXml" Target="../ink/ink1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40.emf"/><Relationship Id="rId4" Type="http://schemas.openxmlformats.org/officeDocument/2006/relationships/customXml" Target="../ink/ink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43.emf"/><Relationship Id="rId5" Type="http://schemas.openxmlformats.org/officeDocument/2006/relationships/customXml" Target="../ink/ink15.xml"/><Relationship Id="rId4" Type="http://schemas.openxmlformats.org/officeDocument/2006/relationships/image" Target="../media/image4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customXml" Target="../ink/ink16.xml"/><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44.emf"/></Relationships>
</file>

<file path=ppt/slides/_rels/slide23.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20.xml"/><Relationship Id="rId1" Type="http://schemas.openxmlformats.org/officeDocument/2006/relationships/slideLayout" Target="../slideLayouts/slideLayout42.xml"/><Relationship Id="rId4" Type="http://schemas.openxmlformats.org/officeDocument/2006/relationships/image" Target="../media/image45.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29.png"/><Relationship Id="rId1" Type="http://schemas.openxmlformats.org/officeDocument/2006/relationships/slideLayout" Target="../slideLayouts/slideLayout28.xml"/><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48.emf"/></Relationships>
</file>

<file path=ppt/slides/_rels/slide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20.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0.png"/><Relationship Id="rId1" Type="http://schemas.openxmlformats.org/officeDocument/2006/relationships/slideLayout" Target="../slideLayouts/slideLayout41.xml"/><Relationship Id="rId4" Type="http://schemas.openxmlformats.org/officeDocument/2006/relationships/image" Target="../media/image51.emf"/></Relationships>
</file>

<file path=ppt/slides/_rels/slide29.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31.jpeg"/><Relationship Id="rId1" Type="http://schemas.openxmlformats.org/officeDocument/2006/relationships/slideLayout" Target="../slideLayouts/slideLayout42.xml"/><Relationship Id="rId4" Type="http://schemas.openxmlformats.org/officeDocument/2006/relationships/image" Target="../media/image5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ustomXml" Target="../ink/ink23.xml"/><Relationship Id="rId2" Type="http://schemas.openxmlformats.org/officeDocument/2006/relationships/notesSlide" Target="../notesSlides/notesSlide23.xml"/><Relationship Id="rId1" Type="http://schemas.openxmlformats.org/officeDocument/2006/relationships/slideLayout" Target="../slideLayouts/slideLayout43.xml"/><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customXml" Target="../ink/ink24.xml"/><Relationship Id="rId2" Type="http://schemas.openxmlformats.org/officeDocument/2006/relationships/image" Target="../media/image32.emf"/><Relationship Id="rId1" Type="http://schemas.openxmlformats.org/officeDocument/2006/relationships/slideLayout" Target="../slideLayouts/slideLayout44.xml"/><Relationship Id="rId4" Type="http://schemas.openxmlformats.org/officeDocument/2006/relationships/image" Target="../media/image56.emf"/></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8.xml"/><Relationship Id="rId5" Type="http://schemas.openxmlformats.org/officeDocument/2006/relationships/image" Target="../media/image58.emf"/><Relationship Id="rId4" Type="http://schemas.openxmlformats.org/officeDocument/2006/relationships/customXml" Target="../ink/ink25.xml"/></Relationships>
</file>

<file path=ppt/slides/_rels/slide33.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34.png"/><Relationship Id="rId1" Type="http://schemas.openxmlformats.org/officeDocument/2006/relationships/slideLayout" Target="../slideLayouts/slideLayout42.xml"/><Relationship Id="rId4" Type="http://schemas.openxmlformats.org/officeDocument/2006/relationships/image" Target="../media/image60.emf"/></Relationships>
</file>

<file path=ppt/slides/_rels/slide3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27.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customXml" Target="../ink/ink28.xml"/><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3" Type="http://schemas.openxmlformats.org/officeDocument/2006/relationships/customXml" Target="../ink/ink29.xml"/><Relationship Id="rId2" Type="http://schemas.openxmlformats.org/officeDocument/2006/relationships/image" Target="../media/image35.jpeg"/><Relationship Id="rId1" Type="http://schemas.openxmlformats.org/officeDocument/2006/relationships/slideLayout" Target="../slideLayouts/slideLayout60.xml"/><Relationship Id="rId4" Type="http://schemas.openxmlformats.org/officeDocument/2006/relationships/image" Target="../media/image64.emf"/></Relationships>
</file>

<file path=ppt/slides/_rels/slide37.xml.rels><?xml version="1.0" encoding="UTF-8" standalone="yes"?>
<Relationships xmlns="http://schemas.openxmlformats.org/package/2006/relationships"><Relationship Id="rId3" Type="http://schemas.openxmlformats.org/officeDocument/2006/relationships/customXml" Target="../ink/ink30.xml"/><Relationship Id="rId2" Type="http://schemas.openxmlformats.org/officeDocument/2006/relationships/image" Target="../media/image36.png"/><Relationship Id="rId1" Type="http://schemas.openxmlformats.org/officeDocument/2006/relationships/slideLayout" Target="../slideLayouts/slideLayout41.xml"/><Relationship Id="rId4" Type="http://schemas.openxmlformats.org/officeDocument/2006/relationships/image" Target="../media/image66.emf"/></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70.emf"/><Relationship Id="rId2" Type="http://schemas.openxmlformats.org/officeDocument/2006/relationships/notesSlide" Target="../notesSlides/notesSlide25.xml"/><Relationship Id="rId1" Type="http://schemas.openxmlformats.org/officeDocument/2006/relationships/slideLayout" Target="../slideLayouts/slideLayout28.xml"/><Relationship Id="rId6" Type="http://schemas.openxmlformats.org/officeDocument/2006/relationships/customXml" Target="../ink/ink31.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1.xml"/><Relationship Id="rId5" Type="http://schemas.openxmlformats.org/officeDocument/2006/relationships/image" Target="../media/image72.emf"/><Relationship Id="rId4" Type="http://schemas.openxmlformats.org/officeDocument/2006/relationships/customXml" Target="../ink/ink3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40.xml.rels><?xml version="1.0" encoding="UTF-8" standalone="yes"?>
<Relationships xmlns="http://schemas.openxmlformats.org/package/2006/relationships"><Relationship Id="rId8" Type="http://schemas.openxmlformats.org/officeDocument/2006/relationships/customXml" Target="../ink/ink34.xml"/><Relationship Id="rId13" Type="http://schemas.openxmlformats.org/officeDocument/2006/relationships/image" Target="../media/image79.emf"/><Relationship Id="rId3" Type="http://schemas.openxmlformats.org/officeDocument/2006/relationships/image" Target="../media/image41.png"/><Relationship Id="rId7" Type="http://schemas.openxmlformats.org/officeDocument/2006/relationships/image" Target="../media/image76.emf"/><Relationship Id="rId12" Type="http://schemas.openxmlformats.org/officeDocument/2006/relationships/customXml" Target="../ink/ink36.xml"/><Relationship Id="rId2" Type="http://schemas.openxmlformats.org/officeDocument/2006/relationships/notesSlide" Target="../notesSlides/notesSlide27.xml"/><Relationship Id="rId1" Type="http://schemas.openxmlformats.org/officeDocument/2006/relationships/slideLayout" Target="../slideLayouts/slideLayout28.xml"/><Relationship Id="rId6" Type="http://schemas.openxmlformats.org/officeDocument/2006/relationships/customXml" Target="../ink/ink33.xml"/><Relationship Id="rId11" Type="http://schemas.openxmlformats.org/officeDocument/2006/relationships/image" Target="../media/image78.emf"/><Relationship Id="rId5" Type="http://schemas.openxmlformats.org/officeDocument/2006/relationships/image" Target="../media/image43.png"/><Relationship Id="rId10" Type="http://schemas.openxmlformats.org/officeDocument/2006/relationships/customXml" Target="../ink/ink35.xml"/><Relationship Id="rId4" Type="http://schemas.openxmlformats.org/officeDocument/2006/relationships/image" Target="../media/image42.png"/><Relationship Id="rId9" Type="http://schemas.openxmlformats.org/officeDocument/2006/relationships/image" Target="../media/image77.emf"/></Relationships>
</file>

<file path=ppt/slides/_rels/slide41.xml.rels><?xml version="1.0" encoding="UTF-8" standalone="yes"?>
<Relationships xmlns="http://schemas.openxmlformats.org/package/2006/relationships"><Relationship Id="rId3" Type="http://schemas.openxmlformats.org/officeDocument/2006/relationships/customXml" Target="../ink/ink37.xml"/><Relationship Id="rId2" Type="http://schemas.openxmlformats.org/officeDocument/2006/relationships/notesSlide" Target="../notesSlides/notesSlide28.xml"/><Relationship Id="rId1" Type="http://schemas.openxmlformats.org/officeDocument/2006/relationships/slideLayout" Target="../slideLayouts/slideLayout42.xml"/><Relationship Id="rId4" Type="http://schemas.openxmlformats.org/officeDocument/2006/relationships/image" Target="../media/image80.emf"/></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customXml" Target="../ink/ink38.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customXml" Target="../ink/ink39.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57.wmf"/><Relationship Id="rId3" Type="http://schemas.openxmlformats.org/officeDocument/2006/relationships/notesSlide" Target="../notesSlides/notesSlide30.xml"/><Relationship Id="rId7" Type="http://schemas.openxmlformats.org/officeDocument/2006/relationships/image" Target="../media/image54.wmf"/><Relationship Id="rId12" Type="http://schemas.openxmlformats.org/officeDocument/2006/relationships/oleObject" Target="../embeddings/oleObject6.bin"/><Relationship Id="rId17" Type="http://schemas.openxmlformats.org/officeDocument/2006/relationships/image" Target="../media/image59.emf"/><Relationship Id="rId2" Type="http://schemas.openxmlformats.org/officeDocument/2006/relationships/slideLayout" Target="../slideLayouts/slideLayout47.xml"/><Relationship Id="rId16" Type="http://schemas.openxmlformats.org/officeDocument/2006/relationships/customXml" Target="../ink/ink40.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56.wmf"/><Relationship Id="rId5" Type="http://schemas.openxmlformats.org/officeDocument/2006/relationships/image" Target="../media/image53.wmf"/><Relationship Id="rId15" Type="http://schemas.openxmlformats.org/officeDocument/2006/relationships/image" Target="../media/image58.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55.wmf"/><Relationship Id="rId14" Type="http://schemas.openxmlformats.org/officeDocument/2006/relationships/oleObject" Target="../embeddings/oleObject7.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customXml" Target="../ink/ink41.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42.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notesSlide" Target="../notesSlides/notesSlide33.xml"/><Relationship Id="rId1" Type="http://schemas.openxmlformats.org/officeDocument/2006/relationships/slideLayout" Target="../slideLayouts/slideLayout28.xml"/><Relationship Id="rId4" Type="http://schemas.openxmlformats.org/officeDocument/2006/relationships/image" Target="../media/image67.emf"/></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20.emf"/><Relationship Id="rId4" Type="http://schemas.openxmlformats.org/officeDocument/2006/relationships/customXml" Target="../ink/ink2.xml"/></Relationships>
</file>

<file path=ppt/slides/_rels/slide50.xml.rels><?xml version="1.0" encoding="UTF-8" standalone="yes"?>
<Relationships xmlns="http://schemas.openxmlformats.org/package/2006/relationships"><Relationship Id="rId3" Type="http://schemas.openxmlformats.org/officeDocument/2006/relationships/customXml" Target="../ink/ink44.xml"/><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image" Target="../media/image68.emf"/></Relationships>
</file>

<file path=ppt/slides/_rels/slide51.xml.rels><?xml version="1.0" encoding="UTF-8" standalone="yes"?>
<Relationships xmlns="http://schemas.openxmlformats.org/package/2006/relationships"><Relationship Id="rId3" Type="http://schemas.openxmlformats.org/officeDocument/2006/relationships/customXml" Target="../ink/ink45.xml"/><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image" Target="../media/image69.emf"/></Relationships>
</file>

<file path=ppt/slides/_rels/slide5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customXml" Target="../ink/ink46.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customXml" Target="../ink/ink47.xml"/><Relationship Id="rId2" Type="http://schemas.openxmlformats.org/officeDocument/2006/relationships/notesSlide" Target="../notesSlides/notesSlide36.xml"/><Relationship Id="rId1" Type="http://schemas.openxmlformats.org/officeDocument/2006/relationships/slideLayout" Target="../slideLayouts/slideLayout47.xml"/><Relationship Id="rId4" Type="http://schemas.openxmlformats.org/officeDocument/2006/relationships/image" Target="../media/image73.emf"/></Relationships>
</file>

<file path=ppt/slides/_rels/slide5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customXml" Target="../ink/ink48.xml"/><Relationship Id="rId1" Type="http://schemas.openxmlformats.org/officeDocument/2006/relationships/slideLayout" Target="../slideLayouts/slideLayout76.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image" Target="../media/image81.emf"/><Relationship Id="rId5" Type="http://schemas.openxmlformats.org/officeDocument/2006/relationships/customXml" Target="../ink/ink49.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2.emf"/><Relationship Id="rId2" Type="http://schemas.openxmlformats.org/officeDocument/2006/relationships/slideLayout" Target="../slideLayouts/slideLayout41.xml"/><Relationship Id="rId1" Type="http://schemas.openxmlformats.org/officeDocument/2006/relationships/vmlDrawing" Target="../drawings/vmlDrawing1.vml"/><Relationship Id="rId6" Type="http://schemas.openxmlformats.org/officeDocument/2006/relationships/customXml" Target="../ink/ink3.xml"/><Relationship Id="rId5" Type="http://schemas.openxmlformats.org/officeDocument/2006/relationships/image" Target="../media/image19.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2.xml"/><Relationship Id="rId5" Type="http://schemas.openxmlformats.org/officeDocument/2006/relationships/image" Target="../media/image24.emf"/><Relationship Id="rId4" Type="http://schemas.openxmlformats.org/officeDocument/2006/relationships/customXml" Target="../ink/ink4.xml"/></Relationships>
</file>

<file path=ppt/slides/_rels/slide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5.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914650" y="3714750"/>
            <a:ext cx="4629150" cy="1143000"/>
          </a:xfrm>
        </p:spPr>
        <p:txBody>
          <a:bodyPr/>
          <a:lstStyle/>
          <a:p>
            <a:pPr fontAlgn="auto">
              <a:spcAft>
                <a:spcPts val="0"/>
              </a:spcAft>
              <a:defRPr/>
            </a:pPr>
            <a:r>
              <a:rPr lang="en-US" sz="3000" dirty="0">
                <a:latin typeface="Times New Roman" panose="02020603050405020304" pitchFamily="18" charset="0"/>
                <a:cs typeface="Times New Roman" panose="02020603050405020304" pitchFamily="18" charset="0"/>
              </a:rPr>
              <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Machine Learning</a:t>
            </a:r>
            <a:br>
              <a:rPr lang="en-US" sz="3000" dirty="0">
                <a:latin typeface="Times New Roman" panose="02020603050405020304" pitchFamily="18" charset="0"/>
                <a:cs typeface="Times New Roman" panose="02020603050405020304" pitchFamily="18" charset="0"/>
              </a:rPr>
            </a:br>
            <a:endParaRPr lang="en-US" sz="3000" dirty="0">
              <a:latin typeface="Times New Roman" panose="02020603050405020304" pitchFamily="18" charset="0"/>
              <a:cs typeface="Times New Roman" panose="02020603050405020304" pitchFamily="18" charset="0"/>
            </a:endParaRPr>
          </a:p>
        </p:txBody>
      </p:sp>
      <p:sp>
        <p:nvSpPr>
          <p:cNvPr id="14339" name="Content Placeholder 5"/>
          <p:cNvSpPr>
            <a:spLocks noGrp="1"/>
          </p:cNvSpPr>
          <p:nvPr>
            <p:ph sz="quarter" idx="13"/>
          </p:nvPr>
        </p:nvSpPr>
        <p:spPr/>
        <p:txBody>
          <a:bodyPr/>
          <a:lstStyle/>
          <a:p>
            <a:pPr eaLnBrk="1" hangingPunct="1">
              <a:spcBef>
                <a:spcPct val="0"/>
              </a:spcBef>
            </a:pPr>
            <a:r>
              <a:rPr lang="en-US" sz="1500" i="1" dirty="0">
                <a:latin typeface="Times New Roman" pitchFamily="18" charset="0"/>
                <a:cs typeface="Times New Roman" pitchFamily="18" charset="0"/>
              </a:rPr>
              <a:t>Dr. </a:t>
            </a:r>
            <a:r>
              <a:rPr lang="en-US" sz="1500" i="1" dirty="0" err="1">
                <a:latin typeface="Times New Roman" pitchFamily="18" charset="0"/>
                <a:cs typeface="Times New Roman" pitchFamily="18" charset="0"/>
              </a:rPr>
              <a:t>Monali</a:t>
            </a:r>
            <a:r>
              <a:rPr lang="en-US" sz="1500" i="1" dirty="0">
                <a:latin typeface="Times New Roman" pitchFamily="18" charset="0"/>
                <a:cs typeface="Times New Roman" pitchFamily="18" charset="0"/>
              </a:rPr>
              <a:t> </a:t>
            </a:r>
            <a:r>
              <a:rPr lang="en-US" sz="1500" i="1" dirty="0" err="1">
                <a:latin typeface="Times New Roman" pitchFamily="18" charset="0"/>
                <a:cs typeface="Times New Roman" pitchFamily="18" charset="0"/>
              </a:rPr>
              <a:t>Mavani</a:t>
            </a:r>
            <a:endParaRPr lang="en-US" sz="1500" i="1" dirty="0">
              <a:latin typeface="Times New Roman" pitchFamily="18" charset="0"/>
              <a:cs typeface="Times New Roman" pitchFamily="18" charset="0"/>
            </a:endParaRPr>
          </a:p>
        </p:txBody>
      </p:sp>
    </p:spTree>
    <p:extLst>
      <p:ext uri="{BB962C8B-B14F-4D97-AF65-F5344CB8AC3E}">
        <p14:creationId xmlns:p14="http://schemas.microsoft.com/office/powerpoint/2010/main" val="4343614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10"/>
          <p:cNvSpPr>
            <a:spLocks noGrp="1" noChangeArrowheads="1"/>
          </p:cNvSpPr>
          <p:nvPr>
            <p:ph idx="1"/>
          </p:nvPr>
        </p:nvSpPr>
        <p:spPr/>
        <p:txBody>
          <a:bodyPr>
            <a:normAutofit/>
          </a:bodyPr>
          <a:lstStyle/>
          <a:p>
            <a:r>
              <a:rPr lang="en-US" sz="1800" dirty="0">
                <a:latin typeface="+mj-lt"/>
              </a:rPr>
              <a:t> There are different types of attributes</a:t>
            </a:r>
          </a:p>
          <a:p>
            <a:pPr marL="749300" lvl="1">
              <a:spcBef>
                <a:spcPts val="300"/>
              </a:spcBef>
            </a:pPr>
            <a:r>
              <a:rPr lang="en-US" sz="1800" dirty="0">
                <a:solidFill>
                  <a:srgbClr val="FF0000"/>
                </a:solidFill>
                <a:latin typeface="+mj-lt"/>
              </a:rPr>
              <a:t>Nominal</a:t>
            </a:r>
            <a:endParaRPr lang="en-US" sz="1800" dirty="0">
              <a:latin typeface="+mj-lt"/>
            </a:endParaRPr>
          </a:p>
          <a:p>
            <a:pPr marL="1257300" lvl="2" indent="-393700">
              <a:spcBef>
                <a:spcPts val="300"/>
              </a:spcBef>
            </a:pPr>
            <a:r>
              <a:rPr lang="en-US" sz="1800" dirty="0">
                <a:latin typeface="+mj-lt"/>
              </a:rPr>
              <a:t>Examples: ID numbers, </a:t>
            </a:r>
            <a:r>
              <a:rPr lang="en-US" sz="1800" smtClean="0">
                <a:latin typeface="+mj-lt"/>
              </a:rPr>
              <a:t>zip codes</a:t>
            </a:r>
            <a:endParaRPr lang="en-US" sz="1800" dirty="0">
              <a:latin typeface="+mj-lt"/>
            </a:endParaRPr>
          </a:p>
          <a:p>
            <a:pPr marL="749300" lvl="1">
              <a:spcBef>
                <a:spcPts val="300"/>
              </a:spcBef>
            </a:pPr>
            <a:r>
              <a:rPr lang="en-US" sz="1800" dirty="0">
                <a:solidFill>
                  <a:srgbClr val="FF0000"/>
                </a:solidFill>
                <a:latin typeface="+mj-lt"/>
              </a:rPr>
              <a:t>Ordinal</a:t>
            </a:r>
            <a:endParaRPr lang="en-US" sz="1800" dirty="0">
              <a:latin typeface="+mj-lt"/>
            </a:endParaRPr>
          </a:p>
          <a:p>
            <a:pPr marL="1257300" lvl="2" indent="-393700">
              <a:spcBef>
                <a:spcPts val="300"/>
              </a:spcBef>
            </a:pPr>
            <a:r>
              <a:rPr lang="en-US" sz="1800" dirty="0">
                <a:latin typeface="+mj-lt"/>
              </a:rPr>
              <a:t>Examples: rankings (e.g., taste of potato chips on a scale from 1-10), grades, height {tall, medium, short}</a:t>
            </a:r>
          </a:p>
          <a:p>
            <a:pPr marL="749300" lvl="1">
              <a:spcBef>
                <a:spcPts val="300"/>
              </a:spcBef>
            </a:pPr>
            <a:r>
              <a:rPr lang="en-US" sz="1800" dirty="0">
                <a:solidFill>
                  <a:srgbClr val="FF0000"/>
                </a:solidFill>
                <a:latin typeface="+mj-lt"/>
              </a:rPr>
              <a:t>Interval</a:t>
            </a:r>
            <a:endParaRPr lang="en-US" sz="1800" dirty="0">
              <a:latin typeface="+mj-lt"/>
            </a:endParaRPr>
          </a:p>
          <a:p>
            <a:pPr marL="1257300" lvl="2" indent="-393700">
              <a:spcBef>
                <a:spcPts val="300"/>
              </a:spcBef>
            </a:pPr>
            <a:r>
              <a:rPr lang="en-US" sz="1800" dirty="0">
                <a:latin typeface="+mj-lt"/>
              </a:rPr>
              <a:t>Examples: calendar dates, temperatures in Celsius or Fahrenheit.</a:t>
            </a:r>
          </a:p>
          <a:p>
            <a:pPr marL="749300" lvl="1">
              <a:spcBef>
                <a:spcPts val="300"/>
              </a:spcBef>
            </a:pPr>
            <a:r>
              <a:rPr lang="en-US" sz="1800" dirty="0">
                <a:solidFill>
                  <a:srgbClr val="FF0000"/>
                </a:solidFill>
                <a:latin typeface="+mj-lt"/>
              </a:rPr>
              <a:t>Ratio</a:t>
            </a:r>
            <a:endParaRPr lang="en-US" sz="1800" dirty="0">
              <a:latin typeface="+mj-lt"/>
            </a:endParaRPr>
          </a:p>
          <a:p>
            <a:pPr marL="1257300" lvl="2" indent="-393700">
              <a:spcBef>
                <a:spcPts val="300"/>
              </a:spcBef>
            </a:pPr>
            <a:r>
              <a:rPr lang="en-US" sz="1800" dirty="0">
                <a:latin typeface="+mj-lt"/>
              </a:rPr>
              <a:t>Examples: temperature in Kelvin, length, counts, elapsed time (e.g., time to run a race) </a:t>
            </a:r>
          </a:p>
        </p:txBody>
      </p:sp>
      <p:sp>
        <p:nvSpPr>
          <p:cNvPr id="7170" name="Rectangle 9"/>
          <p:cNvSpPr>
            <a:spLocks noGrp="1" noChangeArrowheads="1"/>
          </p:cNvSpPr>
          <p:nvPr>
            <p:ph type="title" idx="4294967295"/>
          </p:nvPr>
        </p:nvSpPr>
        <p:spPr>
          <a:xfrm>
            <a:off x="0" y="350837"/>
            <a:ext cx="4602480" cy="1143000"/>
          </a:xfrm>
        </p:spPr>
        <p:txBody>
          <a:bodyPr/>
          <a:lstStyle/>
          <a:p>
            <a:r>
              <a:rPr lang="en-US" dirty="0"/>
              <a:t>Types of Attributes </a:t>
            </a:r>
          </a:p>
        </p:txBody>
      </p:sp>
    </p:spTree>
    <p:extLst>
      <p:ext uri="{BB962C8B-B14F-4D97-AF65-F5344CB8AC3E}">
        <p14:creationId xmlns:p14="http://schemas.microsoft.com/office/powerpoint/2010/main" val="3493480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5"/>
          <p:cNvSpPr>
            <a:spLocks noGrp="1" noChangeArrowheads="1"/>
          </p:cNvSpPr>
          <p:nvPr>
            <p:ph idx="1"/>
          </p:nvPr>
        </p:nvSpPr>
        <p:spPr/>
        <p:txBody>
          <a:bodyPr>
            <a:normAutofit fontScale="92500"/>
          </a:bodyPr>
          <a:lstStyle/>
          <a:p>
            <a:pPr>
              <a:lnSpc>
                <a:spcPct val="90000"/>
              </a:lnSpc>
            </a:pPr>
            <a:r>
              <a:rPr lang="en-US" dirty="0"/>
              <a:t>Discrete Attribute</a:t>
            </a:r>
          </a:p>
          <a:p>
            <a:pPr lvl="1">
              <a:lnSpc>
                <a:spcPct val="90000"/>
              </a:lnSpc>
            </a:pPr>
            <a:r>
              <a:rPr lang="en-US" sz="2200" dirty="0"/>
              <a:t>Has only a finite or </a:t>
            </a:r>
            <a:r>
              <a:rPr lang="en-US" sz="2200" dirty="0" err="1"/>
              <a:t>countably</a:t>
            </a:r>
            <a:r>
              <a:rPr lang="en-US" sz="2200" dirty="0"/>
              <a:t> infinite set of values</a:t>
            </a:r>
          </a:p>
          <a:p>
            <a:pPr lvl="1">
              <a:lnSpc>
                <a:spcPct val="90000"/>
              </a:lnSpc>
            </a:pPr>
            <a:r>
              <a:rPr lang="en-US" sz="2200" dirty="0"/>
              <a:t>Examples: zip codes, counts, or the set of words in a collection of documents </a:t>
            </a:r>
          </a:p>
          <a:p>
            <a:pPr lvl="1">
              <a:lnSpc>
                <a:spcPct val="90000"/>
              </a:lnSpc>
            </a:pPr>
            <a:r>
              <a:rPr lang="en-US" sz="2200" dirty="0"/>
              <a:t>Often represented as integer variables.   </a:t>
            </a:r>
          </a:p>
          <a:p>
            <a:pPr lvl="1">
              <a:lnSpc>
                <a:spcPct val="90000"/>
              </a:lnSpc>
            </a:pPr>
            <a:r>
              <a:rPr lang="en-US" sz="2200" dirty="0"/>
              <a:t>Note: </a:t>
            </a:r>
            <a:r>
              <a:rPr lang="en-US" sz="2200" dirty="0">
                <a:solidFill>
                  <a:srgbClr val="CC3300"/>
                </a:solidFill>
              </a:rPr>
              <a:t>binary attributes</a:t>
            </a:r>
            <a:r>
              <a:rPr lang="en-US" sz="2200" dirty="0"/>
              <a:t> are a special case of discrete attributes </a:t>
            </a:r>
          </a:p>
          <a:p>
            <a:pPr>
              <a:lnSpc>
                <a:spcPct val="90000"/>
              </a:lnSpc>
            </a:pPr>
            <a:r>
              <a:rPr lang="en-US" dirty="0"/>
              <a:t>Continuous Attribute </a:t>
            </a:r>
          </a:p>
          <a:p>
            <a:pPr lvl="1">
              <a:lnSpc>
                <a:spcPct val="90000"/>
              </a:lnSpc>
            </a:pPr>
            <a:r>
              <a:rPr lang="en-US" sz="2200" dirty="0"/>
              <a:t>Has real numbers as attribute values</a:t>
            </a:r>
          </a:p>
          <a:p>
            <a:pPr lvl="1">
              <a:lnSpc>
                <a:spcPct val="90000"/>
              </a:lnSpc>
            </a:pPr>
            <a:r>
              <a:rPr lang="en-US" sz="2200" dirty="0"/>
              <a:t>Examples: temperature, height, or weight.  </a:t>
            </a:r>
          </a:p>
          <a:p>
            <a:pPr lvl="1">
              <a:lnSpc>
                <a:spcPct val="90000"/>
              </a:lnSpc>
            </a:pPr>
            <a:r>
              <a:rPr lang="en-US" sz="2200" dirty="0"/>
              <a:t>Practically, real values can only be measured and represented using a finite number of digits.</a:t>
            </a:r>
          </a:p>
          <a:p>
            <a:pPr lvl="1">
              <a:lnSpc>
                <a:spcPct val="90000"/>
              </a:lnSpc>
            </a:pPr>
            <a:r>
              <a:rPr lang="en-US" sz="2200" dirty="0"/>
              <a:t>Continuous attributes are typically represented as floating-point variables.  </a:t>
            </a:r>
          </a:p>
        </p:txBody>
      </p:sp>
      <p:sp>
        <p:nvSpPr>
          <p:cNvPr id="12290" name="Rectangle 4"/>
          <p:cNvSpPr>
            <a:spLocks noGrp="1" noChangeArrowheads="1"/>
          </p:cNvSpPr>
          <p:nvPr>
            <p:ph type="title" idx="4294967295"/>
          </p:nvPr>
        </p:nvSpPr>
        <p:spPr>
          <a:xfrm>
            <a:off x="0" y="274638"/>
            <a:ext cx="8229600" cy="1143000"/>
          </a:xfrm>
        </p:spPr>
        <p:txBody>
          <a:bodyPr>
            <a:normAutofit fontScale="90000"/>
          </a:bodyPr>
          <a:lstStyle/>
          <a:p>
            <a:r>
              <a:rPr lang="en-US" dirty="0">
                <a:latin typeface="Cambria" panose="02040503050406030204" pitchFamily="18" charset="0"/>
                <a:ea typeface="Cambria" panose="02040503050406030204" pitchFamily="18" charset="0"/>
              </a:rPr>
              <a:t>Discrete and Continuous Attributes </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351720" y="747720"/>
              <a:ext cx="8753400" cy="5145840"/>
            </p14:xfrm>
          </p:contentPart>
        </mc:Choice>
        <mc:Fallback xmlns="">
          <p:pic>
            <p:nvPicPr>
              <p:cNvPr id="3" name="Ink 2"/>
              <p:cNvPicPr/>
              <p:nvPr/>
            </p:nvPicPr>
            <p:blipFill>
              <a:blip r:embed="rId4"/>
              <a:stretch>
                <a:fillRect/>
              </a:stretch>
            </p:blipFill>
            <p:spPr>
              <a:xfrm>
                <a:off x="340560" y="736200"/>
                <a:ext cx="8775360" cy="5166360"/>
              </a:xfrm>
              <a:prstGeom prst="rect">
                <a:avLst/>
              </a:prstGeom>
            </p:spPr>
          </p:pic>
        </mc:Fallback>
      </mc:AlternateContent>
    </p:spTree>
    <p:extLst>
      <p:ext uri="{BB962C8B-B14F-4D97-AF65-F5344CB8AC3E}">
        <p14:creationId xmlns:p14="http://schemas.microsoft.com/office/powerpoint/2010/main" val="40830950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a:noFill/>
        </p:spPr>
        <p:txBody>
          <a:bodyPr>
            <a:normAutofit/>
          </a:bodyPr>
          <a:lstStyle/>
          <a:p>
            <a:pPr lvl="1">
              <a:lnSpc>
                <a:spcPct val="95000"/>
              </a:lnSpc>
              <a:spcBef>
                <a:spcPct val="20000"/>
              </a:spcBef>
            </a:pPr>
            <a:r>
              <a:rPr lang="en-US" sz="2000" dirty="0"/>
              <a:t>Dimensionality (number of attributes)</a:t>
            </a:r>
          </a:p>
          <a:p>
            <a:pPr lvl="2">
              <a:lnSpc>
                <a:spcPct val="95000"/>
              </a:lnSpc>
              <a:spcBef>
                <a:spcPct val="20000"/>
              </a:spcBef>
            </a:pPr>
            <a:r>
              <a:rPr lang="en-US" sz="2000" dirty="0"/>
              <a:t> High dimensional data brings a number of challenges</a:t>
            </a:r>
          </a:p>
          <a:p>
            <a:pPr lvl="1">
              <a:lnSpc>
                <a:spcPct val="95000"/>
              </a:lnSpc>
              <a:spcBef>
                <a:spcPct val="20000"/>
              </a:spcBef>
            </a:pPr>
            <a:endParaRPr lang="en-US" sz="2000" dirty="0"/>
          </a:p>
          <a:p>
            <a:pPr lvl="1">
              <a:lnSpc>
                <a:spcPct val="95000"/>
              </a:lnSpc>
              <a:spcBef>
                <a:spcPct val="20000"/>
              </a:spcBef>
            </a:pPr>
            <a:r>
              <a:rPr lang="en-US" sz="2000" dirty="0" err="1"/>
              <a:t>Sparsity</a:t>
            </a:r>
            <a:endParaRPr lang="en-US" sz="2000" dirty="0"/>
          </a:p>
          <a:p>
            <a:pPr lvl="2">
              <a:lnSpc>
                <a:spcPct val="95000"/>
              </a:lnSpc>
              <a:spcBef>
                <a:spcPct val="20000"/>
              </a:spcBef>
            </a:pPr>
            <a:r>
              <a:rPr lang="en-US" sz="2000" dirty="0"/>
              <a:t> Only presence counts</a:t>
            </a:r>
          </a:p>
          <a:p>
            <a:pPr lvl="1">
              <a:lnSpc>
                <a:spcPct val="95000"/>
              </a:lnSpc>
              <a:spcBef>
                <a:spcPct val="20000"/>
              </a:spcBef>
            </a:pPr>
            <a:endParaRPr lang="en-US" sz="2000" dirty="0"/>
          </a:p>
          <a:p>
            <a:pPr lvl="1">
              <a:lnSpc>
                <a:spcPct val="95000"/>
              </a:lnSpc>
              <a:spcBef>
                <a:spcPct val="20000"/>
              </a:spcBef>
            </a:pPr>
            <a:r>
              <a:rPr lang="en-US" sz="2000" dirty="0"/>
              <a:t>Resolution</a:t>
            </a:r>
          </a:p>
          <a:p>
            <a:pPr lvl="2" indent="-342900">
              <a:lnSpc>
                <a:spcPct val="105000"/>
              </a:lnSpc>
              <a:spcBef>
                <a:spcPct val="20000"/>
              </a:spcBef>
            </a:pPr>
            <a:r>
              <a:rPr lang="en-US" sz="2000" dirty="0"/>
              <a:t> Patterns depend on the scale </a:t>
            </a:r>
          </a:p>
          <a:p>
            <a:pPr lvl="2">
              <a:lnSpc>
                <a:spcPct val="95000"/>
              </a:lnSpc>
              <a:spcBef>
                <a:spcPct val="20000"/>
              </a:spcBef>
            </a:pPr>
            <a:endParaRPr lang="en-US" sz="2000" dirty="0"/>
          </a:p>
          <a:p>
            <a:pPr lvl="1">
              <a:lnSpc>
                <a:spcPct val="95000"/>
              </a:lnSpc>
              <a:spcBef>
                <a:spcPct val="20000"/>
              </a:spcBef>
            </a:pPr>
            <a:r>
              <a:rPr lang="en-US" sz="2000" dirty="0"/>
              <a:t>Size</a:t>
            </a:r>
          </a:p>
          <a:p>
            <a:pPr lvl="2" indent="-342900">
              <a:lnSpc>
                <a:spcPct val="115000"/>
              </a:lnSpc>
              <a:spcBef>
                <a:spcPct val="20000"/>
              </a:spcBef>
            </a:pPr>
            <a:r>
              <a:rPr lang="en-US" sz="2000" dirty="0"/>
              <a:t>Type of analysis may depend on size of data</a:t>
            </a:r>
          </a:p>
          <a:p>
            <a:pPr lvl="1">
              <a:lnSpc>
                <a:spcPct val="95000"/>
              </a:lnSpc>
              <a:spcBef>
                <a:spcPct val="20000"/>
              </a:spcBef>
            </a:pPr>
            <a:endParaRPr lang="en-US" sz="2000" dirty="0"/>
          </a:p>
          <a:p>
            <a:pPr lvl="1">
              <a:lnSpc>
                <a:spcPct val="95000"/>
              </a:lnSpc>
              <a:spcBef>
                <a:spcPct val="20000"/>
              </a:spcBef>
            </a:pPr>
            <a:endParaRPr lang="en-US" sz="2000" dirty="0"/>
          </a:p>
          <a:p>
            <a:pPr lvl="1">
              <a:lnSpc>
                <a:spcPct val="95000"/>
              </a:lnSpc>
              <a:spcBef>
                <a:spcPct val="20000"/>
              </a:spcBef>
            </a:pPr>
            <a:endParaRPr lang="en-US" sz="2000" b="1" dirty="0"/>
          </a:p>
        </p:txBody>
      </p:sp>
      <p:sp>
        <p:nvSpPr>
          <p:cNvPr id="15362" name="Rectangle 2"/>
          <p:cNvSpPr>
            <a:spLocks noGrp="1" noChangeArrowheads="1"/>
          </p:cNvSpPr>
          <p:nvPr>
            <p:ph type="title" idx="4294967295"/>
          </p:nvPr>
        </p:nvSpPr>
        <p:spPr>
          <a:xfrm>
            <a:off x="304800" y="437551"/>
            <a:ext cx="8585200" cy="685800"/>
          </a:xfrm>
          <a:noFill/>
          <a:ln>
            <a:noFill/>
          </a:ln>
        </p:spPr>
        <p:txBody>
          <a:bodyPr spcFirstLastPara="1" wrap="square" lIns="91425" tIns="45700" rIns="91425" bIns="45700" anchor="ctr" anchorCtr="0">
            <a:normAutofit fontScale="90000"/>
          </a:bodyPr>
          <a:lstStyle/>
          <a:p>
            <a:r>
              <a:rPr lang="en-US" dirty="0">
                <a:latin typeface="Cambria" panose="02040503050406030204" pitchFamily="18" charset="0"/>
                <a:ea typeface="Cambria" panose="02040503050406030204" pitchFamily="18" charset="0"/>
              </a:rPr>
              <a:t>Important Characteristics of Data</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009440" y="1384560"/>
              <a:ext cx="5951160" cy="3742560"/>
            </p14:xfrm>
          </p:contentPart>
        </mc:Choice>
        <mc:Fallback xmlns="">
          <p:pic>
            <p:nvPicPr>
              <p:cNvPr id="3" name="Ink 2"/>
              <p:cNvPicPr/>
              <p:nvPr/>
            </p:nvPicPr>
            <p:blipFill>
              <a:blip r:embed="rId4"/>
              <a:stretch>
                <a:fillRect/>
              </a:stretch>
            </p:blipFill>
            <p:spPr>
              <a:xfrm>
                <a:off x="998280" y="1371240"/>
                <a:ext cx="5973120" cy="3766680"/>
              </a:xfrm>
              <a:prstGeom prst="rect">
                <a:avLst/>
              </a:prstGeom>
            </p:spPr>
          </p:pic>
        </mc:Fallback>
      </mc:AlternateContent>
    </p:spTree>
    <p:extLst>
      <p:ext uri="{BB962C8B-B14F-4D97-AF65-F5344CB8AC3E}">
        <p14:creationId xmlns:p14="http://schemas.microsoft.com/office/powerpoint/2010/main" val="27085702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8"/>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10" name="Google Shape;610;p8"/>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solidFill>
                  <a:srgbClr val="7030A0"/>
                </a:solidFill>
              </a:rPr>
              <a:t>Relational/Object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11" name="Google Shape;611;p8"/>
          <p:cNvPicPr preferRelativeResize="0"/>
          <p:nvPr/>
        </p:nvPicPr>
        <p:blipFill rotWithShape="1">
          <a:blip r:embed="rId3">
            <a:alphaModFix/>
          </a:blip>
          <a:srcRect/>
          <a:stretch/>
        </p:blipFill>
        <p:spPr>
          <a:xfrm>
            <a:off x="2790628" y="4343399"/>
            <a:ext cx="6381421" cy="1630363"/>
          </a:xfrm>
          <a:prstGeom prst="rect">
            <a:avLst/>
          </a:prstGeom>
          <a:noFill/>
          <a:ln>
            <a:noFill/>
          </a:ln>
        </p:spPr>
      </p:pic>
      <p:sp>
        <p:nvSpPr>
          <p:cNvPr id="612" name="Google Shape;612;p8"/>
          <p:cNvSpPr txBox="1"/>
          <p:nvPr/>
        </p:nvSpPr>
        <p:spPr>
          <a:xfrm>
            <a:off x="2546243" y="3387615"/>
            <a:ext cx="6597757"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C00000"/>
                </a:solidFill>
                <a:latin typeface="Calibri"/>
                <a:ea typeface="Calibri"/>
                <a:cs typeface="Calibri"/>
                <a:sym typeface="Calibri"/>
              </a:rPr>
              <a:t>Discrete </a:t>
            </a:r>
            <a:r>
              <a:rPr lang="en-US" sz="1600" b="0" i="0" u="none" strike="noStrike" cap="none" dirty="0" smtClean="0">
                <a:solidFill>
                  <a:srgbClr val="C00000"/>
                </a:solidFill>
                <a:latin typeface="Calibri"/>
                <a:ea typeface="Calibri"/>
                <a:cs typeface="Calibri"/>
                <a:sym typeface="Calibri"/>
              </a:rPr>
              <a:t>                                                                                                </a:t>
            </a:r>
            <a:r>
              <a:rPr lang="en-US" sz="1600" dirty="0" smtClean="0">
                <a:solidFill>
                  <a:srgbClr val="C00000"/>
                </a:solidFill>
                <a:latin typeface="Calibri"/>
                <a:ea typeface="Calibri"/>
                <a:cs typeface="Calibri"/>
                <a:sym typeface="Calibri"/>
              </a:rPr>
              <a:t>                </a:t>
            </a:r>
            <a:r>
              <a:rPr lang="en-US" sz="1600" b="0" i="0" u="none" strike="noStrike" cap="none" dirty="0" smtClean="0">
                <a:solidFill>
                  <a:srgbClr val="C00000"/>
                </a:solidFill>
                <a:latin typeface="Calibri"/>
                <a:ea typeface="Calibri"/>
                <a:cs typeface="Calibri"/>
                <a:sym typeface="Calibri"/>
              </a:rPr>
              <a:t>Binary</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C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dirty="0">
                <a:solidFill>
                  <a:srgbClr val="C00000"/>
                </a:solidFill>
                <a:latin typeface="Calibri"/>
                <a:ea typeface="Calibri"/>
                <a:cs typeface="Calibri"/>
                <a:sym typeface="Calibri"/>
              </a:rPr>
              <a:t>                               </a:t>
            </a:r>
            <a:r>
              <a:rPr lang="en-US" sz="1600" dirty="0">
                <a:solidFill>
                  <a:srgbClr val="C00000"/>
                </a:solidFill>
                <a:latin typeface="Calibri"/>
                <a:ea typeface="Calibri"/>
                <a:cs typeface="Calibri"/>
                <a:sym typeface="Calibri"/>
              </a:rPr>
              <a:t> </a:t>
            </a:r>
            <a:r>
              <a:rPr lang="en-US" sz="1600" dirty="0" smtClean="0">
                <a:solidFill>
                  <a:srgbClr val="C00000"/>
                </a:solidFill>
                <a:latin typeface="Calibri"/>
                <a:ea typeface="Calibri"/>
                <a:cs typeface="Calibri"/>
                <a:sym typeface="Calibri"/>
              </a:rPr>
              <a:t>            </a:t>
            </a:r>
            <a:r>
              <a:rPr lang="en-US" sz="1600" b="0" i="0" u="none" strike="noStrike" cap="none" dirty="0" smtClean="0">
                <a:solidFill>
                  <a:srgbClr val="C00000"/>
                </a:solidFill>
                <a:latin typeface="Calibri"/>
                <a:ea typeface="Calibri"/>
                <a:cs typeface="Calibri"/>
                <a:sym typeface="Calibri"/>
              </a:rPr>
              <a:t>Binary    </a:t>
            </a:r>
            <a:r>
              <a:rPr lang="en-US" sz="1600" b="0" i="0" u="none" strike="noStrike" cap="none" dirty="0">
                <a:solidFill>
                  <a:srgbClr val="C00000"/>
                </a:solidFill>
                <a:latin typeface="Calibri"/>
                <a:ea typeface="Calibri"/>
                <a:cs typeface="Calibri"/>
                <a:sym typeface="Calibri"/>
              </a:rPr>
              <a:t>Ordinal        Continuous Numeric</a:t>
            </a:r>
            <a:endParaRPr sz="1600" b="0" i="0" u="none" strike="noStrike" cap="none" dirty="0">
              <a:solidFill>
                <a:srgbClr val="C00000"/>
              </a:solidFill>
              <a:latin typeface="Calibri"/>
              <a:ea typeface="Calibri"/>
              <a:cs typeface="Calibri"/>
              <a:sym typeface="Calibri"/>
            </a:endParaRPr>
          </a:p>
        </p:txBody>
      </p:sp>
      <p:cxnSp>
        <p:nvCxnSpPr>
          <p:cNvPr id="613" name="Google Shape;613;p8"/>
          <p:cNvCxnSpPr/>
          <p:nvPr/>
        </p:nvCxnSpPr>
        <p:spPr>
          <a:xfrm rot="10800000">
            <a:off x="3200400" y="3710781"/>
            <a:ext cx="419100" cy="708819"/>
          </a:xfrm>
          <a:prstGeom prst="straightConnector1">
            <a:avLst/>
          </a:prstGeom>
          <a:noFill/>
          <a:ln w="9525" cap="flat" cmpd="sng">
            <a:solidFill>
              <a:srgbClr val="4A7DBA"/>
            </a:solidFill>
            <a:prstDash val="solid"/>
            <a:round/>
            <a:headEnd type="none" w="sm" len="sm"/>
            <a:tailEnd type="triangle" w="med" len="med"/>
          </a:ln>
        </p:spPr>
      </p:cxnSp>
      <p:cxnSp>
        <p:nvCxnSpPr>
          <p:cNvPr id="614" name="Google Shape;614;p8"/>
          <p:cNvCxnSpPr/>
          <p:nvPr/>
        </p:nvCxnSpPr>
        <p:spPr>
          <a:xfrm rot="10800000">
            <a:off x="5009756" y="4128606"/>
            <a:ext cx="95644" cy="242407"/>
          </a:xfrm>
          <a:prstGeom prst="straightConnector1">
            <a:avLst/>
          </a:prstGeom>
          <a:noFill/>
          <a:ln w="9525" cap="flat" cmpd="sng">
            <a:solidFill>
              <a:srgbClr val="4A7DBA"/>
            </a:solidFill>
            <a:prstDash val="solid"/>
            <a:round/>
            <a:headEnd type="none" w="sm" len="sm"/>
            <a:tailEnd type="triangle" w="med" len="med"/>
          </a:ln>
        </p:spPr>
      </p:cxnSp>
      <p:cxnSp>
        <p:nvCxnSpPr>
          <p:cNvPr id="615" name="Google Shape;615;p8"/>
          <p:cNvCxnSpPr/>
          <p:nvPr/>
        </p:nvCxnSpPr>
        <p:spPr>
          <a:xfrm rot="10800000">
            <a:off x="6105328" y="4142413"/>
            <a:ext cx="143072" cy="429587"/>
          </a:xfrm>
          <a:prstGeom prst="straightConnector1">
            <a:avLst/>
          </a:prstGeom>
          <a:noFill/>
          <a:ln w="9525" cap="flat" cmpd="sng">
            <a:solidFill>
              <a:srgbClr val="4A7DBA"/>
            </a:solidFill>
            <a:prstDash val="solid"/>
            <a:round/>
            <a:headEnd type="none" w="sm" len="sm"/>
            <a:tailEnd type="triangle" w="med" len="med"/>
          </a:ln>
        </p:spPr>
      </p:cxnSp>
      <p:cxnSp>
        <p:nvCxnSpPr>
          <p:cNvPr id="616" name="Google Shape;616;p8"/>
          <p:cNvCxnSpPr/>
          <p:nvPr/>
        </p:nvCxnSpPr>
        <p:spPr>
          <a:xfrm rot="10800000">
            <a:off x="7239000" y="4065190"/>
            <a:ext cx="104972" cy="506810"/>
          </a:xfrm>
          <a:prstGeom prst="straightConnector1">
            <a:avLst/>
          </a:prstGeom>
          <a:noFill/>
          <a:ln w="9525" cap="flat" cmpd="sng">
            <a:solidFill>
              <a:srgbClr val="4A7DBA"/>
            </a:solidFill>
            <a:prstDash val="solid"/>
            <a:round/>
            <a:headEnd type="none" w="sm" len="sm"/>
            <a:tailEnd type="triangle" w="med" len="med"/>
          </a:ln>
        </p:spPr>
      </p:cxnSp>
      <p:cxnSp>
        <p:nvCxnSpPr>
          <p:cNvPr id="617" name="Google Shape;617;p8"/>
          <p:cNvCxnSpPr/>
          <p:nvPr/>
        </p:nvCxnSpPr>
        <p:spPr>
          <a:xfrm rot="10800000">
            <a:off x="8734228" y="3710781"/>
            <a:ext cx="0" cy="861219"/>
          </a:xfrm>
          <a:prstGeom prst="straightConnector1">
            <a:avLst/>
          </a:prstGeom>
          <a:noFill/>
          <a:ln w="9525" cap="flat" cmpd="sng">
            <a:solidFill>
              <a:srgbClr val="4A7DBA"/>
            </a:solidFill>
            <a:prstDash val="solid"/>
            <a:round/>
            <a:headEnd type="none" w="sm" len="sm"/>
            <a:tailEnd type="triangle" w="med" len="med"/>
          </a:ln>
        </p:spPr>
      </p:cxn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62320" y="1704600"/>
              <a:ext cx="7586280" cy="4517280"/>
            </p14:xfrm>
          </p:contentPart>
        </mc:Choice>
        <mc:Fallback xmlns="">
          <p:pic>
            <p:nvPicPr>
              <p:cNvPr id="3" name="Ink 2"/>
              <p:cNvPicPr/>
              <p:nvPr/>
            </p:nvPicPr>
            <p:blipFill>
              <a:blip r:embed="rId5"/>
              <a:stretch>
                <a:fillRect/>
              </a:stretch>
            </p:blipFill>
            <p:spPr>
              <a:xfrm>
                <a:off x="1454040" y="1692720"/>
                <a:ext cx="7600680" cy="4538880"/>
              </a:xfrm>
              <a:prstGeom prst="rect">
                <a:avLst/>
              </a:prstGeom>
            </p:spPr>
          </p:pic>
        </mc:Fallback>
      </mc:AlternateContent>
    </p:spTree>
    <p:extLst>
      <p:ext uri="{BB962C8B-B14F-4D97-AF65-F5344CB8AC3E}">
        <p14:creationId xmlns:p14="http://schemas.microsoft.com/office/powerpoint/2010/main" val="1363608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9"/>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24" name="Google Shape;624;p9"/>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Relational/Object</a:t>
            </a:r>
            <a:endParaRPr/>
          </a:p>
          <a:p>
            <a:pPr marL="342900" lvl="0" indent="-342900" algn="l" rtl="0">
              <a:lnSpc>
                <a:spcPct val="150000"/>
              </a:lnSpc>
              <a:spcBef>
                <a:spcPts val="360"/>
              </a:spcBef>
              <a:spcAft>
                <a:spcPts val="0"/>
              </a:spcAft>
              <a:buSzPts val="1800"/>
              <a:buFont typeface="Arial"/>
              <a:buChar char="•"/>
            </a:pPr>
            <a:r>
              <a:rPr lang="en-US" sz="1800">
                <a:solidFill>
                  <a:srgbClr val="7030A0"/>
                </a:solidFill>
              </a:rPr>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t>Web &amp; Social Network </a:t>
            </a:r>
            <a:endParaRPr sz="1800"/>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25" name="Google Shape;625;p9"/>
          <p:cNvPicPr preferRelativeResize="0"/>
          <p:nvPr/>
        </p:nvPicPr>
        <p:blipFill rotWithShape="1">
          <a:blip r:embed="rId3">
            <a:alphaModFix/>
          </a:blip>
          <a:srcRect/>
          <a:stretch/>
        </p:blipFill>
        <p:spPr>
          <a:xfrm>
            <a:off x="3467100" y="1447800"/>
            <a:ext cx="5638800" cy="34290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611640" y="1246680"/>
              <a:ext cx="6750000" cy="3103200"/>
            </p14:xfrm>
          </p:contentPart>
        </mc:Choice>
        <mc:Fallback xmlns="">
          <p:pic>
            <p:nvPicPr>
              <p:cNvPr id="3" name="Ink 2"/>
              <p:cNvPicPr/>
              <p:nvPr/>
            </p:nvPicPr>
            <p:blipFill>
              <a:blip r:embed="rId5"/>
              <a:stretch>
                <a:fillRect/>
              </a:stretch>
            </p:blipFill>
            <p:spPr>
              <a:xfrm>
                <a:off x="597240" y="1231920"/>
                <a:ext cx="6779160" cy="3133080"/>
              </a:xfrm>
              <a:prstGeom prst="rect">
                <a:avLst/>
              </a:prstGeom>
            </p:spPr>
          </p:pic>
        </mc:Fallback>
      </mc:AlternateContent>
    </p:spTree>
    <p:extLst>
      <p:ext uri="{BB962C8B-B14F-4D97-AF65-F5344CB8AC3E}">
        <p14:creationId xmlns:p14="http://schemas.microsoft.com/office/powerpoint/2010/main" val="29653077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10"/>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32" name="Google Shape;632;p10"/>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solidFill>
                  <a:srgbClr val="7030A0"/>
                </a:solidFill>
              </a:rPr>
              <a:t>Document Data</a:t>
            </a:r>
            <a:endParaRPr sz="1800">
              <a:solidFill>
                <a:srgbClr val="7030A0"/>
              </a:solidFill>
            </a:endParaRPr>
          </a:p>
          <a:p>
            <a:pPr marL="342900" lvl="0" indent="-342900" algn="l" rtl="0">
              <a:lnSpc>
                <a:spcPct val="150000"/>
              </a:lnSpc>
              <a:spcBef>
                <a:spcPts val="360"/>
              </a:spcBef>
              <a:spcAft>
                <a:spcPts val="0"/>
              </a:spcAft>
              <a:buSzPts val="1800"/>
              <a:buFont typeface="Arial"/>
              <a:buChar char="•"/>
            </a:pPr>
            <a:r>
              <a:rPr lang="en-US" sz="1800"/>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33" name="Google Shape;633;p10"/>
          <p:cNvPicPr preferRelativeResize="0"/>
          <p:nvPr/>
        </p:nvPicPr>
        <p:blipFill rotWithShape="1">
          <a:blip r:embed="rId3">
            <a:alphaModFix/>
          </a:blip>
          <a:srcRect/>
          <a:stretch/>
        </p:blipFill>
        <p:spPr>
          <a:xfrm>
            <a:off x="2743200" y="4419600"/>
            <a:ext cx="6531425" cy="13716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2472840" y="3738240"/>
              <a:ext cx="6455880" cy="1963440"/>
            </p14:xfrm>
          </p:contentPart>
        </mc:Choice>
        <mc:Fallback xmlns="">
          <p:pic>
            <p:nvPicPr>
              <p:cNvPr id="3" name="Ink 2"/>
              <p:cNvPicPr/>
              <p:nvPr/>
            </p:nvPicPr>
            <p:blipFill>
              <a:blip r:embed="rId5"/>
              <a:stretch>
                <a:fillRect/>
              </a:stretch>
            </p:blipFill>
            <p:spPr>
              <a:xfrm>
                <a:off x="2461680" y="3724920"/>
                <a:ext cx="6475680" cy="1983600"/>
              </a:xfrm>
              <a:prstGeom prst="rect">
                <a:avLst/>
              </a:prstGeom>
            </p:spPr>
          </p:pic>
        </mc:Fallback>
      </mc:AlternateContent>
    </p:spTree>
    <p:extLst>
      <p:ext uri="{BB962C8B-B14F-4D97-AF65-F5344CB8AC3E}">
        <p14:creationId xmlns:p14="http://schemas.microsoft.com/office/powerpoint/2010/main" val="26604730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1"/>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40" name="Google Shape;640;p11"/>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solidFill>
                  <a:srgbClr val="7030A0"/>
                </a:solidFill>
              </a:rPr>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t>Time Series</a:t>
            </a:r>
            <a:endParaRPr/>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41" name="Google Shape;641;p11"/>
          <p:cNvPicPr preferRelativeResize="0"/>
          <p:nvPr/>
        </p:nvPicPr>
        <p:blipFill rotWithShape="1">
          <a:blip r:embed="rId3">
            <a:alphaModFix/>
          </a:blip>
          <a:srcRect/>
          <a:stretch/>
        </p:blipFill>
        <p:spPr>
          <a:xfrm>
            <a:off x="3619500" y="1447800"/>
            <a:ext cx="5295900" cy="2593910"/>
          </a:xfrm>
          <a:prstGeom prst="rect">
            <a:avLst/>
          </a:prstGeom>
          <a:noFill/>
          <a:ln>
            <a:noFill/>
          </a:ln>
        </p:spPr>
      </p:pic>
      <p:pic>
        <p:nvPicPr>
          <p:cNvPr id="642" name="Google Shape;642;p11"/>
          <p:cNvPicPr preferRelativeResize="0"/>
          <p:nvPr/>
        </p:nvPicPr>
        <p:blipFill rotWithShape="1">
          <a:blip r:embed="rId4">
            <a:alphaModFix/>
          </a:blip>
          <a:srcRect/>
          <a:stretch/>
        </p:blipFill>
        <p:spPr>
          <a:xfrm>
            <a:off x="1184484" y="5257800"/>
            <a:ext cx="7959516" cy="1249363"/>
          </a:xfrm>
          <a:prstGeom prst="rect">
            <a:avLst/>
          </a:prstGeom>
          <a:noFill/>
          <a:ln>
            <a:noFill/>
          </a:ln>
        </p:spPr>
      </p:pic>
      <p:sp>
        <p:nvSpPr>
          <p:cNvPr id="643" name="Google Shape;643;p11"/>
          <p:cNvSpPr txBox="1"/>
          <p:nvPr/>
        </p:nvSpPr>
        <p:spPr>
          <a:xfrm>
            <a:off x="2546243" y="4178870"/>
            <a:ext cx="1949557" cy="33855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C00000"/>
                </a:solidFill>
                <a:latin typeface="Calibri"/>
                <a:ea typeface="Calibri"/>
                <a:cs typeface="Calibri"/>
                <a:sym typeface="Calibri"/>
              </a:rPr>
              <a:t>Categorical Nominal</a:t>
            </a:r>
            <a:endParaRPr sz="1600" b="0" i="0" u="none" strike="noStrike" cap="none">
              <a:solidFill>
                <a:srgbClr val="C00000"/>
              </a:solidFill>
              <a:latin typeface="Calibri"/>
              <a:ea typeface="Calibri"/>
              <a:cs typeface="Calibri"/>
              <a:sym typeface="Calibri"/>
            </a:endParaRPr>
          </a:p>
        </p:txBody>
      </p:sp>
      <p:cxnSp>
        <p:nvCxnSpPr>
          <p:cNvPr id="644" name="Google Shape;644;p11"/>
          <p:cNvCxnSpPr/>
          <p:nvPr/>
        </p:nvCxnSpPr>
        <p:spPr>
          <a:xfrm rot="10800000">
            <a:off x="3505200" y="4572000"/>
            <a:ext cx="228600" cy="685800"/>
          </a:xfrm>
          <a:prstGeom prst="straightConnector1">
            <a:avLst/>
          </a:prstGeom>
          <a:noFill/>
          <a:ln w="9525" cap="flat" cmpd="sng">
            <a:solidFill>
              <a:srgbClr val="4A7DBA"/>
            </a:solidFill>
            <a:prstDash val="solid"/>
            <a:round/>
            <a:headEnd type="none" w="sm" len="sm"/>
            <a:tailEnd type="triangle" w="med" len="med"/>
          </a:ln>
        </p:spPr>
      </p:cxnSp>
      <p:cxnSp>
        <p:nvCxnSpPr>
          <p:cNvPr id="645" name="Google Shape;645;p11"/>
          <p:cNvCxnSpPr/>
          <p:nvPr/>
        </p:nvCxnSpPr>
        <p:spPr>
          <a:xfrm rot="10800000" flipH="1">
            <a:off x="2546243" y="4517424"/>
            <a:ext cx="501757" cy="740376"/>
          </a:xfrm>
          <a:prstGeom prst="straightConnector1">
            <a:avLst/>
          </a:prstGeom>
          <a:noFill/>
          <a:ln w="9525" cap="flat" cmpd="sng">
            <a:solidFill>
              <a:srgbClr val="4A7DBA"/>
            </a:solidFill>
            <a:prstDash val="solid"/>
            <a:round/>
            <a:headEnd type="none" w="sm" len="sm"/>
            <a:tailEnd type="triangle" w="med" len="med"/>
          </a:ln>
        </p:spPr>
      </p:cxnSp>
      <p:cxnSp>
        <p:nvCxnSpPr>
          <p:cNvPr id="646" name="Google Shape;646;p11"/>
          <p:cNvCxnSpPr/>
          <p:nvPr/>
        </p:nvCxnSpPr>
        <p:spPr>
          <a:xfrm rot="10800000">
            <a:off x="3733800" y="4572000"/>
            <a:ext cx="1641684" cy="838200"/>
          </a:xfrm>
          <a:prstGeom prst="straightConnector1">
            <a:avLst/>
          </a:prstGeom>
          <a:noFill/>
          <a:ln w="9525" cap="flat" cmpd="sng">
            <a:solidFill>
              <a:srgbClr val="4A7DBA"/>
            </a:solidFill>
            <a:prstDash val="solid"/>
            <a:round/>
            <a:headEnd type="none" w="sm" len="sm"/>
            <a:tailEnd type="triangle" w="med" len="med"/>
          </a:ln>
        </p:spPr>
      </p:cxnSp>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953640" y="2822760"/>
              <a:ext cx="4294080" cy="3569760"/>
            </p14:xfrm>
          </p:contentPart>
        </mc:Choice>
        <mc:Fallback xmlns="">
          <p:pic>
            <p:nvPicPr>
              <p:cNvPr id="2" name="Ink 1"/>
              <p:cNvPicPr/>
              <p:nvPr/>
            </p:nvPicPr>
            <p:blipFill>
              <a:blip r:embed="rId6"/>
              <a:stretch>
                <a:fillRect/>
              </a:stretch>
            </p:blipFill>
            <p:spPr>
              <a:xfrm>
                <a:off x="943200" y="2814480"/>
                <a:ext cx="4315320" cy="3591360"/>
              </a:xfrm>
              <a:prstGeom prst="rect">
                <a:avLst/>
              </a:prstGeom>
            </p:spPr>
          </p:pic>
        </mc:Fallback>
      </mc:AlternateContent>
    </p:spTree>
    <p:extLst>
      <p:ext uri="{BB962C8B-B14F-4D97-AF65-F5344CB8AC3E}">
        <p14:creationId xmlns:p14="http://schemas.microsoft.com/office/powerpoint/2010/main" val="32166726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2"/>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53" name="Google Shape;653;p12"/>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dirty="0"/>
              <a:t>Relational/Objec</a:t>
            </a:r>
            <a:r>
              <a:rPr lang="en-US" sz="1800" dirty="0">
                <a:solidFill>
                  <a:srgbClr val="7030A0"/>
                </a:solidFill>
              </a:rPr>
              <a:t>t</a:t>
            </a:r>
            <a:endParaRPr dirty="0"/>
          </a:p>
          <a:p>
            <a:pPr marL="342900" lvl="0" indent="-342900" algn="l" rtl="0">
              <a:lnSpc>
                <a:spcPct val="150000"/>
              </a:lnSpc>
              <a:spcBef>
                <a:spcPts val="360"/>
              </a:spcBef>
              <a:spcAft>
                <a:spcPts val="0"/>
              </a:spcAft>
              <a:buSzPts val="1800"/>
              <a:buFont typeface="Arial"/>
              <a:buChar char="•"/>
            </a:pPr>
            <a:r>
              <a:rPr lang="en-US" sz="1800" dirty="0"/>
              <a:t>Transactional Data</a:t>
            </a:r>
            <a:endParaRPr dirty="0"/>
          </a:p>
          <a:p>
            <a:pPr marL="342900" lvl="0" indent="-342900" algn="l" rtl="0">
              <a:lnSpc>
                <a:spcPct val="150000"/>
              </a:lnSpc>
              <a:spcBef>
                <a:spcPts val="360"/>
              </a:spcBef>
              <a:spcAft>
                <a:spcPts val="0"/>
              </a:spcAft>
              <a:buSzPts val="1800"/>
              <a:buFont typeface="Arial"/>
              <a:buChar char="•"/>
            </a:pPr>
            <a:r>
              <a:rPr lang="en-US" sz="1800" dirty="0"/>
              <a:t>Document Data</a:t>
            </a:r>
            <a:endParaRPr sz="1800" dirty="0"/>
          </a:p>
          <a:p>
            <a:pPr marL="342900" lvl="0" indent="-342900" algn="l" rtl="0">
              <a:lnSpc>
                <a:spcPct val="150000"/>
              </a:lnSpc>
              <a:spcBef>
                <a:spcPts val="360"/>
              </a:spcBef>
              <a:spcAft>
                <a:spcPts val="0"/>
              </a:spcAft>
              <a:buSzPts val="1800"/>
              <a:buFont typeface="Arial"/>
              <a:buChar char="•"/>
            </a:pPr>
            <a:r>
              <a:rPr lang="en-US" sz="1800" dirty="0"/>
              <a:t>Web &amp; Social Network Data</a:t>
            </a:r>
            <a:endParaRPr dirty="0"/>
          </a:p>
          <a:p>
            <a:pPr marL="342900" lvl="0" indent="-342900" algn="l" rtl="0">
              <a:lnSpc>
                <a:spcPct val="150000"/>
              </a:lnSpc>
              <a:spcBef>
                <a:spcPts val="360"/>
              </a:spcBef>
              <a:spcAft>
                <a:spcPts val="0"/>
              </a:spcAft>
              <a:buSzPts val="1800"/>
              <a:buFont typeface="Arial"/>
              <a:buChar char="•"/>
            </a:pPr>
            <a:r>
              <a:rPr lang="en-US" sz="1800" dirty="0">
                <a:solidFill>
                  <a:srgbClr val="7030A0"/>
                </a:solidFill>
              </a:rPr>
              <a:t>Spatial Data</a:t>
            </a:r>
            <a:endParaRPr sz="1800" dirty="0">
              <a:solidFill>
                <a:srgbClr val="7030A0"/>
              </a:solidFill>
            </a:endParaRPr>
          </a:p>
          <a:p>
            <a:pPr marL="342900" lvl="0" indent="-342900" algn="l" rtl="0">
              <a:lnSpc>
                <a:spcPct val="150000"/>
              </a:lnSpc>
              <a:spcBef>
                <a:spcPts val="360"/>
              </a:spcBef>
              <a:spcAft>
                <a:spcPts val="0"/>
              </a:spcAft>
              <a:buSzPts val="1800"/>
              <a:buFont typeface="Arial"/>
              <a:buChar char="•"/>
            </a:pPr>
            <a:r>
              <a:rPr lang="en-US" sz="1800" dirty="0"/>
              <a:t>Time Series</a:t>
            </a:r>
            <a:endParaRPr dirty="0"/>
          </a:p>
          <a:p>
            <a:pPr marL="342900" lvl="0" indent="-342900" algn="l" rtl="0">
              <a:lnSpc>
                <a:spcPct val="150000"/>
              </a:lnSpc>
              <a:spcBef>
                <a:spcPts val="360"/>
              </a:spcBef>
              <a:spcAft>
                <a:spcPts val="0"/>
              </a:spcAft>
              <a:buSzPts val="1800"/>
              <a:buFont typeface="Arial"/>
              <a:buChar char="•"/>
            </a:pPr>
            <a:r>
              <a:rPr lang="en-US" sz="1800" dirty="0"/>
              <a:t>Sequence Data</a:t>
            </a:r>
            <a:endParaRPr sz="1800" dirty="0"/>
          </a:p>
          <a:p>
            <a:pPr marL="342900" lvl="0" indent="-228600" algn="l" rtl="0">
              <a:lnSpc>
                <a:spcPct val="150000"/>
              </a:lnSpc>
              <a:spcBef>
                <a:spcPts val="360"/>
              </a:spcBef>
              <a:spcAft>
                <a:spcPts val="0"/>
              </a:spcAft>
              <a:buSzPts val="1800"/>
              <a:buFont typeface="Arial"/>
              <a:buNone/>
            </a:pPr>
            <a:endParaRPr sz="1800" dirty="0"/>
          </a:p>
          <a:p>
            <a:pPr marL="342900" lvl="0" indent="-228600" algn="l" rtl="0">
              <a:lnSpc>
                <a:spcPct val="150000"/>
              </a:lnSpc>
              <a:spcBef>
                <a:spcPts val="360"/>
              </a:spcBef>
              <a:spcAft>
                <a:spcPts val="0"/>
              </a:spcAft>
              <a:buSzPts val="1800"/>
              <a:buFont typeface="Arial"/>
              <a:buNone/>
            </a:pPr>
            <a:endParaRPr sz="1800" dirty="0"/>
          </a:p>
        </p:txBody>
      </p:sp>
      <p:pic>
        <p:nvPicPr>
          <p:cNvPr id="654" name="Google Shape;654;p12"/>
          <p:cNvPicPr preferRelativeResize="0"/>
          <p:nvPr/>
        </p:nvPicPr>
        <p:blipFill rotWithShape="1">
          <a:blip r:embed="rId3">
            <a:alphaModFix/>
          </a:blip>
          <a:srcRect/>
          <a:stretch/>
        </p:blipFill>
        <p:spPr>
          <a:xfrm>
            <a:off x="2499357" y="4602163"/>
            <a:ext cx="6644643" cy="15240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834560" y="3638520"/>
              <a:ext cx="7195680" cy="1648440"/>
            </p14:xfrm>
          </p:contentPart>
        </mc:Choice>
        <mc:Fallback xmlns="">
          <p:pic>
            <p:nvPicPr>
              <p:cNvPr id="3" name="Ink 2"/>
              <p:cNvPicPr/>
              <p:nvPr/>
            </p:nvPicPr>
            <p:blipFill>
              <a:blip r:embed="rId5"/>
              <a:stretch>
                <a:fillRect/>
              </a:stretch>
            </p:blipFill>
            <p:spPr>
              <a:xfrm>
                <a:off x="1824120" y="3631320"/>
                <a:ext cx="7220520" cy="1668960"/>
              </a:xfrm>
              <a:prstGeom prst="rect">
                <a:avLst/>
              </a:prstGeom>
            </p:spPr>
          </p:pic>
        </mc:Fallback>
      </mc:AlternateContent>
    </p:spTree>
    <p:extLst>
      <p:ext uri="{BB962C8B-B14F-4D97-AF65-F5344CB8AC3E}">
        <p14:creationId xmlns:p14="http://schemas.microsoft.com/office/powerpoint/2010/main" val="41749984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1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Data Types</a:t>
            </a:r>
            <a:endParaRPr sz="2400"/>
          </a:p>
        </p:txBody>
      </p:sp>
      <p:sp>
        <p:nvSpPr>
          <p:cNvPr id="661" name="Google Shape;661;p13"/>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a:t>Relational/Objec</a:t>
            </a:r>
            <a:r>
              <a:rPr lang="en-US" sz="1800">
                <a:solidFill>
                  <a:srgbClr val="7030A0"/>
                </a:solidFill>
              </a:rPr>
              <a:t>t</a:t>
            </a:r>
            <a:endParaRPr/>
          </a:p>
          <a:p>
            <a:pPr marL="342900" lvl="0" indent="-342900" algn="l" rtl="0">
              <a:lnSpc>
                <a:spcPct val="150000"/>
              </a:lnSpc>
              <a:spcBef>
                <a:spcPts val="360"/>
              </a:spcBef>
              <a:spcAft>
                <a:spcPts val="0"/>
              </a:spcAft>
              <a:buSzPts val="1800"/>
              <a:buFont typeface="Arial"/>
              <a:buChar char="•"/>
            </a:pPr>
            <a:r>
              <a:rPr lang="en-US" sz="1800"/>
              <a:t>Transactional Data</a:t>
            </a:r>
            <a:endParaRPr/>
          </a:p>
          <a:p>
            <a:pPr marL="342900" lvl="0" indent="-342900" algn="l" rtl="0">
              <a:lnSpc>
                <a:spcPct val="150000"/>
              </a:lnSpc>
              <a:spcBef>
                <a:spcPts val="360"/>
              </a:spcBef>
              <a:spcAft>
                <a:spcPts val="0"/>
              </a:spcAft>
              <a:buSzPts val="1800"/>
              <a:buFont typeface="Arial"/>
              <a:buChar char="•"/>
            </a:pPr>
            <a:r>
              <a:rPr lang="en-US" sz="1800"/>
              <a:t>Document Data</a:t>
            </a:r>
            <a:endParaRPr sz="1800"/>
          </a:p>
          <a:p>
            <a:pPr marL="342900" lvl="0" indent="-342900" algn="l" rtl="0">
              <a:lnSpc>
                <a:spcPct val="150000"/>
              </a:lnSpc>
              <a:spcBef>
                <a:spcPts val="360"/>
              </a:spcBef>
              <a:spcAft>
                <a:spcPts val="0"/>
              </a:spcAft>
              <a:buSzPts val="1800"/>
              <a:buFont typeface="Arial"/>
              <a:buChar char="•"/>
            </a:pPr>
            <a:r>
              <a:rPr lang="en-US" sz="1800"/>
              <a:t>Web &amp; Social Network Data</a:t>
            </a:r>
            <a:endParaRPr/>
          </a:p>
          <a:p>
            <a:pPr marL="342900" lvl="0" indent="-342900" algn="l" rtl="0">
              <a:lnSpc>
                <a:spcPct val="150000"/>
              </a:lnSpc>
              <a:spcBef>
                <a:spcPts val="360"/>
              </a:spcBef>
              <a:spcAft>
                <a:spcPts val="0"/>
              </a:spcAft>
              <a:buSzPts val="1800"/>
              <a:buFont typeface="Arial"/>
              <a:buChar char="•"/>
            </a:pPr>
            <a:r>
              <a:rPr lang="en-US" sz="1800"/>
              <a:t>Spatial Data</a:t>
            </a:r>
            <a:endParaRPr sz="1800"/>
          </a:p>
          <a:p>
            <a:pPr marL="342900" lvl="0" indent="-342900" algn="l" rtl="0">
              <a:lnSpc>
                <a:spcPct val="150000"/>
              </a:lnSpc>
              <a:spcBef>
                <a:spcPts val="360"/>
              </a:spcBef>
              <a:spcAft>
                <a:spcPts val="0"/>
              </a:spcAft>
              <a:buSzPts val="1800"/>
              <a:buFont typeface="Arial"/>
              <a:buChar char="•"/>
            </a:pPr>
            <a:r>
              <a:rPr lang="en-US" sz="1800">
                <a:solidFill>
                  <a:srgbClr val="7030A0"/>
                </a:solidFill>
              </a:rPr>
              <a:t>Time Series</a:t>
            </a:r>
            <a:endParaRPr/>
          </a:p>
          <a:p>
            <a:pPr marL="342900" lvl="0" indent="-342900" algn="l" rtl="0">
              <a:lnSpc>
                <a:spcPct val="150000"/>
              </a:lnSpc>
              <a:spcBef>
                <a:spcPts val="360"/>
              </a:spcBef>
              <a:spcAft>
                <a:spcPts val="0"/>
              </a:spcAft>
              <a:buSzPts val="1800"/>
              <a:buFont typeface="Arial"/>
              <a:buChar char="•"/>
            </a:pPr>
            <a:r>
              <a:rPr lang="en-US" sz="1800"/>
              <a:t>Sequence Data</a:t>
            </a:r>
            <a:endParaRPr sz="1800"/>
          </a:p>
          <a:p>
            <a:pPr marL="342900" lvl="0" indent="-228600" algn="l" rtl="0">
              <a:lnSpc>
                <a:spcPct val="150000"/>
              </a:lnSpc>
              <a:spcBef>
                <a:spcPts val="360"/>
              </a:spcBef>
              <a:spcAft>
                <a:spcPts val="0"/>
              </a:spcAft>
              <a:buSzPts val="1800"/>
              <a:buFont typeface="Arial"/>
              <a:buNone/>
            </a:pPr>
            <a:endParaRPr sz="1800"/>
          </a:p>
          <a:p>
            <a:pPr marL="342900" lvl="0" indent="-228600" algn="l" rtl="0">
              <a:lnSpc>
                <a:spcPct val="150000"/>
              </a:lnSpc>
              <a:spcBef>
                <a:spcPts val="360"/>
              </a:spcBef>
              <a:spcAft>
                <a:spcPts val="0"/>
              </a:spcAft>
              <a:buSzPts val="1800"/>
              <a:buFont typeface="Arial"/>
              <a:buNone/>
            </a:pPr>
            <a:endParaRPr sz="1800"/>
          </a:p>
        </p:txBody>
      </p:sp>
      <p:pic>
        <p:nvPicPr>
          <p:cNvPr id="662" name="Google Shape;662;p13"/>
          <p:cNvPicPr preferRelativeResize="0"/>
          <p:nvPr/>
        </p:nvPicPr>
        <p:blipFill rotWithShape="1">
          <a:blip r:embed="rId3">
            <a:alphaModFix/>
          </a:blip>
          <a:srcRect/>
          <a:stretch/>
        </p:blipFill>
        <p:spPr>
          <a:xfrm>
            <a:off x="5102107" y="1447800"/>
            <a:ext cx="4041893" cy="4932332"/>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4643280" y="4525560"/>
              <a:ext cx="492120" cy="1890720"/>
            </p14:xfrm>
          </p:contentPart>
        </mc:Choice>
        <mc:Fallback xmlns="">
          <p:pic>
            <p:nvPicPr>
              <p:cNvPr id="3" name="Ink 2"/>
              <p:cNvPicPr/>
              <p:nvPr/>
            </p:nvPicPr>
            <p:blipFill>
              <a:blip r:embed="rId5"/>
              <a:stretch>
                <a:fillRect/>
              </a:stretch>
            </p:blipFill>
            <p:spPr>
              <a:xfrm>
                <a:off x="4635000" y="4518360"/>
                <a:ext cx="509040" cy="1909440"/>
              </a:xfrm>
              <a:prstGeom prst="rect">
                <a:avLst/>
              </a:prstGeom>
            </p:spPr>
          </p:pic>
        </mc:Fallback>
      </mc:AlternateContent>
    </p:spTree>
    <p:extLst>
      <p:ext uri="{BB962C8B-B14F-4D97-AF65-F5344CB8AC3E}">
        <p14:creationId xmlns:p14="http://schemas.microsoft.com/office/powerpoint/2010/main" val="5329906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4"/>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dirty="0"/>
              <a:t>Data Types</a:t>
            </a:r>
            <a:endParaRPr sz="2400" dirty="0"/>
          </a:p>
        </p:txBody>
      </p:sp>
      <p:sp>
        <p:nvSpPr>
          <p:cNvPr id="669" name="Google Shape;669;p14"/>
          <p:cNvSpPr txBox="1">
            <a:spLocks noGrp="1"/>
          </p:cNvSpPr>
          <p:nvPr>
            <p:ph type="body" idx="1"/>
          </p:nvPr>
        </p:nvSpPr>
        <p:spPr>
          <a:xfrm>
            <a:off x="304800" y="1447800"/>
            <a:ext cx="6629400" cy="4525963"/>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SzPts val="1800"/>
              <a:buFont typeface="Arial"/>
              <a:buChar char="•"/>
            </a:pPr>
            <a:r>
              <a:rPr lang="en-US" sz="1800" dirty="0"/>
              <a:t>Relational/Objec</a:t>
            </a:r>
            <a:r>
              <a:rPr lang="en-US" sz="1800" dirty="0">
                <a:solidFill>
                  <a:srgbClr val="7030A0"/>
                </a:solidFill>
              </a:rPr>
              <a:t>t</a:t>
            </a:r>
            <a:endParaRPr dirty="0"/>
          </a:p>
          <a:p>
            <a:pPr marL="342900" lvl="0" indent="-342900" algn="l" rtl="0">
              <a:lnSpc>
                <a:spcPct val="150000"/>
              </a:lnSpc>
              <a:spcBef>
                <a:spcPts val="360"/>
              </a:spcBef>
              <a:spcAft>
                <a:spcPts val="0"/>
              </a:spcAft>
              <a:buSzPts val="1800"/>
              <a:buFont typeface="Arial"/>
              <a:buChar char="•"/>
            </a:pPr>
            <a:r>
              <a:rPr lang="en-US" sz="1800" dirty="0"/>
              <a:t>Transactional Data</a:t>
            </a:r>
            <a:endParaRPr dirty="0"/>
          </a:p>
          <a:p>
            <a:pPr marL="342900" lvl="0" indent="-342900" algn="l" rtl="0">
              <a:lnSpc>
                <a:spcPct val="150000"/>
              </a:lnSpc>
              <a:spcBef>
                <a:spcPts val="360"/>
              </a:spcBef>
              <a:spcAft>
                <a:spcPts val="0"/>
              </a:spcAft>
              <a:buSzPts val="1800"/>
              <a:buFont typeface="Arial"/>
              <a:buChar char="•"/>
            </a:pPr>
            <a:r>
              <a:rPr lang="en-US" sz="1800" dirty="0"/>
              <a:t>Document Data</a:t>
            </a:r>
            <a:endParaRPr sz="1800" dirty="0"/>
          </a:p>
          <a:p>
            <a:pPr marL="342900" lvl="0" indent="-342900" algn="l" rtl="0">
              <a:lnSpc>
                <a:spcPct val="150000"/>
              </a:lnSpc>
              <a:spcBef>
                <a:spcPts val="360"/>
              </a:spcBef>
              <a:spcAft>
                <a:spcPts val="0"/>
              </a:spcAft>
              <a:buSzPts val="1800"/>
              <a:buFont typeface="Arial"/>
              <a:buChar char="•"/>
            </a:pPr>
            <a:r>
              <a:rPr lang="en-US" sz="1800" dirty="0"/>
              <a:t>Web &amp; Social Network Data</a:t>
            </a:r>
            <a:endParaRPr dirty="0"/>
          </a:p>
          <a:p>
            <a:pPr marL="342900" lvl="0" indent="-342900" algn="l" rtl="0">
              <a:lnSpc>
                <a:spcPct val="150000"/>
              </a:lnSpc>
              <a:spcBef>
                <a:spcPts val="360"/>
              </a:spcBef>
              <a:spcAft>
                <a:spcPts val="0"/>
              </a:spcAft>
              <a:buSzPts val="1800"/>
              <a:buFont typeface="Arial"/>
              <a:buChar char="•"/>
            </a:pPr>
            <a:r>
              <a:rPr lang="en-US" sz="1800" dirty="0"/>
              <a:t>Spatial Data</a:t>
            </a:r>
            <a:endParaRPr sz="1800" dirty="0"/>
          </a:p>
          <a:p>
            <a:pPr marL="342900" lvl="0" indent="-342900" algn="l" rtl="0">
              <a:lnSpc>
                <a:spcPct val="150000"/>
              </a:lnSpc>
              <a:spcBef>
                <a:spcPts val="360"/>
              </a:spcBef>
              <a:spcAft>
                <a:spcPts val="0"/>
              </a:spcAft>
              <a:buSzPts val="1800"/>
              <a:buFont typeface="Arial"/>
              <a:buChar char="•"/>
            </a:pPr>
            <a:r>
              <a:rPr lang="en-US" sz="1800" dirty="0"/>
              <a:t>Time Series</a:t>
            </a:r>
            <a:endParaRPr dirty="0"/>
          </a:p>
          <a:p>
            <a:pPr marL="342900" lvl="0" indent="-342900" algn="l" rtl="0">
              <a:lnSpc>
                <a:spcPct val="150000"/>
              </a:lnSpc>
              <a:spcBef>
                <a:spcPts val="360"/>
              </a:spcBef>
              <a:spcAft>
                <a:spcPts val="0"/>
              </a:spcAft>
              <a:buSzPts val="1800"/>
              <a:buFont typeface="Arial"/>
              <a:buChar char="•"/>
            </a:pPr>
            <a:r>
              <a:rPr lang="en-US" sz="1800" dirty="0">
                <a:solidFill>
                  <a:srgbClr val="7030A0"/>
                </a:solidFill>
              </a:rPr>
              <a:t>Sequence Data</a:t>
            </a:r>
            <a:endParaRPr sz="1800" dirty="0">
              <a:solidFill>
                <a:srgbClr val="7030A0"/>
              </a:solidFill>
            </a:endParaRPr>
          </a:p>
          <a:p>
            <a:pPr marL="342900" lvl="0" indent="-228600" algn="l" rtl="0">
              <a:lnSpc>
                <a:spcPct val="150000"/>
              </a:lnSpc>
              <a:spcBef>
                <a:spcPts val="360"/>
              </a:spcBef>
              <a:spcAft>
                <a:spcPts val="0"/>
              </a:spcAft>
              <a:buSzPts val="1800"/>
              <a:buFont typeface="Arial"/>
              <a:buNone/>
            </a:pPr>
            <a:endParaRPr sz="1800" dirty="0"/>
          </a:p>
          <a:p>
            <a:pPr marL="342900" lvl="0" indent="-228600" algn="l" rtl="0">
              <a:lnSpc>
                <a:spcPct val="150000"/>
              </a:lnSpc>
              <a:spcBef>
                <a:spcPts val="360"/>
              </a:spcBef>
              <a:spcAft>
                <a:spcPts val="0"/>
              </a:spcAft>
              <a:buSzPts val="1800"/>
              <a:buFont typeface="Arial"/>
              <a:buNone/>
            </a:pPr>
            <a:endParaRPr sz="1800" dirty="0"/>
          </a:p>
        </p:txBody>
      </p:sp>
      <p:pic>
        <p:nvPicPr>
          <p:cNvPr id="670" name="Google Shape;670;p14"/>
          <p:cNvPicPr preferRelativeResize="0"/>
          <p:nvPr/>
        </p:nvPicPr>
        <p:blipFill rotWithShape="1">
          <a:blip r:embed="rId3">
            <a:alphaModFix/>
          </a:blip>
          <a:srcRect/>
          <a:stretch/>
        </p:blipFill>
        <p:spPr>
          <a:xfrm>
            <a:off x="3619500" y="3810000"/>
            <a:ext cx="5524500" cy="2688679"/>
          </a:xfrm>
          <a:prstGeom prst="rect">
            <a:avLst/>
          </a:prstGeom>
          <a:noFill/>
          <a:ln>
            <a:noFill/>
          </a:ln>
        </p:spPr>
      </p:pic>
    </p:spTree>
    <p:extLst>
      <p:ext uri="{BB962C8B-B14F-4D97-AF65-F5344CB8AC3E}">
        <p14:creationId xmlns:p14="http://schemas.microsoft.com/office/powerpoint/2010/main" val="637013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2"/>
          <p:cNvSpPr txBox="1">
            <a:spLocks noGrp="1"/>
          </p:cNvSpPr>
          <p:nvPr>
            <p:ph type="title" idx="4294967295"/>
          </p:nvPr>
        </p:nvSpPr>
        <p:spPr>
          <a:xfrm>
            <a:off x="173059" y="429320"/>
            <a:ext cx="7926388" cy="461665"/>
          </a:xfrm>
          <a:prstGeom prst="rect">
            <a:avLst/>
          </a:prstGeom>
          <a:noFill/>
          <a:ln>
            <a:noFill/>
          </a:ln>
        </p:spPr>
        <p:txBody>
          <a:bodyPr spcFirstLastPara="1" wrap="square" lIns="91425" tIns="45700" rIns="91425" bIns="45700" anchor="ctr" anchorCtr="0">
            <a:spAutoFit/>
          </a:bodyPr>
          <a:lstStyle/>
          <a:p>
            <a:pPr marL="0" lvl="0" indent="0" algn="l" rtl="0">
              <a:spcBef>
                <a:spcPts val="0"/>
              </a:spcBef>
              <a:spcAft>
                <a:spcPts val="0"/>
              </a:spcAft>
              <a:buNone/>
            </a:pPr>
            <a:r>
              <a:rPr lang="en-US" sz="2400"/>
              <a:t>Machine Learning</a:t>
            </a:r>
            <a:endParaRPr sz="2400"/>
          </a:p>
        </p:txBody>
      </p:sp>
      <p:sp>
        <p:nvSpPr>
          <p:cNvPr id="517" name="Google Shape;517;p2"/>
          <p:cNvSpPr txBox="1"/>
          <p:nvPr/>
        </p:nvSpPr>
        <p:spPr>
          <a:xfrm>
            <a:off x="372177" y="2447300"/>
            <a:ext cx="8642400" cy="4194900"/>
          </a:xfrm>
          <a:prstGeom prst="rect">
            <a:avLst/>
          </a:prstGeom>
          <a:noFill/>
          <a:ln>
            <a:noFill/>
          </a:ln>
        </p:spPr>
        <p:txBody>
          <a:bodyPr spcFirstLastPara="1" wrap="square" lIns="0" tIns="32775" rIns="0" bIns="0" anchor="t" anchorCtr="0">
            <a:spAutoFit/>
          </a:bodyPr>
          <a:lstStyle/>
          <a:p>
            <a:pPr marL="133281" marR="39100" lvl="0" indent="-125292"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Tahoma"/>
                <a:ea typeface="Tahoma"/>
                <a:cs typeface="Tahoma"/>
                <a:sym typeface="Tahoma"/>
              </a:rPr>
              <a:t>These content of modules &amp; context under topics are prepared by the course owner instructor Dr.Sugata, instructors Rajavadhana , lab material by Dr.Pankaj with grateful acknowledgement to many others who made their course materials freely available online.</a:t>
            </a:r>
            <a:endParaRPr sz="1600" b="0" i="0" u="none" strike="noStrike" cap="none">
              <a:solidFill>
                <a:schemeClr val="dk1"/>
              </a:solidFill>
              <a:latin typeface="Tahoma"/>
              <a:ea typeface="Tahoma"/>
              <a:cs typeface="Tahoma"/>
              <a:sym typeface="Tahoma"/>
            </a:endParaRPr>
          </a:p>
          <a:p>
            <a:pPr marL="133281" marR="39100" lvl="0" indent="-125292" algn="l" rtl="0">
              <a:lnSpc>
                <a:spcPct val="150000"/>
              </a:lnSpc>
              <a:spcBef>
                <a:spcPts val="259"/>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The content for these slides has been obtained from books and various other  source on the Internet</a:t>
            </a:r>
            <a:endParaRPr sz="1600" b="0" i="0" u="none" strike="noStrike" cap="none">
              <a:solidFill>
                <a:schemeClr val="dk1"/>
              </a:solidFill>
              <a:latin typeface="Arial"/>
              <a:ea typeface="Arial"/>
              <a:cs typeface="Arial"/>
              <a:sym typeface="Arial"/>
            </a:endParaRPr>
          </a:p>
          <a:p>
            <a:pPr marL="133281" marR="0" lvl="0" indent="-125292" algn="l" rtl="0">
              <a:lnSpc>
                <a:spcPct val="150000"/>
              </a:lnSpc>
              <a:spcBef>
                <a:spcPts val="344"/>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We here by acknowledge all the contributors for their material and inputs.</a:t>
            </a:r>
            <a:endParaRPr sz="1600" b="0" i="0" u="none" strike="noStrike" cap="none">
              <a:solidFill>
                <a:schemeClr val="dk1"/>
              </a:solidFill>
              <a:latin typeface="Arial"/>
              <a:ea typeface="Arial"/>
              <a:cs typeface="Arial"/>
              <a:sym typeface="Arial"/>
            </a:endParaRPr>
          </a:p>
          <a:p>
            <a:pPr marL="133281" marR="0" lvl="0" indent="-125291" algn="l" rtl="0">
              <a:lnSpc>
                <a:spcPct val="150000"/>
              </a:lnSpc>
              <a:spcBef>
                <a:spcPts val="374"/>
              </a:spcBef>
              <a:spcAft>
                <a:spcPts val="0"/>
              </a:spcAft>
              <a:buClr>
                <a:schemeClr val="dk1"/>
              </a:buClr>
              <a:buSzPts val="1600"/>
              <a:buFont typeface="Arial"/>
              <a:buChar char="•"/>
            </a:pPr>
            <a:r>
              <a:rPr lang="en-US" sz="1600" b="0" i="0" u="none" strike="noStrike" cap="none">
                <a:solidFill>
                  <a:schemeClr val="dk1"/>
                </a:solidFill>
                <a:latin typeface="Arial"/>
                <a:ea typeface="Arial"/>
                <a:cs typeface="Arial"/>
                <a:sym typeface="Arial"/>
              </a:rPr>
              <a:t>We have provided source information wherever necessary</a:t>
            </a:r>
            <a:endParaRPr sz="1600">
              <a:solidFill>
                <a:schemeClr val="dk1"/>
              </a:solidFill>
            </a:endParaRPr>
          </a:p>
          <a:p>
            <a:pPr marL="133281" marR="0" lvl="0" indent="-125291" algn="l" rtl="0">
              <a:lnSpc>
                <a:spcPct val="150000"/>
              </a:lnSpc>
              <a:spcBef>
                <a:spcPts val="374"/>
              </a:spcBef>
              <a:spcAft>
                <a:spcPts val="0"/>
              </a:spcAft>
              <a:buClr>
                <a:schemeClr val="dk1"/>
              </a:buClr>
              <a:buSzPts val="1600"/>
              <a:buFont typeface="Arial"/>
              <a:buChar char="•"/>
            </a:pPr>
            <a:r>
              <a:rPr lang="en-US" sz="1600" b="0" i="0" u="none" strike="noStrike" cap="none">
                <a:solidFill>
                  <a:srgbClr val="FF0000"/>
                </a:solidFill>
                <a:latin typeface="Tahoma"/>
                <a:ea typeface="Tahoma"/>
                <a:cs typeface="Tahoma"/>
                <a:sym typeface="Tahoma"/>
              </a:rPr>
              <a:t>Students are requested to refer to the textbook w.r.t detailed content of </a:t>
            </a:r>
            <a:r>
              <a:rPr lang="en-US" sz="1600">
                <a:solidFill>
                  <a:srgbClr val="FF0000"/>
                </a:solidFill>
                <a:latin typeface="Tahoma"/>
                <a:ea typeface="Tahoma"/>
                <a:cs typeface="Tahoma"/>
                <a:sym typeface="Tahoma"/>
              </a:rPr>
              <a:t>the </a:t>
            </a:r>
            <a:r>
              <a:rPr lang="en-US" sz="1600" b="0" i="0" u="none" strike="noStrike" cap="none">
                <a:solidFill>
                  <a:srgbClr val="FF0000"/>
                </a:solidFill>
                <a:latin typeface="Tahoma"/>
                <a:ea typeface="Tahoma"/>
                <a:cs typeface="Tahoma"/>
                <a:sym typeface="Tahoma"/>
              </a:rPr>
              <a:t>presentation deck shared over canvas</a:t>
            </a:r>
            <a:endParaRPr sz="1600">
              <a:solidFill>
                <a:srgbClr val="FF0000"/>
              </a:solidFill>
              <a:latin typeface="Tahoma"/>
              <a:ea typeface="Tahoma"/>
              <a:cs typeface="Tahoma"/>
              <a:sym typeface="Tahoma"/>
            </a:endParaRPr>
          </a:p>
          <a:p>
            <a:pPr marL="133281" marR="0" lvl="0" indent="-125291" algn="l" rtl="0">
              <a:lnSpc>
                <a:spcPct val="150000"/>
              </a:lnSpc>
              <a:spcBef>
                <a:spcPts val="374"/>
              </a:spcBef>
              <a:spcAft>
                <a:spcPts val="0"/>
              </a:spcAft>
              <a:buClr>
                <a:schemeClr val="dk1"/>
              </a:buClr>
              <a:buSzPts val="1600"/>
              <a:buFont typeface="Arial"/>
              <a:buChar char="•"/>
            </a:pPr>
            <a:r>
              <a:rPr lang="en-US" sz="1600">
                <a:solidFill>
                  <a:srgbClr val="FF0000"/>
                </a:solidFill>
              </a:rPr>
              <a:t>We have reduced the slides from canvas and modified the content flow to suit the requirements of the course and for ease of class presentation</a:t>
            </a:r>
            <a:endParaRPr sz="1600">
              <a:solidFill>
                <a:srgbClr val="FF0000"/>
              </a:solidFill>
              <a:latin typeface="Tahoma"/>
              <a:ea typeface="Tahoma"/>
              <a:cs typeface="Tahoma"/>
              <a:sym typeface="Tahoma"/>
            </a:endParaRPr>
          </a:p>
        </p:txBody>
      </p:sp>
      <p:sp>
        <p:nvSpPr>
          <p:cNvPr id="518" name="Google Shape;518;p2"/>
          <p:cNvSpPr txBox="1"/>
          <p:nvPr/>
        </p:nvSpPr>
        <p:spPr>
          <a:xfrm>
            <a:off x="2180794" y="1041077"/>
            <a:ext cx="5698800" cy="287100"/>
          </a:xfrm>
          <a:prstGeom prst="rect">
            <a:avLst/>
          </a:prstGeom>
          <a:noFill/>
          <a:ln>
            <a:noFill/>
          </a:ln>
        </p:spPr>
        <p:txBody>
          <a:bodyPr spcFirstLastPara="1" wrap="square" lIns="0" tIns="10075" rIns="0" bIns="0" anchor="t" anchorCtr="0">
            <a:spAutoFit/>
          </a:bodyPr>
          <a:lstStyle/>
          <a:p>
            <a:pPr marL="8408" marR="0" lvl="0" indent="0" algn="l" rtl="0">
              <a:spcBef>
                <a:spcPts val="0"/>
              </a:spcBef>
              <a:spcAft>
                <a:spcPts val="0"/>
              </a:spcAft>
              <a:buNone/>
            </a:pPr>
            <a:r>
              <a:rPr lang="en-US" sz="1800" b="0" i="0" u="none" strike="noStrike" cap="none">
                <a:solidFill>
                  <a:srgbClr val="1C1572"/>
                </a:solidFill>
                <a:latin typeface="Arial"/>
                <a:ea typeface="Arial"/>
                <a:cs typeface="Arial"/>
                <a:sym typeface="Arial"/>
              </a:rPr>
              <a:t>Disclaimer and Acknowledgement</a:t>
            </a:r>
            <a:endParaRPr sz="1800" b="0" i="0" u="none" strike="noStrike" cap="none">
              <a:solidFill>
                <a:schemeClr val="dk1"/>
              </a:solidFill>
              <a:latin typeface="Arial"/>
              <a:ea typeface="Arial"/>
              <a:cs typeface="Arial"/>
              <a:sym typeface="Arial"/>
            </a:endParaRPr>
          </a:p>
        </p:txBody>
      </p:sp>
      <p:pic>
        <p:nvPicPr>
          <p:cNvPr id="519" name="Google Shape;519;p2"/>
          <p:cNvPicPr preferRelativeResize="0"/>
          <p:nvPr/>
        </p:nvPicPr>
        <p:blipFill rotWithShape="1">
          <a:blip r:embed="rId3">
            <a:alphaModFix/>
          </a:blip>
          <a:srcRect/>
          <a:stretch/>
        </p:blipFill>
        <p:spPr>
          <a:xfrm>
            <a:off x="3686826" y="1328176"/>
            <a:ext cx="1087204" cy="118863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5"/>
          <p:cNvSpPr txBox="1">
            <a:spLocks noGrp="1"/>
          </p:cNvSpPr>
          <p:nvPr>
            <p:ph type="body" idx="1"/>
          </p:nvPr>
        </p:nvSpPr>
        <p:spPr>
          <a:xfrm>
            <a:off x="304800" y="1493837"/>
            <a:ext cx="8229600" cy="45261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800"/>
              <a:buNone/>
            </a:pPr>
            <a:r>
              <a:rPr lang="en-US" sz="1800" dirty="0"/>
              <a:t>A bank wishes to analyze its customer base for targeted marketing and needs to segment the customers based on its account information with its branch. Post analysis it might be interested to target potential customers of high income level possessing Titanium card types</a:t>
            </a:r>
            <a:r>
              <a:rPr lang="en-US" sz="1800" dirty="0" smtClean="0"/>
              <a:t>.</a:t>
            </a:r>
          </a:p>
          <a:p>
            <a:pPr marL="0" lvl="0" indent="0" algn="l" rtl="0">
              <a:lnSpc>
                <a:spcPct val="100000"/>
              </a:lnSpc>
              <a:spcBef>
                <a:spcPts val="360"/>
              </a:spcBef>
              <a:spcAft>
                <a:spcPts val="0"/>
              </a:spcAft>
              <a:buSzPts val="1800"/>
              <a:buNone/>
            </a:pPr>
            <a:endParaRPr sz="1800" dirty="0"/>
          </a:p>
          <a:p>
            <a:pPr marL="342900" lvl="0" indent="-228600" algn="l" rtl="0">
              <a:lnSpc>
                <a:spcPct val="100000"/>
              </a:lnSpc>
              <a:spcBef>
                <a:spcPts val="360"/>
              </a:spcBef>
              <a:spcAft>
                <a:spcPts val="0"/>
              </a:spcAft>
              <a:buSzPts val="1800"/>
              <a:buFont typeface="Arial"/>
              <a:buNone/>
            </a:pPr>
            <a:endParaRPr sz="1800" dirty="0"/>
          </a:p>
          <a:p>
            <a:pPr marL="342900" lvl="0" indent="-228600" algn="l" rtl="0">
              <a:lnSpc>
                <a:spcPct val="100000"/>
              </a:lnSpc>
              <a:spcBef>
                <a:spcPts val="360"/>
              </a:spcBef>
              <a:spcAft>
                <a:spcPts val="0"/>
              </a:spcAft>
              <a:buSzPts val="1800"/>
              <a:buFont typeface="Arial"/>
              <a:buNone/>
            </a:pPr>
            <a:endParaRPr sz="1800" dirty="0"/>
          </a:p>
          <a:p>
            <a:pPr marL="342900" lvl="0" indent="-228600" algn="l" rtl="0">
              <a:lnSpc>
                <a:spcPct val="100000"/>
              </a:lnSpc>
              <a:spcBef>
                <a:spcPts val="360"/>
              </a:spcBef>
              <a:spcAft>
                <a:spcPts val="0"/>
              </a:spcAft>
              <a:buSzPts val="1800"/>
              <a:buNone/>
            </a:pPr>
            <a:endParaRPr sz="1800" dirty="0"/>
          </a:p>
          <a:p>
            <a:pPr marL="342900" marR="0" lvl="0" indent="-342900" algn="l" rtl="0">
              <a:lnSpc>
                <a:spcPct val="100000"/>
              </a:lnSpc>
              <a:spcBef>
                <a:spcPts val="360"/>
              </a:spcBef>
              <a:spcAft>
                <a:spcPts val="0"/>
              </a:spcAft>
              <a:buClr>
                <a:srgbClr val="101141"/>
              </a:buClr>
              <a:buSzPts val="1800"/>
              <a:buFont typeface="Arial"/>
              <a:buNone/>
            </a:pPr>
            <a:endParaRPr sz="1800" dirty="0"/>
          </a:p>
          <a:p>
            <a:pPr marL="342900" marR="0" lvl="0" indent="-342900" algn="l" rtl="0">
              <a:lnSpc>
                <a:spcPct val="100000"/>
              </a:lnSpc>
              <a:spcBef>
                <a:spcPts val="360"/>
              </a:spcBef>
              <a:spcAft>
                <a:spcPts val="0"/>
              </a:spcAft>
              <a:buClr>
                <a:srgbClr val="101141"/>
              </a:buClr>
              <a:buSzPts val="1800"/>
              <a:buFont typeface="Arial"/>
              <a:buNone/>
            </a:pPr>
            <a:endParaRPr sz="1800" dirty="0"/>
          </a:p>
        </p:txBody>
      </p:sp>
      <p:sp>
        <p:nvSpPr>
          <p:cNvPr id="677" name="Google Shape;677;p15"/>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180000"/>
              </a:lnSpc>
              <a:spcBef>
                <a:spcPts val="0"/>
              </a:spcBef>
              <a:spcAft>
                <a:spcPts val="0"/>
              </a:spcAft>
              <a:buClr>
                <a:srgbClr val="C00000"/>
              </a:buClr>
              <a:buSzPts val="2000"/>
              <a:buNone/>
            </a:pPr>
            <a:r>
              <a:rPr lang="en-US" sz="2000" dirty="0">
                <a:solidFill>
                  <a:srgbClr val="C00000"/>
                </a:solidFill>
              </a:rPr>
              <a:t>Case Study – 1 </a:t>
            </a:r>
            <a:endParaRPr dirty="0"/>
          </a:p>
          <a:p>
            <a:pPr marL="0" lvl="0" indent="0" algn="l" rtl="0">
              <a:lnSpc>
                <a:spcPct val="180000"/>
              </a:lnSpc>
              <a:spcBef>
                <a:spcPts val="0"/>
              </a:spcBef>
              <a:spcAft>
                <a:spcPts val="0"/>
              </a:spcAft>
              <a:buClr>
                <a:srgbClr val="C00000"/>
              </a:buClr>
              <a:buSzPts val="2000"/>
              <a:buNone/>
            </a:pPr>
            <a:r>
              <a:rPr lang="en-US" sz="2000" dirty="0">
                <a:solidFill>
                  <a:srgbClr val="C00000"/>
                </a:solidFill>
              </a:rPr>
              <a:t>Identify the Data </a:t>
            </a:r>
            <a:r>
              <a:rPr lang="en-US" sz="2000" dirty="0" smtClean="0">
                <a:solidFill>
                  <a:srgbClr val="C00000"/>
                </a:solidFill>
              </a:rPr>
              <a:t>Types and attribute types</a:t>
            </a:r>
            <a:endParaRPr sz="2400" dirty="0"/>
          </a:p>
        </p:txBody>
      </p:sp>
      <p:graphicFrame>
        <p:nvGraphicFramePr>
          <p:cNvPr id="678" name="Google Shape;678;p15"/>
          <p:cNvGraphicFramePr/>
          <p:nvPr>
            <p:extLst>
              <p:ext uri="{D42A27DB-BD31-4B8C-83A1-F6EECF244321}">
                <p14:modId xmlns:p14="http://schemas.microsoft.com/office/powerpoint/2010/main" val="2947715673"/>
              </p:ext>
            </p:extLst>
          </p:nvPr>
        </p:nvGraphicFramePr>
        <p:xfrm>
          <a:off x="304800" y="3901844"/>
          <a:ext cx="8386075" cy="2316530"/>
        </p:xfrm>
        <a:graphic>
          <a:graphicData uri="http://schemas.openxmlformats.org/drawingml/2006/table">
            <a:tbl>
              <a:tblPr>
                <a:noFill/>
                <a:tableStyleId>{C8DF1355-4C04-498C-9A8F-13253D5AC197}</a:tableStyleId>
              </a:tblPr>
              <a:tblGrid>
                <a:gridCol w="660725">
                  <a:extLst>
                    <a:ext uri="{9D8B030D-6E8A-4147-A177-3AD203B41FA5}">
                      <a16:colId xmlns:a16="http://schemas.microsoft.com/office/drawing/2014/main" xmlns="" val="20000"/>
                    </a:ext>
                  </a:extLst>
                </a:gridCol>
                <a:gridCol w="863275">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104275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1524000">
                  <a:extLst>
                    <a:ext uri="{9D8B030D-6E8A-4147-A177-3AD203B41FA5}">
                      <a16:colId xmlns:a16="http://schemas.microsoft.com/office/drawing/2014/main" xmlns="" val="20006"/>
                    </a:ext>
                  </a:extLst>
                </a:gridCol>
                <a:gridCol w="1083675">
                  <a:extLst>
                    <a:ext uri="{9D8B030D-6E8A-4147-A177-3AD203B41FA5}">
                      <a16:colId xmlns:a16="http://schemas.microsoft.com/office/drawing/2014/main" xmlns="" val="20007"/>
                    </a:ext>
                  </a:extLst>
                </a:gridCol>
                <a:gridCol w="925650">
                  <a:extLst>
                    <a:ext uri="{9D8B030D-6E8A-4147-A177-3AD203B41FA5}">
                      <a16:colId xmlns:a16="http://schemas.microsoft.com/office/drawing/2014/main" xmlns="" val="20008"/>
                    </a:ext>
                  </a:extLst>
                </a:gridCol>
              </a:tblGrid>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Name</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Gender</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Service Rating</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Is Priority Customer?</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Card Type</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Credit Score</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Is Multiple  Account Holder</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Income Level </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300" b="1" u="none" strike="noStrike" cap="none" dirty="0"/>
                        <a:t>Region</a:t>
                      </a:r>
                      <a:endParaRPr sz="1300" b="1"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5B9BD5"/>
                    </a:solidFill>
                  </a:tcPr>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Jack</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5</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Yes</a:t>
                      </a:r>
                      <a:endParaRPr sz="14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Platinum</a:t>
                      </a:r>
                      <a:endParaRPr sz="14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7.5</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Upper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BGLR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1"/>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Jill</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Female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2</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Gold</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8.2</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Middle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DELHI</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2"/>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John</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9</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Gold</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7</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Yes</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Lower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BGLR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3"/>
                  </a:ext>
                </a:extLst>
              </a:tr>
              <a:tr h="370850">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Mary</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Male</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Gold</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6.0</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No</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t>Lower</a:t>
                      </a:r>
                      <a:endParaRPr sz="1400" u="none" strike="noStrike" cap="none"/>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dirty="0"/>
                        <a:t>BGLR</a:t>
                      </a:r>
                      <a:endParaRPr sz="1400" u="none" strike="noStrike" cap="none" dirty="0"/>
                    </a:p>
                  </a:txBody>
                  <a:tcPr marL="91450" marR="91450" marT="45725" marB="457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xmlns="" val="10004"/>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5500800" y="2299320"/>
              <a:ext cx="2788920" cy="634680"/>
            </p14:xfrm>
          </p:contentPart>
        </mc:Choice>
        <mc:Fallback xmlns="">
          <p:pic>
            <p:nvPicPr>
              <p:cNvPr id="3" name="Ink 2"/>
              <p:cNvPicPr/>
              <p:nvPr/>
            </p:nvPicPr>
            <p:blipFill>
              <a:blip r:embed="rId4"/>
              <a:stretch>
                <a:fillRect/>
              </a:stretch>
            </p:blipFill>
            <p:spPr>
              <a:xfrm>
                <a:off x="5488200" y="2286720"/>
                <a:ext cx="2806560" cy="6555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4" name="Ink 3"/>
              <p14:cNvContentPartPr/>
              <p14:nvPr/>
            </p14:nvContentPartPr>
            <p14:xfrm>
              <a:off x="370800" y="3111480"/>
              <a:ext cx="8369280" cy="794520"/>
            </p14:xfrm>
          </p:contentPart>
        </mc:Choice>
        <mc:Fallback xmlns="">
          <p:pic>
            <p:nvPicPr>
              <p:cNvPr id="4" name="Ink 3"/>
              <p:cNvPicPr/>
              <p:nvPr/>
            </p:nvPicPr>
            <p:blipFill>
              <a:blip r:embed="rId6"/>
              <a:stretch>
                <a:fillRect/>
              </a:stretch>
            </p:blipFill>
            <p:spPr>
              <a:xfrm>
                <a:off x="358560" y="3097800"/>
                <a:ext cx="8390520" cy="820440"/>
              </a:xfrm>
              <a:prstGeom prst="rect">
                <a:avLst/>
              </a:prstGeom>
            </p:spPr>
          </p:pic>
        </mc:Fallback>
      </mc:AlternateContent>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5126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ChangeArrowheads="1"/>
          </p:cNvSpPr>
          <p:nvPr>
            <p:ph type="body" idx="1"/>
          </p:nvPr>
        </p:nvSpPr>
        <p:spPr>
          <a:xfrm>
            <a:off x="252882" y="1284365"/>
            <a:ext cx="8641079" cy="4971812"/>
          </a:xfrm>
          <a:noFill/>
          <a:ln>
            <a:noFill/>
          </a:ln>
        </p:spPr>
        <p:txBody>
          <a:bodyPr spcFirstLastPara="1" vert="horz" wrap="square" lIns="68569" tIns="34275" rIns="68569" bIns="34275" rtlCol="0" anchor="t" anchorCtr="0">
            <a:noAutofit/>
          </a:bodyPr>
          <a:lstStyle/>
          <a:p>
            <a:pPr marL="428625" indent="-342900">
              <a:lnSpc>
                <a:spcPct val="90000"/>
              </a:lnSpc>
              <a:spcBef>
                <a:spcPts val="270"/>
              </a:spcBef>
              <a:buSzPts val="1800"/>
              <a:buFont typeface="Arial" panose="020B0604020202020204" pitchFamily="34" charset="0"/>
              <a:buChar char="•"/>
            </a:pPr>
            <a:r>
              <a:rPr lang="en-US" dirty="0">
                <a:latin typeface="Cambria" panose="02040503050406030204" pitchFamily="18" charset="0"/>
                <a:ea typeface="Cambria" panose="02040503050406030204" pitchFamily="18" charset="0"/>
                <a:cs typeface="Calibri"/>
              </a:rPr>
              <a:t>Poor data quality negatively affects many data processing efforts</a:t>
            </a:r>
          </a:p>
          <a:p>
            <a:pPr marL="428625" indent="-342900">
              <a:lnSpc>
                <a:spcPct val="90000"/>
              </a:lnSpc>
              <a:spcBef>
                <a:spcPts val="270"/>
              </a:spcBef>
              <a:buSzPts val="1800"/>
              <a:buFont typeface="Arial" panose="020B0604020202020204" pitchFamily="34" charset="0"/>
              <a:buChar char="•"/>
            </a:pPr>
            <a:r>
              <a:rPr lang="en-US" b="1" dirty="0" smtClean="0">
                <a:latin typeface="Cambria" panose="02040503050406030204" pitchFamily="18" charset="0"/>
                <a:ea typeface="Cambria" panose="02040503050406030204" pitchFamily="18" charset="0"/>
                <a:cs typeface="Calibri"/>
              </a:rPr>
              <a:t>ML </a:t>
            </a:r>
            <a:r>
              <a:rPr lang="en-US" b="1" dirty="0">
                <a:latin typeface="Cambria" panose="02040503050406030204" pitchFamily="18" charset="0"/>
                <a:ea typeface="Cambria" panose="02040503050406030204" pitchFamily="18" charset="0"/>
                <a:cs typeface="Calibri"/>
              </a:rPr>
              <a:t>example: a classification model for detecting people who are loan risks is built using poor data</a:t>
            </a:r>
          </a:p>
          <a:p>
            <a:pPr lvl="1"/>
            <a:r>
              <a:rPr lang="en-US" sz="2400" b="1" dirty="0">
                <a:latin typeface="Cambria" panose="02040503050406030204" pitchFamily="18" charset="0"/>
                <a:ea typeface="Cambria" panose="02040503050406030204" pitchFamily="18" charset="0"/>
              </a:rPr>
              <a:t>Some credit-worthy candidates are denied loans</a:t>
            </a:r>
          </a:p>
          <a:p>
            <a:pPr lvl="1"/>
            <a:r>
              <a:rPr lang="en-US" sz="2400" b="1" dirty="0">
                <a:latin typeface="Cambria" panose="02040503050406030204" pitchFamily="18" charset="0"/>
                <a:ea typeface="Cambria" panose="02040503050406030204" pitchFamily="18" charset="0"/>
              </a:rPr>
              <a:t>More loans are given to individuals that default</a:t>
            </a:r>
          </a:p>
          <a:p>
            <a:pPr lvl="1"/>
            <a:endParaRPr lang="en-US" sz="2400" b="1" dirty="0">
              <a:latin typeface="Cambria" panose="02040503050406030204" pitchFamily="18" charset="0"/>
              <a:ea typeface="Cambria" panose="02040503050406030204" pitchFamily="18" charset="0"/>
            </a:endParaRPr>
          </a:p>
          <a:p>
            <a:pPr lvl="1"/>
            <a:endParaRPr lang="en-US" sz="2400"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2"/>
          </p:nvPr>
        </p:nvSpPr>
        <p:spPr>
          <a:xfrm>
            <a:off x="1158240" y="235112"/>
            <a:ext cx="4743450" cy="623248"/>
          </a:xfrm>
          <a:noFill/>
          <a:ln w="9525">
            <a:noFill/>
            <a:miter lim="800000"/>
            <a:headEnd/>
            <a:tailEnd/>
          </a:ln>
          <a:effectLst/>
        </p:spPr>
        <p:txBody>
          <a:bodyPr spcFirstLastPara="1" vert="horz" wrap="square" lIns="68580" tIns="34290" rIns="68580" bIns="34290" rtlCol="0" anchor="ctr" anchorCtr="0">
            <a:spAutoFit/>
          </a:bodyPr>
          <a:lstStyle/>
          <a:p>
            <a:pPr eaLnBrk="0" fontAlgn="base" hangingPunct="0">
              <a:spcBef>
                <a:spcPct val="0"/>
              </a:spcBef>
              <a:spcAft>
                <a:spcPct val="0"/>
              </a:spcAft>
              <a:buSzPts val="3200"/>
              <a:buFont typeface="Calibri"/>
            </a:pPr>
            <a:r>
              <a:rPr lang="en-US" b="0" spc="-113" dirty="0">
                <a:latin typeface="Cambria" panose="02040503050406030204" pitchFamily="18" charset="0"/>
                <a:ea typeface="Cambria" panose="02040503050406030204" pitchFamily="18" charset="0"/>
                <a:cs typeface="+mn-cs"/>
              </a:rPr>
              <a:t>Data Quality </a:t>
            </a:r>
            <a:endParaRPr lang="en-IN" b="0" spc="-113" dirty="0">
              <a:latin typeface="Cambria" panose="02040503050406030204" pitchFamily="18" charset="0"/>
              <a:ea typeface="Cambria" panose="02040503050406030204" pitchFamily="18" charset="0"/>
              <a:cs typeface="+mn-cs"/>
            </a:endParaRPr>
          </a:p>
        </p:txBody>
      </p:sp>
      <p:grpSp>
        <p:nvGrpSpPr>
          <p:cNvPr id="4" name="Google Shape;546;p6"/>
          <p:cNvGrpSpPr/>
          <p:nvPr/>
        </p:nvGrpSpPr>
        <p:grpSpPr>
          <a:xfrm>
            <a:off x="2667338" y="4006334"/>
            <a:ext cx="2758102" cy="2397701"/>
            <a:chOff x="2067821" y="3134"/>
            <a:chExt cx="4083740" cy="4519693"/>
          </a:xfrm>
        </p:grpSpPr>
        <p:sp>
          <p:nvSpPr>
            <p:cNvPr id="5" name="Google Shape;547;p6"/>
            <p:cNvSpPr/>
            <p:nvPr/>
          </p:nvSpPr>
          <p:spPr>
            <a:xfrm>
              <a:off x="3520082" y="1668263"/>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6" name="Google Shape;548;p6"/>
            <p:cNvSpPr txBox="1"/>
            <p:nvPr/>
          </p:nvSpPr>
          <p:spPr>
            <a:xfrm>
              <a:off x="3694271" y="1842452"/>
              <a:ext cx="841056" cy="841056"/>
            </a:xfrm>
            <a:prstGeom prst="rect">
              <a:avLst/>
            </a:prstGeom>
            <a:noFill/>
            <a:ln>
              <a:noFill/>
            </a:ln>
          </p:spPr>
          <p:txBody>
            <a:bodyPr spcFirstLastPara="1" wrap="square" lIns="26650" tIns="26650" rIns="26650" bIns="26650" anchor="ctr" anchorCtr="0">
              <a:noAutofit/>
            </a:bodyPr>
            <a:lstStyle/>
            <a:p>
              <a:pPr marL="0" marR="0" lvl="0" indent="0" algn="ctr" rtl="0">
                <a:lnSpc>
                  <a:spcPct val="90000"/>
                </a:lnSpc>
                <a:spcBef>
                  <a:spcPts val="0"/>
                </a:spcBef>
                <a:spcAft>
                  <a:spcPts val="0"/>
                </a:spcAft>
                <a:buClr>
                  <a:srgbClr val="000000"/>
                </a:buClr>
                <a:buSzPts val="2100"/>
                <a:buFont typeface="Arial"/>
                <a:buNone/>
              </a:pPr>
              <a:r>
                <a:rPr lang="en-US" sz="1200" b="0" i="0" u="none" strike="noStrike" cap="none" dirty="0">
                  <a:solidFill>
                    <a:srgbClr val="FFFFFF"/>
                  </a:solidFill>
                  <a:latin typeface="Calibri"/>
                  <a:ea typeface="Calibri"/>
                  <a:cs typeface="Calibri"/>
                  <a:sym typeface="Calibri"/>
                </a:rPr>
                <a:t>Quality</a:t>
              </a:r>
              <a:endParaRPr sz="1200" b="0" i="0" u="none" strike="noStrike" cap="none" dirty="0">
                <a:solidFill>
                  <a:srgbClr val="FFFFFF"/>
                </a:solidFill>
                <a:latin typeface="Calibri"/>
                <a:ea typeface="Calibri"/>
                <a:cs typeface="Calibri"/>
                <a:sym typeface="Calibri"/>
              </a:endParaRPr>
            </a:p>
          </p:txBody>
        </p:sp>
        <p:sp>
          <p:nvSpPr>
            <p:cNvPr id="7" name="Google Shape;549;p6"/>
            <p:cNvSpPr/>
            <p:nvPr/>
          </p:nvSpPr>
          <p:spPr>
            <a:xfrm rot="-5400000">
              <a:off x="3988740" y="1235347"/>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8" name="Google Shape;550;p6"/>
            <p:cNvSpPr txBox="1"/>
            <p:nvPr/>
          </p:nvSpPr>
          <p:spPr>
            <a:xfrm rot="-5400000">
              <a:off x="4026558" y="1354046"/>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200" b="0" i="0" u="none" strike="noStrike" cap="none">
                <a:solidFill>
                  <a:srgbClr val="FFFFFF"/>
                </a:solidFill>
                <a:latin typeface="Calibri"/>
                <a:ea typeface="Calibri"/>
                <a:cs typeface="Calibri"/>
                <a:sym typeface="Calibri"/>
              </a:endParaRPr>
            </a:p>
          </p:txBody>
        </p:sp>
        <p:sp>
          <p:nvSpPr>
            <p:cNvPr id="9" name="Google Shape;551;p6"/>
            <p:cNvSpPr/>
            <p:nvPr/>
          </p:nvSpPr>
          <p:spPr>
            <a:xfrm>
              <a:off x="3520082" y="3134"/>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10" name="Google Shape;552;p6"/>
            <p:cNvSpPr txBox="1"/>
            <p:nvPr/>
          </p:nvSpPr>
          <p:spPr>
            <a:xfrm>
              <a:off x="3694271" y="177323"/>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200" b="0" i="0" u="none" strike="noStrike" cap="none">
                  <a:solidFill>
                    <a:srgbClr val="FFFFFF"/>
                  </a:solidFill>
                  <a:latin typeface="Calibri"/>
                  <a:ea typeface="Calibri"/>
                  <a:cs typeface="Calibri"/>
                  <a:sym typeface="Calibri"/>
                </a:rPr>
                <a:t>Correct</a:t>
              </a:r>
              <a:endParaRPr sz="1200" b="0" i="0" u="none" strike="noStrike" cap="none">
                <a:solidFill>
                  <a:srgbClr val="FFFFFF"/>
                </a:solidFill>
                <a:latin typeface="Calibri"/>
                <a:ea typeface="Calibri"/>
                <a:cs typeface="Calibri"/>
                <a:sym typeface="Calibri"/>
              </a:endParaRPr>
            </a:p>
          </p:txBody>
        </p:sp>
        <p:sp>
          <p:nvSpPr>
            <p:cNvPr id="11" name="Google Shape;553;p6"/>
            <p:cNvSpPr/>
            <p:nvPr/>
          </p:nvSpPr>
          <p:spPr>
            <a:xfrm rot="-1800000">
              <a:off x="4703583" y="1648062"/>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12" name="Google Shape;554;p6"/>
            <p:cNvSpPr txBox="1"/>
            <p:nvPr/>
          </p:nvSpPr>
          <p:spPr>
            <a:xfrm rot="-1800000">
              <a:off x="4708650" y="1747852"/>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200" b="0" i="0" u="none" strike="noStrike" cap="none">
                <a:solidFill>
                  <a:srgbClr val="FFFFFF"/>
                </a:solidFill>
                <a:latin typeface="Calibri"/>
                <a:ea typeface="Calibri"/>
                <a:cs typeface="Calibri"/>
                <a:sym typeface="Calibri"/>
              </a:endParaRPr>
            </a:p>
          </p:txBody>
        </p:sp>
        <p:sp>
          <p:nvSpPr>
            <p:cNvPr id="13" name="Google Shape;555;p6"/>
            <p:cNvSpPr/>
            <p:nvPr/>
          </p:nvSpPr>
          <p:spPr>
            <a:xfrm>
              <a:off x="4962127" y="835698"/>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14" name="Google Shape;556;p6"/>
            <p:cNvSpPr txBox="1"/>
            <p:nvPr/>
          </p:nvSpPr>
          <p:spPr>
            <a:xfrm>
              <a:off x="5136316" y="1009887"/>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200" b="0" i="0" u="none" strike="noStrike" cap="none">
                  <a:solidFill>
                    <a:srgbClr val="FFFFFF"/>
                  </a:solidFill>
                  <a:latin typeface="Calibri"/>
                  <a:ea typeface="Calibri"/>
                  <a:cs typeface="Calibri"/>
                  <a:sym typeface="Calibri"/>
                </a:rPr>
                <a:t>Interpretable</a:t>
              </a:r>
              <a:endParaRPr sz="1200" b="0" i="0" u="none" strike="noStrike" cap="none">
                <a:solidFill>
                  <a:srgbClr val="FFFFFF"/>
                </a:solidFill>
                <a:latin typeface="Calibri"/>
                <a:ea typeface="Calibri"/>
                <a:cs typeface="Calibri"/>
                <a:sym typeface="Calibri"/>
              </a:endParaRPr>
            </a:p>
          </p:txBody>
        </p:sp>
        <p:sp>
          <p:nvSpPr>
            <p:cNvPr id="15" name="Google Shape;557;p6"/>
            <p:cNvSpPr/>
            <p:nvPr/>
          </p:nvSpPr>
          <p:spPr>
            <a:xfrm rot="1800000">
              <a:off x="4703583" y="2473491"/>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16" name="Google Shape;558;p6"/>
            <p:cNvSpPr txBox="1"/>
            <p:nvPr/>
          </p:nvSpPr>
          <p:spPr>
            <a:xfrm rot="1800000">
              <a:off x="4708650" y="2535463"/>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200" b="0" i="0" u="none" strike="noStrike" cap="none">
                <a:solidFill>
                  <a:srgbClr val="FFFFFF"/>
                </a:solidFill>
                <a:latin typeface="Calibri"/>
                <a:ea typeface="Calibri"/>
                <a:cs typeface="Calibri"/>
                <a:sym typeface="Calibri"/>
              </a:endParaRPr>
            </a:p>
          </p:txBody>
        </p:sp>
        <p:sp>
          <p:nvSpPr>
            <p:cNvPr id="17" name="Google Shape;559;p6"/>
            <p:cNvSpPr/>
            <p:nvPr/>
          </p:nvSpPr>
          <p:spPr>
            <a:xfrm>
              <a:off x="4962127" y="2500828"/>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18" name="Google Shape;560;p6"/>
            <p:cNvSpPr txBox="1"/>
            <p:nvPr/>
          </p:nvSpPr>
          <p:spPr>
            <a:xfrm>
              <a:off x="5136316" y="2675017"/>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200" b="0" i="0" u="none" strike="noStrike" cap="none">
                  <a:solidFill>
                    <a:srgbClr val="FFFFFF"/>
                  </a:solidFill>
                  <a:latin typeface="Calibri"/>
                  <a:ea typeface="Calibri"/>
                  <a:cs typeface="Calibri"/>
                  <a:sym typeface="Calibri"/>
                </a:rPr>
                <a:t>Usable on Demand</a:t>
              </a:r>
              <a:endParaRPr sz="1200" b="0" i="0" u="none" strike="noStrike" cap="none">
                <a:solidFill>
                  <a:srgbClr val="FFFFFF"/>
                </a:solidFill>
                <a:latin typeface="Calibri"/>
                <a:ea typeface="Calibri"/>
                <a:cs typeface="Calibri"/>
                <a:sym typeface="Calibri"/>
              </a:endParaRPr>
            </a:p>
          </p:txBody>
        </p:sp>
        <p:sp>
          <p:nvSpPr>
            <p:cNvPr id="19" name="Google Shape;561;p6"/>
            <p:cNvSpPr/>
            <p:nvPr/>
          </p:nvSpPr>
          <p:spPr>
            <a:xfrm rot="5400000">
              <a:off x="3988740" y="2886206"/>
              <a:ext cx="252118"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20" name="Google Shape;562;p6"/>
            <p:cNvSpPr txBox="1"/>
            <p:nvPr/>
          </p:nvSpPr>
          <p:spPr>
            <a:xfrm rot="5400000">
              <a:off x="4026558" y="2929270"/>
              <a:ext cx="176483"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200" b="0" i="0" u="none" strike="noStrike" cap="none">
                <a:solidFill>
                  <a:srgbClr val="FFFFFF"/>
                </a:solidFill>
                <a:latin typeface="Calibri"/>
                <a:ea typeface="Calibri"/>
                <a:cs typeface="Calibri"/>
                <a:sym typeface="Calibri"/>
              </a:endParaRPr>
            </a:p>
          </p:txBody>
        </p:sp>
        <p:sp>
          <p:nvSpPr>
            <p:cNvPr id="21" name="Google Shape;563;p6"/>
            <p:cNvSpPr/>
            <p:nvPr/>
          </p:nvSpPr>
          <p:spPr>
            <a:xfrm>
              <a:off x="3520082" y="3333393"/>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22" name="Google Shape;564;p6"/>
            <p:cNvSpPr txBox="1"/>
            <p:nvPr/>
          </p:nvSpPr>
          <p:spPr>
            <a:xfrm>
              <a:off x="3694271" y="3507582"/>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200" b="0" i="0" u="none" strike="noStrike" cap="none">
                  <a:solidFill>
                    <a:srgbClr val="FFFFFF"/>
                  </a:solidFill>
                  <a:latin typeface="Calibri"/>
                  <a:ea typeface="Calibri"/>
                  <a:cs typeface="Calibri"/>
                  <a:sym typeface="Calibri"/>
                </a:rPr>
                <a:t>Complete</a:t>
              </a:r>
              <a:endParaRPr sz="1200" b="0" i="0" u="none" strike="noStrike" cap="none">
                <a:solidFill>
                  <a:srgbClr val="FFFFFF"/>
                </a:solidFill>
                <a:latin typeface="Calibri"/>
                <a:ea typeface="Calibri"/>
                <a:cs typeface="Calibri"/>
                <a:sym typeface="Calibri"/>
              </a:endParaRPr>
            </a:p>
          </p:txBody>
        </p:sp>
        <p:sp>
          <p:nvSpPr>
            <p:cNvPr id="23" name="Google Shape;565;p6"/>
            <p:cNvSpPr/>
            <p:nvPr/>
          </p:nvSpPr>
          <p:spPr>
            <a:xfrm rot="9020808">
              <a:off x="3289645" y="2462784"/>
              <a:ext cx="238042"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24" name="Google Shape;566;p6"/>
            <p:cNvSpPr txBox="1"/>
            <p:nvPr/>
          </p:nvSpPr>
          <p:spPr>
            <a:xfrm rot="-1779192">
              <a:off x="3356382" y="2525999"/>
              <a:ext cx="166629"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200" b="0" i="0" u="none" strike="noStrike" cap="none">
                <a:solidFill>
                  <a:srgbClr val="FFFFFF"/>
                </a:solidFill>
                <a:latin typeface="Calibri"/>
                <a:ea typeface="Calibri"/>
                <a:cs typeface="Calibri"/>
                <a:sym typeface="Calibri"/>
              </a:endParaRPr>
            </a:p>
          </p:txBody>
        </p:sp>
        <p:sp>
          <p:nvSpPr>
            <p:cNvPr id="25" name="Google Shape;567;p6"/>
            <p:cNvSpPr/>
            <p:nvPr/>
          </p:nvSpPr>
          <p:spPr>
            <a:xfrm>
              <a:off x="2096105" y="2478945"/>
              <a:ext cx="1189434"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26" name="Google Shape;568;p6"/>
            <p:cNvSpPr txBox="1"/>
            <p:nvPr/>
          </p:nvSpPr>
          <p:spPr>
            <a:xfrm>
              <a:off x="2270294" y="2653134"/>
              <a:ext cx="841056"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200" b="0" i="0" u="none" strike="noStrike" cap="none">
                  <a:solidFill>
                    <a:srgbClr val="FFFFFF"/>
                  </a:solidFill>
                  <a:latin typeface="Calibri"/>
                  <a:ea typeface="Calibri"/>
                  <a:cs typeface="Calibri"/>
                  <a:sym typeface="Calibri"/>
                </a:rPr>
                <a:t>Trustable</a:t>
              </a:r>
              <a:endParaRPr sz="1200" b="0" i="0" u="none" strike="noStrike" cap="none">
                <a:solidFill>
                  <a:srgbClr val="FFFFFF"/>
                </a:solidFill>
                <a:latin typeface="Calibri"/>
                <a:ea typeface="Calibri"/>
                <a:cs typeface="Calibri"/>
                <a:sym typeface="Calibri"/>
              </a:endParaRPr>
            </a:p>
          </p:txBody>
        </p:sp>
        <p:sp>
          <p:nvSpPr>
            <p:cNvPr id="27" name="Google Shape;569;p6"/>
            <p:cNvSpPr/>
            <p:nvPr/>
          </p:nvSpPr>
          <p:spPr>
            <a:xfrm rot="-8948646">
              <a:off x="3262035" y="1630819"/>
              <a:ext cx="266203" cy="404407"/>
            </a:xfrm>
            <a:prstGeom prst="rightArrow">
              <a:avLst>
                <a:gd name="adj1" fmla="val 60000"/>
                <a:gd name="adj2" fmla="val 50000"/>
              </a:avLst>
            </a:prstGeom>
            <a:solidFill>
              <a:srgbClr val="B1C0D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28" name="Google Shape;570;p6"/>
            <p:cNvSpPr txBox="1"/>
            <p:nvPr/>
          </p:nvSpPr>
          <p:spPr>
            <a:xfrm rot="1851354">
              <a:off x="3336244" y="1732180"/>
              <a:ext cx="186342" cy="24264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100"/>
                <a:buFont typeface="Arial"/>
                <a:buNone/>
              </a:pPr>
              <a:endParaRPr sz="1200" b="0" i="0" u="none" strike="noStrike" cap="none">
                <a:solidFill>
                  <a:srgbClr val="FFFFFF"/>
                </a:solidFill>
                <a:latin typeface="Calibri"/>
                <a:ea typeface="Calibri"/>
                <a:cs typeface="Calibri"/>
                <a:sym typeface="Calibri"/>
              </a:endParaRPr>
            </a:p>
          </p:txBody>
        </p:sp>
        <p:sp>
          <p:nvSpPr>
            <p:cNvPr id="29" name="Google Shape;571;p6"/>
            <p:cNvSpPr/>
            <p:nvPr/>
          </p:nvSpPr>
          <p:spPr>
            <a:xfrm>
              <a:off x="2067821" y="800620"/>
              <a:ext cx="1189433" cy="1189434"/>
            </a:xfrm>
            <a:prstGeom prst="ellipse">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rgbClr val="000000"/>
                </a:solidFill>
                <a:latin typeface="Arial"/>
                <a:ea typeface="Arial"/>
                <a:cs typeface="Arial"/>
                <a:sym typeface="Arial"/>
              </a:endParaRPr>
            </a:p>
          </p:txBody>
        </p:sp>
        <p:sp>
          <p:nvSpPr>
            <p:cNvPr id="30" name="Google Shape;572;p6"/>
            <p:cNvSpPr txBox="1"/>
            <p:nvPr/>
          </p:nvSpPr>
          <p:spPr>
            <a:xfrm>
              <a:off x="2242010" y="974808"/>
              <a:ext cx="1015244" cy="841056"/>
            </a:xfrm>
            <a:prstGeom prst="rect">
              <a:avLst/>
            </a:prstGeom>
            <a:noFill/>
            <a:ln>
              <a:noFill/>
            </a:ln>
          </p:spPr>
          <p:txBody>
            <a:bodyPr spcFirstLastPara="1" wrap="square" lIns="13950" tIns="13950" rIns="13950" bIns="13950" anchor="ctr"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200" b="0" i="0" u="none" strike="noStrike" cap="none" dirty="0">
                  <a:solidFill>
                    <a:srgbClr val="FFFFFF"/>
                  </a:solidFill>
                  <a:latin typeface="Calibri"/>
                  <a:ea typeface="Calibri"/>
                  <a:cs typeface="Calibri"/>
                  <a:sym typeface="Calibri"/>
                </a:rPr>
                <a:t>Consistent</a:t>
              </a:r>
              <a:endParaRPr sz="1200" b="0" i="0" u="none" strike="noStrike" cap="none" dirty="0">
                <a:solidFill>
                  <a:srgbClr val="FFFFFF"/>
                </a:solidFill>
                <a:latin typeface="Calibri"/>
                <a:ea typeface="Calibri"/>
                <a:cs typeface="Calibri"/>
                <a:sym typeface="Calibri"/>
              </a:endParaRPr>
            </a:p>
          </p:txBody>
        </p:sp>
      </p:grpSp>
      <mc:AlternateContent xmlns:mc="http://schemas.openxmlformats.org/markup-compatibility/2006" xmlns:p14="http://schemas.microsoft.com/office/powerpoint/2010/main">
        <mc:Choice Requires="p14">
          <p:contentPart p14:bwMode="auto" r:id="rId3">
            <p14:nvContentPartPr>
              <p14:cNvPr id="31" name="Ink 30"/>
              <p14:cNvContentPartPr/>
              <p14:nvPr/>
            </p14:nvContentPartPr>
            <p14:xfrm>
              <a:off x="2162520" y="907200"/>
              <a:ext cx="6096240" cy="5424480"/>
            </p14:xfrm>
          </p:contentPart>
        </mc:Choice>
        <mc:Fallback xmlns="">
          <p:pic>
            <p:nvPicPr>
              <p:cNvPr id="31" name="Ink 30"/>
              <p:cNvPicPr/>
              <p:nvPr/>
            </p:nvPicPr>
            <p:blipFill>
              <a:blip r:embed="rId4"/>
              <a:stretch>
                <a:fillRect/>
              </a:stretch>
            </p:blipFill>
            <p:spPr>
              <a:xfrm>
                <a:off x="2155680" y="897480"/>
                <a:ext cx="6116400" cy="5444280"/>
              </a:xfrm>
              <a:prstGeom prst="rect">
                <a:avLst/>
              </a:prstGeom>
            </p:spPr>
          </p:pic>
        </mc:Fallback>
      </mc:AlternateContent>
    </p:spTree>
    <p:extLst>
      <p:ext uri="{BB962C8B-B14F-4D97-AF65-F5344CB8AC3E}">
        <p14:creationId xmlns:p14="http://schemas.microsoft.com/office/powerpoint/2010/main" val="34224488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6"/>
          <p:cNvSpPr>
            <a:spLocks noGrp="1" noChangeArrowheads="1"/>
          </p:cNvSpPr>
          <p:nvPr>
            <p:ph idx="1"/>
          </p:nvPr>
        </p:nvSpPr>
        <p:spPr/>
        <p:txBody>
          <a:bodyPr>
            <a:normAutofit/>
          </a:bodyPr>
          <a:lstStyle/>
          <a:p>
            <a:r>
              <a:rPr lang="en-US" dirty="0"/>
              <a:t>What kinds of data quality problems?</a:t>
            </a:r>
          </a:p>
          <a:p>
            <a:r>
              <a:rPr lang="en-US" dirty="0"/>
              <a:t>How can we detect problems with the data? </a:t>
            </a:r>
          </a:p>
          <a:p>
            <a:r>
              <a:rPr lang="en-US" dirty="0"/>
              <a:t>What can we do about these problems? </a:t>
            </a:r>
          </a:p>
          <a:p>
            <a:pPr lvl="4"/>
            <a:endParaRPr lang="en-US" dirty="0"/>
          </a:p>
          <a:p>
            <a:pPr lvl="4"/>
            <a:endParaRPr lang="en-US" dirty="0"/>
          </a:p>
          <a:p>
            <a:r>
              <a:rPr lang="en-US" dirty="0"/>
              <a:t>Examples of data quality problems: </a:t>
            </a:r>
          </a:p>
          <a:p>
            <a:pPr lvl="1"/>
            <a:r>
              <a:rPr lang="en-US" dirty="0"/>
              <a:t>Noise and outliers </a:t>
            </a:r>
          </a:p>
          <a:p>
            <a:pPr lvl="1"/>
            <a:r>
              <a:rPr lang="en-US" dirty="0"/>
              <a:t>Wrong data </a:t>
            </a:r>
          </a:p>
          <a:p>
            <a:pPr lvl="1"/>
            <a:r>
              <a:rPr lang="en-US" dirty="0"/>
              <a:t>Fake data </a:t>
            </a:r>
          </a:p>
          <a:p>
            <a:pPr lvl="1"/>
            <a:r>
              <a:rPr lang="en-US" dirty="0"/>
              <a:t>Missing values </a:t>
            </a:r>
          </a:p>
          <a:p>
            <a:pPr lvl="1"/>
            <a:r>
              <a:rPr lang="en-US" dirty="0"/>
              <a:t>Duplicate data </a:t>
            </a:r>
          </a:p>
        </p:txBody>
      </p:sp>
      <p:sp>
        <p:nvSpPr>
          <p:cNvPr id="25602" name="Rectangle 5"/>
          <p:cNvSpPr>
            <a:spLocks noGrp="1" noChangeArrowheads="1"/>
          </p:cNvSpPr>
          <p:nvPr>
            <p:ph type="title" idx="4294967295"/>
          </p:nvPr>
        </p:nvSpPr>
        <p:spPr>
          <a:xfrm>
            <a:off x="0" y="274638"/>
            <a:ext cx="8229600" cy="1143000"/>
          </a:xfrm>
        </p:spPr>
        <p:txBody>
          <a:bodyPr/>
          <a:lstStyle/>
          <a:p>
            <a:r>
              <a:rPr lang="en-US"/>
              <a:t>Data Quality …</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38680" y="1569240"/>
              <a:ext cx="6691680" cy="4014360"/>
            </p14:xfrm>
          </p:contentPart>
        </mc:Choice>
        <mc:Fallback xmlns="">
          <p:pic>
            <p:nvPicPr>
              <p:cNvPr id="3" name="Ink 2"/>
              <p:cNvPicPr/>
              <p:nvPr/>
            </p:nvPicPr>
            <p:blipFill>
              <a:blip r:embed="rId4"/>
              <a:stretch>
                <a:fillRect/>
              </a:stretch>
            </p:blipFill>
            <p:spPr>
              <a:xfrm>
                <a:off x="226080" y="1562400"/>
                <a:ext cx="6712920" cy="4029480"/>
              </a:xfrm>
              <a:prstGeom prst="rect">
                <a:avLst/>
              </a:prstGeom>
            </p:spPr>
          </p:pic>
        </mc:Fallback>
      </mc:AlternateContent>
    </p:spTree>
    <p:extLst>
      <p:ext uri="{BB962C8B-B14F-4D97-AF65-F5344CB8AC3E}">
        <p14:creationId xmlns:p14="http://schemas.microsoft.com/office/powerpoint/2010/main" val="749762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6"/>
          <p:cNvSpPr txBox="1">
            <a:spLocks noGrp="1"/>
          </p:cNvSpPr>
          <p:nvPr>
            <p:ph type="body" idx="2"/>
          </p:nvPr>
        </p:nvSpPr>
        <p:spPr>
          <a:xfrm>
            <a:off x="914400" y="3048000"/>
            <a:ext cx="7391400" cy="1219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C00000"/>
              </a:buClr>
              <a:buSzPts val="3600"/>
              <a:buNone/>
            </a:pPr>
            <a:r>
              <a:rPr lang="en-US" dirty="0" smtClean="0">
                <a:solidFill>
                  <a:srgbClr val="C00000"/>
                </a:solidFill>
              </a:rPr>
              <a:t>Data Pre </a:t>
            </a:r>
            <a:r>
              <a:rPr lang="en-US" dirty="0">
                <a:solidFill>
                  <a:srgbClr val="C00000"/>
                </a:solidFill>
              </a:rPr>
              <a:t>Processing</a:t>
            </a:r>
            <a:endParaRPr dirty="0">
              <a:solidFill>
                <a:srgbClr val="C0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2"/>
          </p:nvPr>
        </p:nvSpPr>
        <p:spPr/>
        <p:txBody>
          <a:bodyPr/>
          <a:lstStyle/>
          <a:p>
            <a:r>
              <a:rPr lang="en-US" b="0" dirty="0">
                <a:solidFill>
                  <a:srgbClr val="202124"/>
                </a:solidFill>
                <a:latin typeface="Cambria" panose="02040503050406030204" pitchFamily="18" charset="0"/>
                <a:ea typeface="Cambria" panose="02040503050406030204" pitchFamily="18" charset="0"/>
              </a:rPr>
              <a:t>Preprocessing</a:t>
            </a:r>
            <a:endParaRPr lang="en-IN" b="0" dirty="0">
              <a:latin typeface="Cambria" panose="02040503050406030204" pitchFamily="18" charset="0"/>
              <a:ea typeface="Cambria" panose="02040503050406030204" pitchFamily="18" charset="0"/>
            </a:endParaRPr>
          </a:p>
        </p:txBody>
      </p:sp>
      <p:pic>
        <p:nvPicPr>
          <p:cNvPr id="9" name="Picture 8"/>
          <p:cNvPicPr>
            <a:picLocks noChangeAspect="1"/>
          </p:cNvPicPr>
          <p:nvPr/>
        </p:nvPicPr>
        <p:blipFill>
          <a:blip r:embed="rId2"/>
          <a:stretch>
            <a:fillRect/>
          </a:stretch>
        </p:blipFill>
        <p:spPr>
          <a:xfrm>
            <a:off x="0" y="3048119"/>
            <a:ext cx="8735160" cy="3461861"/>
          </a:xfrm>
          <a:prstGeom prst="rect">
            <a:avLst/>
          </a:prstGeom>
        </p:spPr>
      </p:pic>
      <p:sp>
        <p:nvSpPr>
          <p:cNvPr id="10" name="Rectangle 9"/>
          <p:cNvSpPr/>
          <p:nvPr/>
        </p:nvSpPr>
        <p:spPr>
          <a:xfrm>
            <a:off x="0" y="1321558"/>
            <a:ext cx="8993875" cy="1726561"/>
          </a:xfrm>
          <a:prstGeom prst="rect">
            <a:avLst/>
          </a:prstGeom>
          <a:noFill/>
          <a:ln>
            <a:noFill/>
          </a:ln>
        </p:spPr>
        <p:txBody>
          <a:bodyPr spcFirstLastPara="1" wrap="square" lIns="91425" tIns="45700" rIns="91425" bIns="45700" anchor="t" anchorCtr="0">
            <a:normAutofit/>
          </a:bodyPr>
          <a:lstStyle/>
          <a:p>
            <a:pPr marL="571500" indent="-457200">
              <a:lnSpc>
                <a:spcPct val="90000"/>
              </a:lnSpc>
              <a:spcBef>
                <a:spcPts val="360"/>
              </a:spcBef>
              <a:buClr>
                <a:srgbClr val="101141"/>
              </a:buClr>
              <a:buSzPts val="1800"/>
              <a:buFont typeface="Arial" panose="020B0604020202020204" pitchFamily="34" charset="0"/>
              <a:buChar char="•"/>
            </a:pPr>
            <a:r>
              <a:rPr lang="en-US" sz="2000" dirty="0">
                <a:solidFill>
                  <a:schemeClr val="dk1"/>
                </a:solidFill>
                <a:latin typeface="Cambria" panose="02040503050406030204" pitchFamily="18" charset="0"/>
                <a:ea typeface="Cambria" panose="02040503050406030204" pitchFamily="18" charset="0"/>
                <a:cs typeface="Calibri"/>
              </a:rPr>
              <a:t>Preprocessing the data for ML involves both data engineering and feature engineering</a:t>
            </a:r>
          </a:p>
          <a:p>
            <a:pPr marL="571500" indent="-457200">
              <a:lnSpc>
                <a:spcPct val="90000"/>
              </a:lnSpc>
              <a:spcBef>
                <a:spcPts val="360"/>
              </a:spcBef>
              <a:buClr>
                <a:srgbClr val="101141"/>
              </a:buClr>
              <a:buSzPts val="1800"/>
              <a:buFont typeface="Arial" panose="020B0604020202020204" pitchFamily="34" charset="0"/>
              <a:buChar char="•"/>
            </a:pPr>
            <a:r>
              <a:rPr lang="en-US" sz="2000" dirty="0">
                <a:solidFill>
                  <a:schemeClr val="dk1"/>
                </a:solidFill>
                <a:latin typeface="Cambria" panose="02040503050406030204" pitchFamily="18" charset="0"/>
                <a:ea typeface="Cambria" panose="02040503050406030204" pitchFamily="18" charset="0"/>
                <a:cs typeface="Calibri"/>
              </a:rPr>
              <a:t> Data engineering </a:t>
            </a:r>
            <a:r>
              <a:rPr lang="en-US" sz="2000" dirty="0" smtClean="0">
                <a:solidFill>
                  <a:schemeClr val="dk1"/>
                </a:solidFill>
                <a:latin typeface="Cambria" panose="02040503050406030204" pitchFamily="18" charset="0"/>
                <a:ea typeface="Cambria" panose="02040503050406030204" pitchFamily="18" charset="0"/>
                <a:cs typeface="Calibri"/>
              </a:rPr>
              <a:t>: process </a:t>
            </a:r>
            <a:r>
              <a:rPr lang="en-US" sz="2000" dirty="0">
                <a:solidFill>
                  <a:schemeClr val="dk1"/>
                </a:solidFill>
                <a:latin typeface="Cambria" panose="02040503050406030204" pitchFamily="18" charset="0"/>
                <a:ea typeface="Cambria" panose="02040503050406030204" pitchFamily="18" charset="0"/>
                <a:cs typeface="Calibri"/>
              </a:rPr>
              <a:t>of converting raw data into prepared data.</a:t>
            </a:r>
          </a:p>
          <a:p>
            <a:pPr marL="571500" indent="-457200">
              <a:lnSpc>
                <a:spcPct val="90000"/>
              </a:lnSpc>
              <a:spcBef>
                <a:spcPts val="360"/>
              </a:spcBef>
              <a:buClr>
                <a:srgbClr val="101141"/>
              </a:buClr>
              <a:buSzPts val="1800"/>
              <a:buFont typeface="Arial" panose="020B0604020202020204" pitchFamily="34" charset="0"/>
              <a:buChar char="•"/>
            </a:pPr>
            <a:r>
              <a:rPr lang="en-US" sz="2000" dirty="0">
                <a:solidFill>
                  <a:schemeClr val="dk1"/>
                </a:solidFill>
                <a:latin typeface="Cambria" panose="02040503050406030204" pitchFamily="18" charset="0"/>
                <a:ea typeface="Cambria" panose="02040503050406030204" pitchFamily="18" charset="0"/>
                <a:cs typeface="Calibri"/>
              </a:rPr>
              <a:t> Feature engineering </a:t>
            </a:r>
            <a:r>
              <a:rPr lang="en-US" sz="2000" dirty="0" smtClean="0">
                <a:solidFill>
                  <a:schemeClr val="dk1"/>
                </a:solidFill>
                <a:latin typeface="Cambria" panose="02040503050406030204" pitchFamily="18" charset="0"/>
                <a:ea typeface="Cambria" panose="02040503050406030204" pitchFamily="18" charset="0"/>
                <a:cs typeface="Calibri"/>
              </a:rPr>
              <a:t>: tunes </a:t>
            </a:r>
            <a:r>
              <a:rPr lang="en-US" sz="2000" dirty="0">
                <a:solidFill>
                  <a:schemeClr val="dk1"/>
                </a:solidFill>
                <a:latin typeface="Cambria" panose="02040503050406030204" pitchFamily="18" charset="0"/>
                <a:ea typeface="Cambria" panose="02040503050406030204" pitchFamily="18" charset="0"/>
                <a:cs typeface="Calibri"/>
              </a:rPr>
              <a:t>the prepared data to create the features that are expected by the ML </a:t>
            </a:r>
            <a:r>
              <a:rPr lang="en-US" sz="2000" dirty="0" smtClean="0">
                <a:solidFill>
                  <a:schemeClr val="dk1"/>
                </a:solidFill>
                <a:latin typeface="Cambria" panose="02040503050406030204" pitchFamily="18" charset="0"/>
                <a:ea typeface="Cambria" panose="02040503050406030204" pitchFamily="18" charset="0"/>
                <a:cs typeface="Calibri"/>
              </a:rPr>
              <a:t>model</a:t>
            </a:r>
            <a:endParaRPr lang="en-IN" sz="2000" dirty="0">
              <a:solidFill>
                <a:schemeClr val="dk1"/>
              </a:solidFill>
              <a:latin typeface="Cambria" panose="02040503050406030204" pitchFamily="18" charset="0"/>
              <a:ea typeface="Cambria" panose="02040503050406030204" pitchFamily="18" charset="0"/>
              <a:cs typeface="Calibri"/>
            </a:endParaRPr>
          </a:p>
        </p:txBody>
      </p:sp>
      <p:sp>
        <p:nvSpPr>
          <p:cNvPr id="11" name="Rectangle 10"/>
          <p:cNvSpPr/>
          <p:nvPr/>
        </p:nvSpPr>
        <p:spPr>
          <a:xfrm>
            <a:off x="0" y="6550223"/>
            <a:ext cx="3161443" cy="246221"/>
          </a:xfrm>
          <a:prstGeom prst="rect">
            <a:avLst/>
          </a:prstGeom>
        </p:spPr>
        <p:txBody>
          <a:bodyPr wrap="none">
            <a:spAutoFit/>
          </a:bodyPr>
          <a:lstStyle/>
          <a:p>
            <a:r>
              <a:rPr lang="en-IN" sz="1000" dirty="0"/>
              <a:t>https://www.tensorflow.org/tfx/guide/tft_bestpractices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79120" y="2269440"/>
              <a:ext cx="6517440" cy="3121200"/>
            </p14:xfrm>
          </p:contentPart>
        </mc:Choice>
        <mc:Fallback xmlns="">
          <p:pic>
            <p:nvPicPr>
              <p:cNvPr id="3" name="Ink 2"/>
              <p:cNvPicPr/>
              <p:nvPr/>
            </p:nvPicPr>
            <p:blipFill>
              <a:blip r:embed="rId4"/>
              <a:stretch>
                <a:fillRect/>
              </a:stretch>
            </p:blipFill>
            <p:spPr>
              <a:xfrm>
                <a:off x="869040" y="2260800"/>
                <a:ext cx="6533640" cy="3133080"/>
              </a:xfrm>
              <a:prstGeom prst="rect">
                <a:avLst/>
              </a:prstGeom>
            </p:spPr>
          </p:pic>
        </mc:Fallback>
      </mc:AlternateContent>
    </p:spTree>
    <p:extLst>
      <p:ext uri="{BB962C8B-B14F-4D97-AF65-F5344CB8AC3E}">
        <p14:creationId xmlns:p14="http://schemas.microsoft.com/office/powerpoint/2010/main" val="11940781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g11575d78375_0_477"/>
          <p:cNvSpPr txBox="1">
            <a:spLocks noGrp="1"/>
          </p:cNvSpPr>
          <p:nvPr>
            <p:ph type="body" idx="1"/>
          </p:nvPr>
        </p:nvSpPr>
        <p:spPr>
          <a:xfrm>
            <a:off x="141027" y="1295400"/>
            <a:ext cx="6019800" cy="5159991"/>
          </a:xfrm>
          <a:prstGeom prst="rect">
            <a:avLst/>
          </a:prstGeom>
          <a:noFill/>
          <a:ln>
            <a:noFill/>
          </a:ln>
        </p:spPr>
        <p:txBody>
          <a:bodyPr spcFirstLastPara="1" wrap="square" lIns="91425" tIns="45700" rIns="91425" bIns="45700" anchor="t" anchorCtr="0">
            <a:normAutofit/>
          </a:bodyPr>
          <a:lstStyle/>
          <a:p>
            <a:pPr marL="0" lvl="0" indent="20637" algn="l" rtl="0">
              <a:lnSpc>
                <a:spcPct val="100000"/>
              </a:lnSpc>
              <a:spcBef>
                <a:spcPts val="306"/>
              </a:spcBef>
              <a:spcAft>
                <a:spcPts val="0"/>
              </a:spcAft>
              <a:buSzPct val="100000"/>
              <a:buNone/>
            </a:pPr>
            <a:r>
              <a:rPr lang="en-US" sz="1600" i="1" dirty="0" smtClean="0">
                <a:latin typeface="Cambria" panose="02040503050406030204" pitchFamily="18" charset="0"/>
                <a:ea typeface="Cambria" panose="02040503050406030204" pitchFamily="18" charset="0"/>
              </a:rPr>
              <a:t>BITS WILP is in collaboration with multiple IT companies interested to upskill and level skill their employee through inducting them in tailored </a:t>
            </a:r>
            <a:r>
              <a:rPr lang="en-US" sz="1600" i="1" dirty="0" err="1" smtClean="0">
                <a:latin typeface="Cambria" panose="02040503050406030204" pitchFamily="18" charset="0"/>
                <a:ea typeface="Cambria" panose="02040503050406030204" pitchFamily="18" charset="0"/>
              </a:rPr>
              <a:t>Mtech</a:t>
            </a:r>
            <a:r>
              <a:rPr lang="en-US" sz="1600" i="1" dirty="0" smtClean="0">
                <a:latin typeface="Cambria" panose="02040503050406030204" pitchFamily="18" charset="0"/>
                <a:ea typeface="Cambria" panose="02040503050406030204" pitchFamily="18" charset="0"/>
              </a:rPr>
              <a:t>  AIML program. Over a year of successful completion , the student are yet to complete another one semester and enroll in Dissertation to complete the program with certification. </a:t>
            </a:r>
            <a:r>
              <a:rPr lang="en-US" sz="1600" b="1" i="1" dirty="0" smtClean="0">
                <a:solidFill>
                  <a:schemeClr val="bg2"/>
                </a:solidFill>
                <a:latin typeface="Cambria" panose="02040503050406030204" pitchFamily="18" charset="0"/>
                <a:ea typeface="Cambria" panose="02040503050406030204" pitchFamily="18" charset="0"/>
              </a:rPr>
              <a:t>Students of similar academic background irrespective of the time of enrollment, seems to score more or less in same range in every semester</a:t>
            </a:r>
            <a:r>
              <a:rPr lang="en-US" sz="1600" i="1" dirty="0" smtClean="0">
                <a:latin typeface="Cambria" panose="02040503050406030204" pitchFamily="18" charset="0"/>
                <a:ea typeface="Cambria" panose="02040503050406030204" pitchFamily="18" charset="0"/>
              </a:rPr>
              <a:t>. </a:t>
            </a:r>
            <a:r>
              <a:rPr lang="en-US" sz="1600" b="1" i="1" dirty="0" smtClean="0">
                <a:latin typeface="Cambria" panose="02040503050406030204" pitchFamily="18" charset="0"/>
                <a:ea typeface="Cambria" panose="02040503050406030204" pitchFamily="18" charset="0"/>
              </a:rPr>
              <a:t>Accounting department requires to complete few academic year closure documentation for which , they would have to bill the collaborative organization based on the prospective no. of students who might be eligible for project semester</a:t>
            </a:r>
            <a:r>
              <a:rPr lang="en-US" sz="1600" i="1" dirty="0" smtClean="0">
                <a:latin typeface="Cambria" panose="02040503050406030204" pitchFamily="18" charset="0"/>
                <a:ea typeface="Cambria" panose="02040503050406030204" pitchFamily="18" charset="0"/>
              </a:rPr>
              <a:t>. As of current semester the students have completed their exams but the process is pending for grading. As Data analyst help accounts team to get necessary information with the given available data across all the collaborative program.</a:t>
            </a:r>
          </a:p>
          <a:p>
            <a:pPr marL="0" lvl="0" indent="20637" algn="l" rtl="0">
              <a:lnSpc>
                <a:spcPct val="100000"/>
              </a:lnSpc>
              <a:spcBef>
                <a:spcPts val="306"/>
              </a:spcBef>
              <a:spcAft>
                <a:spcPts val="0"/>
              </a:spcAft>
              <a:buSzPct val="100000"/>
              <a:buNone/>
            </a:pPr>
            <a:endParaRPr lang="en-US" sz="1600" i="1" dirty="0">
              <a:latin typeface="Cambria" panose="02040503050406030204" pitchFamily="18" charset="0"/>
              <a:ea typeface="Cambria" panose="02040503050406030204" pitchFamily="18" charset="0"/>
            </a:endParaRPr>
          </a:p>
          <a:p>
            <a:pPr marL="0" lvl="0" indent="20637" algn="l" rtl="0">
              <a:lnSpc>
                <a:spcPct val="100000"/>
              </a:lnSpc>
              <a:spcBef>
                <a:spcPts val="306"/>
              </a:spcBef>
              <a:spcAft>
                <a:spcPts val="0"/>
              </a:spcAft>
              <a:buSzPct val="100000"/>
              <a:buNone/>
            </a:pPr>
            <a:endParaRPr sz="1600" dirty="0" smtClean="0">
              <a:latin typeface="Cambria" panose="02040503050406030204" pitchFamily="18" charset="0"/>
              <a:ea typeface="Cambria" panose="02040503050406030204" pitchFamily="18" charset="0"/>
            </a:endParaRPr>
          </a:p>
          <a:p>
            <a:pPr marL="342900" marR="0" lvl="0" indent="-342900" algn="l" rtl="0">
              <a:lnSpc>
                <a:spcPct val="100000"/>
              </a:lnSpc>
              <a:spcBef>
                <a:spcPts val="306"/>
              </a:spcBef>
              <a:spcAft>
                <a:spcPts val="0"/>
              </a:spcAft>
              <a:buClr>
                <a:srgbClr val="101141"/>
              </a:buClr>
              <a:buSzPct val="100000"/>
              <a:buFont typeface="Arial"/>
              <a:buNone/>
            </a:pPr>
            <a:r>
              <a:rPr lang="en-US" sz="1600" i="1" dirty="0" smtClean="0">
                <a:latin typeface="Cambria" panose="02040503050406030204" pitchFamily="18" charset="0"/>
                <a:ea typeface="Cambria" panose="02040503050406030204" pitchFamily="18" charset="0"/>
              </a:rPr>
              <a:t>       </a:t>
            </a:r>
          </a:p>
          <a:p>
            <a:pPr marL="342900" marR="0" lvl="0" indent="-342900" algn="l" rtl="0">
              <a:lnSpc>
                <a:spcPct val="100000"/>
              </a:lnSpc>
              <a:spcBef>
                <a:spcPts val="306"/>
              </a:spcBef>
              <a:spcAft>
                <a:spcPts val="0"/>
              </a:spcAft>
              <a:buClr>
                <a:srgbClr val="101141"/>
              </a:buClr>
              <a:buSzPct val="100000"/>
              <a:buFont typeface="Arial"/>
              <a:buNone/>
            </a:pPr>
            <a:endParaRPr sz="1600" dirty="0">
              <a:latin typeface="Cambria" panose="02040503050406030204" pitchFamily="18" charset="0"/>
              <a:ea typeface="Cambria" panose="02040503050406030204" pitchFamily="18" charset="0"/>
            </a:endParaRPr>
          </a:p>
        </p:txBody>
      </p:sp>
      <p:sp>
        <p:nvSpPr>
          <p:cNvPr id="831" name="Google Shape;831;g11575d78375_0_477"/>
          <p:cNvSpPr txBox="1">
            <a:spLocks noGrp="1"/>
          </p:cNvSpPr>
          <p:nvPr>
            <p:ph type="body" idx="2"/>
          </p:nvPr>
        </p:nvSpPr>
        <p:spPr>
          <a:xfrm>
            <a:off x="304800" y="400734"/>
            <a:ext cx="6324600" cy="646331"/>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r>
              <a:rPr lang="en-US" b="0" dirty="0">
                <a:solidFill>
                  <a:srgbClr val="202124"/>
                </a:solidFill>
                <a:latin typeface="Cambria" panose="02040503050406030204" pitchFamily="18" charset="0"/>
                <a:ea typeface="Cambria" panose="02040503050406030204" pitchFamily="18" charset="0"/>
              </a:rPr>
              <a:t>Case study</a:t>
            </a:r>
            <a:endParaRPr lang="en-IN" b="0" dirty="0">
              <a:solidFill>
                <a:srgbClr val="202124"/>
              </a:solidFill>
              <a:latin typeface="Cambria" panose="02040503050406030204" pitchFamily="18" charset="0"/>
              <a:ea typeface="Cambria" panose="02040503050406030204" pitchFamily="18" charset="0"/>
            </a:endParaRPr>
          </a:p>
        </p:txBody>
      </p:sp>
      <p:graphicFrame>
        <p:nvGraphicFramePr>
          <p:cNvPr id="832" name="Google Shape;832;g11575d78375_0_477"/>
          <p:cNvGraphicFramePr/>
          <p:nvPr/>
        </p:nvGraphicFramePr>
        <p:xfrm>
          <a:off x="6324600" y="943428"/>
          <a:ext cx="2636525" cy="5674380"/>
        </p:xfrm>
        <a:graphic>
          <a:graphicData uri="http://schemas.openxmlformats.org/drawingml/2006/table">
            <a:tbl>
              <a:tblPr firstRow="1" bandRow="1">
                <a:noFill/>
              </a:tblPr>
              <a:tblGrid>
                <a:gridCol w="2636525">
                  <a:extLst>
                    <a:ext uri="{9D8B030D-6E8A-4147-A177-3AD203B41FA5}">
                      <a16:colId xmlns:a16="http://schemas.microsoft.com/office/drawing/2014/main" xmlns=""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NLP</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xmlns="" val="10001"/>
                  </a:ext>
                </a:extLst>
              </a:tr>
            </a:tbl>
          </a:graphicData>
        </a:graphic>
      </p:graphicFrame>
      <p:sp>
        <p:nvSpPr>
          <p:cNvPr id="5" name="Rectangle 4"/>
          <p:cNvSpPr/>
          <p:nvPr/>
        </p:nvSpPr>
        <p:spPr>
          <a:xfrm>
            <a:off x="304799" y="5541668"/>
            <a:ext cx="5918579" cy="1054135"/>
          </a:xfrm>
          <a:prstGeom prst="rect">
            <a:avLst/>
          </a:prstGeom>
        </p:spPr>
        <p:txBody>
          <a:bodyPr wrap="square">
            <a:spAutoFit/>
          </a:bodyPr>
          <a:lstStyle/>
          <a:p>
            <a:pPr lvl="0"/>
            <a:r>
              <a:rPr lang="en-US" sz="2000" b="1" dirty="0">
                <a:solidFill>
                  <a:srgbClr val="002060"/>
                </a:solidFill>
                <a:latin typeface="Cambria" panose="02040503050406030204" pitchFamily="18" charset="0"/>
                <a:ea typeface="Cambria" panose="02040503050406030204" pitchFamily="18" charset="0"/>
              </a:rPr>
              <a:t>Challenge 1 : Insufficient Training Data. </a:t>
            </a:r>
            <a:endParaRPr lang="en-US" sz="2000" b="1" dirty="0">
              <a:latin typeface="Cambria" panose="02040503050406030204" pitchFamily="18" charset="0"/>
              <a:ea typeface="Cambria" panose="02040503050406030204" pitchFamily="18" charset="0"/>
            </a:endParaRPr>
          </a:p>
          <a:p>
            <a:pPr lvl="0"/>
            <a:r>
              <a:rPr lang="en-US" sz="2000" b="1" dirty="0">
                <a:solidFill>
                  <a:srgbClr val="002060"/>
                </a:solidFill>
                <a:latin typeface="Cambria" panose="02040503050406030204" pitchFamily="18" charset="0"/>
                <a:ea typeface="Cambria" panose="02040503050406030204" pitchFamily="18" charset="0"/>
              </a:rPr>
              <a:t>Idea : Trade-off algorithm vs Data readiness</a:t>
            </a:r>
            <a:endParaRPr lang="en-US" sz="2000" b="1" dirty="0">
              <a:latin typeface="Cambria" panose="02040503050406030204" pitchFamily="18" charset="0"/>
              <a:ea typeface="Cambria" panose="02040503050406030204" pitchFamily="18" charset="0"/>
            </a:endParaRPr>
          </a:p>
          <a:p>
            <a:pPr marL="342900" lvl="0" indent="-342900">
              <a:spcBef>
                <a:spcPts val="306"/>
              </a:spcBef>
              <a:buClr>
                <a:srgbClr val="101141"/>
              </a:buClr>
              <a:buSzPct val="100000"/>
            </a:pPr>
            <a:endParaRPr lang="en-US" sz="2000" b="1" i="1"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2650680" y="1521720"/>
              <a:ext cx="4675680" cy="4446000"/>
            </p14:xfrm>
          </p:contentPart>
        </mc:Choice>
        <mc:Fallback xmlns="">
          <p:pic>
            <p:nvPicPr>
              <p:cNvPr id="3" name="Ink 2"/>
              <p:cNvPicPr/>
              <p:nvPr/>
            </p:nvPicPr>
            <p:blipFill>
              <a:blip r:embed="rId4"/>
              <a:stretch>
                <a:fillRect/>
              </a:stretch>
            </p:blipFill>
            <p:spPr>
              <a:xfrm>
                <a:off x="2643840" y="1515240"/>
                <a:ext cx="4692960" cy="4464720"/>
              </a:xfrm>
              <a:prstGeom prst="rect">
                <a:avLst/>
              </a:prstGeom>
            </p:spPr>
          </p:pic>
        </mc:Fallback>
      </mc:AlternateContent>
    </p:spTree>
    <p:extLst>
      <p:ext uri="{BB962C8B-B14F-4D97-AF65-F5344CB8AC3E}">
        <p14:creationId xmlns:p14="http://schemas.microsoft.com/office/powerpoint/2010/main" val="10276987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63773" y="1418230"/>
            <a:ext cx="8980227" cy="5187286"/>
          </a:xfrm>
          <a:noFill/>
          <a:ln>
            <a:noFill/>
          </a:ln>
        </p:spPr>
        <p:txBody>
          <a:bodyPr spcFirstLastPara="1" wrap="square" lIns="91425" tIns="45700" rIns="91425" bIns="45700" anchor="t" anchorCtr="0">
            <a:noAutofit/>
          </a:bodyPr>
          <a:lstStyle/>
          <a:p>
            <a:pPr indent="-342900">
              <a:spcBef>
                <a:spcPts val="360"/>
              </a:spcBef>
              <a:buClr>
                <a:schemeClr val="dk1"/>
              </a:buClr>
              <a:buSzPts val="1800"/>
              <a:buChar char="•"/>
            </a:pPr>
            <a:r>
              <a:rPr lang="en-US" dirty="0" smtClean="0">
                <a:latin typeface="Cambria" panose="02040503050406030204" pitchFamily="18" charset="0"/>
                <a:ea typeface="Cambria" panose="02040503050406030204" pitchFamily="18" charset="0"/>
                <a:sym typeface="Calibri"/>
              </a:rPr>
              <a:t>Data Aggregation</a:t>
            </a:r>
          </a:p>
          <a:p>
            <a:pPr indent="-342900">
              <a:spcBef>
                <a:spcPts val="360"/>
              </a:spcBef>
              <a:buClr>
                <a:schemeClr val="dk1"/>
              </a:buClr>
              <a:buSzPts val="1800"/>
              <a:buChar char="•"/>
            </a:pPr>
            <a:r>
              <a:rPr lang="en-US" dirty="0" smtClean="0">
                <a:latin typeface="Cambria" panose="02040503050406030204" pitchFamily="18" charset="0"/>
                <a:ea typeface="Cambria" panose="02040503050406030204" pitchFamily="18" charset="0"/>
                <a:sym typeface="Calibri"/>
              </a:rPr>
              <a:t>Data cleansing</a:t>
            </a:r>
            <a:endParaRPr lang="en-US" dirty="0">
              <a:latin typeface="Cambria" panose="02040503050406030204" pitchFamily="18" charset="0"/>
              <a:ea typeface="Cambria" panose="02040503050406030204" pitchFamily="18" charset="0"/>
              <a:sym typeface="Calibri"/>
            </a:endParaRPr>
          </a:p>
          <a:p>
            <a:pPr indent="-342900">
              <a:spcBef>
                <a:spcPts val="360"/>
              </a:spcBef>
              <a:buClr>
                <a:schemeClr val="dk1"/>
              </a:buClr>
              <a:buSzPts val="1800"/>
              <a:buChar char="•"/>
            </a:pPr>
            <a:r>
              <a:rPr lang="en-US" dirty="0" smtClean="0">
                <a:latin typeface="Cambria" panose="02040503050406030204" pitchFamily="18" charset="0"/>
                <a:ea typeface="Cambria" panose="02040503050406030204" pitchFamily="18" charset="0"/>
                <a:sym typeface="Calibri"/>
              </a:rPr>
              <a:t>Instances </a:t>
            </a:r>
            <a:r>
              <a:rPr lang="en-US" dirty="0">
                <a:latin typeface="Cambria" panose="02040503050406030204" pitchFamily="18" charset="0"/>
                <a:ea typeface="Cambria" panose="02040503050406030204" pitchFamily="18" charset="0"/>
                <a:sym typeface="Calibri"/>
              </a:rPr>
              <a:t>selection and </a:t>
            </a:r>
            <a:r>
              <a:rPr lang="en-US" dirty="0" smtClean="0">
                <a:latin typeface="Cambria" panose="02040503050406030204" pitchFamily="18" charset="0"/>
                <a:ea typeface="Cambria" panose="02040503050406030204" pitchFamily="18" charset="0"/>
                <a:sym typeface="Calibri"/>
              </a:rPr>
              <a:t>partitioning</a:t>
            </a:r>
            <a:endParaRPr lang="en-US" dirty="0">
              <a:latin typeface="Cambria" panose="02040503050406030204" pitchFamily="18" charset="0"/>
              <a:ea typeface="Cambria" panose="02040503050406030204" pitchFamily="18" charset="0"/>
              <a:sym typeface="Calibri"/>
            </a:endParaRPr>
          </a:p>
          <a:p>
            <a:pPr indent="-342900">
              <a:spcBef>
                <a:spcPts val="360"/>
              </a:spcBef>
              <a:buClr>
                <a:schemeClr val="dk1"/>
              </a:buClr>
              <a:buSzPts val="1800"/>
              <a:buChar char="•"/>
            </a:pPr>
            <a:r>
              <a:rPr lang="en-US" dirty="0" smtClean="0">
                <a:latin typeface="Cambria" panose="02040503050406030204" pitchFamily="18" charset="0"/>
                <a:ea typeface="Cambria" panose="02040503050406030204" pitchFamily="18" charset="0"/>
                <a:sym typeface="Calibri"/>
              </a:rPr>
              <a:t>Feature tuning</a:t>
            </a:r>
            <a:endParaRPr lang="en-US" dirty="0">
              <a:latin typeface="Cambria" panose="02040503050406030204" pitchFamily="18" charset="0"/>
              <a:ea typeface="Cambria" panose="02040503050406030204" pitchFamily="18" charset="0"/>
              <a:sym typeface="Calibri"/>
            </a:endParaRPr>
          </a:p>
          <a:p>
            <a:pPr indent="-342900">
              <a:lnSpc>
                <a:spcPct val="150000"/>
              </a:lnSpc>
              <a:spcBef>
                <a:spcPts val="360"/>
              </a:spcBef>
              <a:buClr>
                <a:schemeClr val="dk1"/>
              </a:buClr>
              <a:buSzPts val="1800"/>
              <a:buChar char="•"/>
            </a:pPr>
            <a:endParaRPr lang="en-IN" dirty="0">
              <a:latin typeface="Cambria" panose="02040503050406030204" pitchFamily="18" charset="0"/>
              <a:ea typeface="Cambria" panose="02040503050406030204" pitchFamily="18" charset="0"/>
              <a:sym typeface="Calibri"/>
            </a:endParaRPr>
          </a:p>
        </p:txBody>
      </p:sp>
      <p:sp>
        <p:nvSpPr>
          <p:cNvPr id="5" name="Text Placeholder 4"/>
          <p:cNvSpPr>
            <a:spLocks noGrp="1"/>
          </p:cNvSpPr>
          <p:nvPr>
            <p:ph type="body" idx="2"/>
          </p:nvPr>
        </p:nvSpPr>
        <p:spPr/>
        <p:txBody>
          <a:bodyPr/>
          <a:lstStyle/>
          <a:p>
            <a:r>
              <a:rPr lang="en-IN" b="0" dirty="0">
                <a:latin typeface="Cambria" panose="02040503050406030204" pitchFamily="18" charset="0"/>
                <a:ea typeface="Cambria" panose="02040503050406030204" pitchFamily="18" charset="0"/>
              </a:rPr>
              <a:t>Data </a:t>
            </a:r>
            <a:r>
              <a:rPr lang="en-IN" b="0" dirty="0" smtClean="0">
                <a:latin typeface="Cambria" panose="02040503050406030204" pitchFamily="18" charset="0"/>
                <a:ea typeface="Cambria" panose="02040503050406030204" pitchFamily="18" charset="0"/>
              </a:rPr>
              <a:t>Pre-processing</a:t>
            </a:r>
            <a:endParaRPr lang="en-IN" dirty="0"/>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1342080" y="1468440"/>
              <a:ext cx="3452040" cy="1946880"/>
            </p14:xfrm>
          </p:contentPart>
        </mc:Choice>
        <mc:Fallback xmlns="">
          <p:pic>
            <p:nvPicPr>
              <p:cNvPr id="3" name="Ink 2"/>
              <p:cNvPicPr/>
              <p:nvPr/>
            </p:nvPicPr>
            <p:blipFill>
              <a:blip r:embed="rId3"/>
              <a:stretch>
                <a:fillRect/>
              </a:stretch>
            </p:blipFill>
            <p:spPr>
              <a:xfrm>
                <a:off x="1333800" y="1456560"/>
                <a:ext cx="3475800" cy="1965600"/>
              </a:xfrm>
              <a:prstGeom prst="rect">
                <a:avLst/>
              </a:prstGeom>
            </p:spPr>
          </p:pic>
        </mc:Fallback>
      </mc:AlternateContent>
    </p:spTree>
    <p:extLst>
      <p:ext uri="{BB962C8B-B14F-4D97-AF65-F5344CB8AC3E}">
        <p14:creationId xmlns:p14="http://schemas.microsoft.com/office/powerpoint/2010/main" val="3038207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5"/>
          <p:cNvSpPr>
            <a:spLocks noGrp="1"/>
          </p:cNvSpPr>
          <p:nvPr>
            <p:ph idx="1"/>
          </p:nvPr>
        </p:nvSpPr>
        <p:spPr>
          <a:xfrm>
            <a:off x="304800" y="1493838"/>
            <a:ext cx="8229600" cy="2163762"/>
          </a:xfrm>
        </p:spPr>
        <p:txBody>
          <a:bodyPr/>
          <a:lstStyle/>
          <a:p>
            <a:pPr fontAlgn="base">
              <a:spcAft>
                <a:spcPct val="0"/>
              </a:spcAft>
              <a:buFont typeface="Arial" pitchFamily="34" charset="0"/>
              <a:buChar char="•"/>
            </a:pPr>
            <a:r>
              <a:rPr lang="en-US" altLang="en-US" smtClean="0"/>
              <a:t>Consider a data set consisting of transactions (data objects) recording the daily sales of  products in various store locations (Minneapolis, Chicago, Paris, ...) for different days over  the course of a year</a:t>
            </a:r>
          </a:p>
          <a:p>
            <a:pPr fontAlgn="base">
              <a:spcAft>
                <a:spcPct val="0"/>
              </a:spcAft>
              <a:buFont typeface="Arial" pitchFamily="34" charset="0"/>
              <a:buChar char="•"/>
            </a:pPr>
            <a:r>
              <a:rPr lang="en-US" altLang="en-US" smtClean="0">
                <a:solidFill>
                  <a:srgbClr val="C00000"/>
                </a:solidFill>
              </a:rPr>
              <a:t>How can we aggregate this data?</a:t>
            </a:r>
          </a:p>
          <a:p>
            <a:pPr fontAlgn="base">
              <a:spcAft>
                <a:spcPct val="0"/>
              </a:spcAft>
              <a:buFont typeface="Arial" pitchFamily="34" charset="0"/>
              <a:buChar char="•"/>
            </a:pPr>
            <a:endParaRPr lang="en-IN" altLang="en-US" smtClean="0"/>
          </a:p>
        </p:txBody>
      </p:sp>
      <p:sp>
        <p:nvSpPr>
          <p:cNvPr id="7" name="Content Placeholder 6"/>
          <p:cNvSpPr>
            <a:spLocks noGrp="1"/>
          </p:cNvSpPr>
          <p:nvPr>
            <p:ph sz="quarter" idx="10"/>
          </p:nvPr>
        </p:nvSpPr>
        <p:spPr>
          <a:xfrm>
            <a:off x="304800" y="152400"/>
            <a:ext cx="8382000" cy="1143000"/>
          </a:xfrm>
          <a:noFill/>
          <a:ln>
            <a:noFill/>
          </a:ln>
        </p:spPr>
        <p:txBody>
          <a:bodyPr spcFirstLastPara="1" wrap="square" lIns="91425" tIns="45700" rIns="91425" bIns="45700" anchor="ctr" anchorCtr="0">
            <a:normAutofit/>
          </a:bodyPr>
          <a:lstStyle/>
          <a:p>
            <a:pPr marL="457200" indent="-228600" eaLnBrk="0" fontAlgn="base" hangingPunct="0">
              <a:lnSpc>
                <a:spcPct val="100000"/>
              </a:lnSpc>
              <a:spcBef>
                <a:spcPct val="0"/>
              </a:spcBef>
              <a:spcAft>
                <a:spcPct val="0"/>
              </a:spcAft>
              <a:buFont typeface="Calibri"/>
            </a:pPr>
            <a:r>
              <a:rPr lang="en-IN" b="0" dirty="0" smtClean="0">
                <a:solidFill>
                  <a:schemeClr val="dk1"/>
                </a:solidFill>
                <a:cs typeface="Arial"/>
              </a:rPr>
              <a:t>Data </a:t>
            </a:r>
            <a:r>
              <a:rPr lang="en-IN" b="0" dirty="0">
                <a:solidFill>
                  <a:schemeClr val="dk1"/>
                </a:solidFill>
                <a:cs typeface="Arial"/>
              </a:rPr>
              <a:t>Aggregation</a:t>
            </a:r>
          </a:p>
        </p:txBody>
      </p:sp>
      <p:pic>
        <p:nvPicPr>
          <p:cNvPr id="57348"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657600"/>
            <a:ext cx="80010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458280" y="3970080"/>
              <a:ext cx="7561440" cy="1844280"/>
            </p14:xfrm>
          </p:contentPart>
        </mc:Choice>
        <mc:Fallback xmlns="">
          <p:pic>
            <p:nvPicPr>
              <p:cNvPr id="3" name="Ink 2"/>
              <p:cNvPicPr/>
              <p:nvPr/>
            </p:nvPicPr>
            <p:blipFill>
              <a:blip r:embed="rId4"/>
              <a:stretch>
                <a:fillRect/>
              </a:stretch>
            </p:blipFill>
            <p:spPr>
              <a:xfrm>
                <a:off x="448200" y="3960000"/>
                <a:ext cx="7580520" cy="1868400"/>
              </a:xfrm>
              <a:prstGeom prst="rect">
                <a:avLst/>
              </a:prstGeom>
            </p:spPr>
          </p:pic>
        </mc:Fallback>
      </mc:AlternateContent>
    </p:spTree>
    <p:extLst>
      <p:ext uri="{BB962C8B-B14F-4D97-AF65-F5344CB8AC3E}">
        <p14:creationId xmlns:p14="http://schemas.microsoft.com/office/powerpoint/2010/main" val="287919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39" y="2572871"/>
            <a:ext cx="7265987"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txBox="1"/>
          <p:nvPr/>
        </p:nvSpPr>
        <p:spPr>
          <a:xfrm>
            <a:off x="152400" y="6642100"/>
            <a:ext cx="3438525" cy="103188"/>
          </a:xfrm>
          <a:prstGeom prst="rect">
            <a:avLst/>
          </a:prstGeom>
        </p:spPr>
        <p:txBody>
          <a:bodyPr lIns="0" tIns="0" rIns="0" bIns="0">
            <a:spAutoFit/>
          </a:bodyPr>
          <a:lstStyle/>
          <a:p>
            <a:pPr marL="11206">
              <a:lnSpc>
                <a:spcPts val="777"/>
              </a:lnSpc>
              <a:defRPr/>
            </a:pPr>
            <a:r>
              <a:rPr sz="1050" spc="9" dirty="0">
                <a:latin typeface="Calibri"/>
                <a:cs typeface="Calibri"/>
              </a:rPr>
              <a:t>Source:</a:t>
            </a:r>
            <a:r>
              <a:rPr sz="1050" spc="-9" dirty="0">
                <a:latin typeface="Calibri"/>
                <a:cs typeface="Calibri"/>
              </a:rPr>
              <a:t> </a:t>
            </a:r>
            <a:r>
              <a:rPr sz="1050" spc="9" dirty="0">
                <a:latin typeface="Calibri"/>
                <a:cs typeface="Calibri"/>
              </a:rPr>
              <a:t>Python</a:t>
            </a:r>
            <a:r>
              <a:rPr sz="1050" spc="-4" dirty="0">
                <a:latin typeface="Calibri"/>
                <a:cs typeface="Calibri"/>
              </a:rPr>
              <a:t> </a:t>
            </a:r>
            <a:r>
              <a:rPr sz="1050" spc="4" dirty="0">
                <a:latin typeface="Calibri"/>
                <a:cs typeface="Calibri"/>
              </a:rPr>
              <a:t>for</a:t>
            </a:r>
            <a:r>
              <a:rPr sz="1050" spc="-9" dirty="0">
                <a:latin typeface="Calibri"/>
                <a:cs typeface="Calibri"/>
              </a:rPr>
              <a:t> </a:t>
            </a:r>
            <a:r>
              <a:rPr sz="1050" spc="9" dirty="0">
                <a:latin typeface="Calibri"/>
                <a:cs typeface="Calibri"/>
              </a:rPr>
              <a:t>Data</a:t>
            </a:r>
            <a:r>
              <a:rPr sz="1050" spc="-4" dirty="0">
                <a:latin typeface="Calibri"/>
                <a:cs typeface="Calibri"/>
              </a:rPr>
              <a:t> </a:t>
            </a:r>
            <a:r>
              <a:rPr sz="1050" spc="4" dirty="0">
                <a:latin typeface="Calibri"/>
                <a:cs typeface="Calibri"/>
              </a:rPr>
              <a:t>Analytics</a:t>
            </a:r>
            <a:r>
              <a:rPr sz="1050" spc="-9" dirty="0">
                <a:latin typeface="Calibri"/>
                <a:cs typeface="Calibri"/>
              </a:rPr>
              <a:t> </a:t>
            </a:r>
            <a:r>
              <a:rPr sz="1050" spc="9" dirty="0">
                <a:latin typeface="Calibri"/>
                <a:cs typeface="Calibri"/>
              </a:rPr>
              <a:t>by</a:t>
            </a:r>
            <a:r>
              <a:rPr sz="1050" spc="-4" dirty="0">
                <a:latin typeface="Calibri"/>
                <a:cs typeface="Calibri"/>
              </a:rPr>
              <a:t> </a:t>
            </a:r>
            <a:r>
              <a:rPr sz="1050" spc="9" dirty="0">
                <a:latin typeface="Calibri"/>
                <a:cs typeface="Calibri"/>
              </a:rPr>
              <a:t>Fabio</a:t>
            </a:r>
            <a:r>
              <a:rPr sz="1050" spc="-9" dirty="0">
                <a:latin typeface="Calibri"/>
                <a:cs typeface="Calibri"/>
              </a:rPr>
              <a:t> </a:t>
            </a:r>
            <a:r>
              <a:rPr sz="1050" spc="4" dirty="0">
                <a:latin typeface="Calibri"/>
                <a:cs typeface="Calibri"/>
              </a:rPr>
              <a:t>Nelli</a:t>
            </a:r>
            <a:endParaRPr sz="1050" dirty="0">
              <a:latin typeface="Calibri"/>
              <a:cs typeface="Calibri"/>
            </a:endParaRPr>
          </a:p>
        </p:txBody>
      </p:sp>
      <p:sp>
        <p:nvSpPr>
          <p:cNvPr id="7" name="Content Placeholder 6"/>
          <p:cNvSpPr>
            <a:spLocks noGrp="1"/>
          </p:cNvSpPr>
          <p:nvPr>
            <p:ph sz="quarter" idx="10"/>
          </p:nvPr>
        </p:nvSpPr>
        <p:spPr>
          <a:xfrm>
            <a:off x="7938" y="0"/>
            <a:ext cx="8610600" cy="1143000"/>
          </a:xfrm>
          <a:noFill/>
          <a:ln>
            <a:noFill/>
          </a:ln>
        </p:spPr>
        <p:txBody>
          <a:bodyPr spcFirstLastPara="1" wrap="square" lIns="91425" tIns="45700" rIns="91425" bIns="45700" anchor="ctr" anchorCtr="0">
            <a:normAutofit/>
          </a:bodyPr>
          <a:lstStyle/>
          <a:p>
            <a:pPr marL="457200" indent="-228600" eaLnBrk="0" fontAlgn="base" hangingPunct="0">
              <a:lnSpc>
                <a:spcPct val="100000"/>
              </a:lnSpc>
              <a:spcBef>
                <a:spcPct val="0"/>
              </a:spcBef>
              <a:spcAft>
                <a:spcPct val="0"/>
              </a:spcAft>
              <a:buFont typeface="Calibri"/>
            </a:pPr>
            <a:r>
              <a:rPr lang="en-US" b="0" dirty="0" smtClean="0">
                <a:solidFill>
                  <a:schemeClr val="dk1"/>
                </a:solidFill>
                <a:cs typeface="Arial"/>
              </a:rPr>
              <a:t>Data </a:t>
            </a:r>
            <a:r>
              <a:rPr lang="en-US" b="0" dirty="0">
                <a:solidFill>
                  <a:schemeClr val="dk1"/>
                </a:solidFill>
                <a:cs typeface="Arial"/>
              </a:rPr>
              <a:t>Aggregation </a:t>
            </a:r>
            <a:endParaRPr lang="en-IN" b="0" dirty="0">
              <a:solidFill>
                <a:schemeClr val="dk1"/>
              </a:solidFill>
              <a:cs typeface="Arial"/>
            </a:endParaRPr>
          </a:p>
        </p:txBody>
      </p:sp>
      <p:sp>
        <p:nvSpPr>
          <p:cNvPr id="2" name="Rectangle 1"/>
          <p:cNvSpPr/>
          <p:nvPr/>
        </p:nvSpPr>
        <p:spPr>
          <a:xfrm>
            <a:off x="7938" y="1536656"/>
            <a:ext cx="4572000" cy="830997"/>
          </a:xfrm>
          <a:prstGeom prst="rect">
            <a:avLst/>
          </a:prstGeom>
        </p:spPr>
        <p:txBody>
          <a:bodyPr>
            <a:spAutoFit/>
          </a:bodyPr>
          <a:lstStyle/>
          <a:p>
            <a:pPr marL="457200" indent="-228600" eaLnBrk="0" fontAlgn="base" hangingPunct="0">
              <a:spcBef>
                <a:spcPct val="0"/>
              </a:spcBef>
              <a:spcAft>
                <a:spcPct val="0"/>
              </a:spcAft>
              <a:buFont typeface="Calibri"/>
            </a:pPr>
            <a:r>
              <a:rPr lang="en-US" sz="2400" dirty="0">
                <a:solidFill>
                  <a:schemeClr val="dk1"/>
                </a:solidFill>
                <a:latin typeface="Cambria" panose="02040503050406030204" pitchFamily="18" charset="0"/>
                <a:ea typeface="Cambria" panose="02040503050406030204" pitchFamily="18" charset="0"/>
              </a:rPr>
              <a:t>Python </a:t>
            </a:r>
            <a:r>
              <a:rPr lang="en-US" sz="2400" dirty="0" smtClean="0">
                <a:solidFill>
                  <a:schemeClr val="dk1"/>
                </a:solidFill>
                <a:latin typeface="Cambria" panose="02040503050406030204" pitchFamily="18" charset="0"/>
                <a:ea typeface="Cambria" panose="02040503050406030204" pitchFamily="18" charset="0"/>
              </a:rPr>
              <a:t>Group By </a:t>
            </a:r>
            <a:r>
              <a:rPr lang="en-US" sz="2400" dirty="0">
                <a:solidFill>
                  <a:schemeClr val="dk1"/>
                </a:solidFill>
                <a:latin typeface="Cambria" panose="02040503050406030204" pitchFamily="18" charset="0"/>
                <a:ea typeface="Cambria" panose="02040503050406030204" pitchFamily="18" charset="0"/>
              </a:rPr>
              <a:t>Example</a:t>
            </a:r>
          </a:p>
          <a:p>
            <a:pPr marL="457200" indent="-228600" eaLnBrk="0" fontAlgn="base" hangingPunct="0">
              <a:spcBef>
                <a:spcPct val="0"/>
              </a:spcBef>
              <a:spcAft>
                <a:spcPct val="0"/>
              </a:spcAft>
              <a:buFont typeface="Calibri"/>
            </a:pPr>
            <a:endParaRPr lang="en-IN" sz="2400" dirty="0">
              <a:solidFill>
                <a:schemeClr val="dk1"/>
              </a:solidFill>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41480" y="1910520"/>
              <a:ext cx="8465040" cy="3984120"/>
            </p14:xfrm>
          </p:contentPart>
        </mc:Choice>
        <mc:Fallback xmlns="">
          <p:pic>
            <p:nvPicPr>
              <p:cNvPr id="4" name="Ink 3"/>
              <p:cNvPicPr/>
              <p:nvPr/>
            </p:nvPicPr>
            <p:blipFill>
              <a:blip r:embed="rId4"/>
              <a:stretch>
                <a:fillRect/>
              </a:stretch>
            </p:blipFill>
            <p:spPr>
              <a:xfrm>
                <a:off x="131400" y="1901160"/>
                <a:ext cx="8486640" cy="4003920"/>
              </a:xfrm>
              <a:prstGeom prst="rect">
                <a:avLst/>
              </a:prstGeom>
            </p:spPr>
          </p:pic>
        </mc:Fallback>
      </mc:AlternateContent>
    </p:spTree>
    <p:extLst>
      <p:ext uri="{BB962C8B-B14F-4D97-AF65-F5344CB8AC3E}">
        <p14:creationId xmlns:p14="http://schemas.microsoft.com/office/powerpoint/2010/main" val="3427613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graphicFrame>
        <p:nvGraphicFramePr>
          <p:cNvPr id="524" name="Google Shape;524;p3"/>
          <p:cNvGraphicFramePr/>
          <p:nvPr/>
        </p:nvGraphicFramePr>
        <p:xfrm>
          <a:off x="457200" y="1295400"/>
          <a:ext cx="6825125" cy="5168600"/>
        </p:xfrm>
        <a:graphic>
          <a:graphicData uri="http://schemas.openxmlformats.org/drawingml/2006/table">
            <a:tbl>
              <a:tblPr>
                <a:noFill/>
                <a:tableStyleId>{0231D32E-D490-484D-82E9-5BE0951A68A1}</a:tableStyleId>
              </a:tblPr>
              <a:tblGrid>
                <a:gridCol w="1151700">
                  <a:extLst>
                    <a:ext uri="{9D8B030D-6E8A-4147-A177-3AD203B41FA5}">
                      <a16:colId xmlns:a16="http://schemas.microsoft.com/office/drawing/2014/main" xmlns="" val="20000"/>
                    </a:ext>
                  </a:extLst>
                </a:gridCol>
                <a:gridCol w="5673425">
                  <a:extLst>
                    <a:ext uri="{9D8B030D-6E8A-4147-A177-3AD203B41FA5}">
                      <a16:colId xmlns:a16="http://schemas.microsoft.com/office/drawing/2014/main" xmlns="" val="20001"/>
                    </a:ext>
                  </a:extLst>
                </a:gridCol>
              </a:tblGrid>
              <a:tr h="46622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M1 </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solidFill>
                            <a:schemeClr val="dk1"/>
                          </a:solidFill>
                          <a:latin typeface="Arial"/>
                          <a:ea typeface="Arial"/>
                          <a:cs typeface="Arial"/>
                          <a:sym typeface="Arial"/>
                        </a:rPr>
                        <a:t>Introduction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0"/>
                  </a:ext>
                </a:extLst>
              </a:tr>
              <a:tr h="46622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M2</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u="none" strike="noStrike" cap="none">
                          <a:solidFill>
                            <a:schemeClr val="dk1"/>
                          </a:solidFill>
                          <a:latin typeface="Calibri"/>
                          <a:ea typeface="Calibri"/>
                          <a:cs typeface="Calibri"/>
                          <a:sym typeface="Calibri"/>
                        </a:rPr>
                        <a:t>Machine learning Workflow</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1"/>
                  </a:ext>
                </a:extLst>
              </a:tr>
              <a:tr h="46622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M3</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Linear Models for Regression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2"/>
                  </a:ext>
                </a:extLst>
              </a:tr>
              <a:tr h="515375">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M4</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Linear Models for Classification</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3"/>
                  </a:ext>
                </a:extLst>
              </a:tr>
              <a:tr h="457200">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M5</a:t>
                      </a:r>
                      <a:endParaRPr sz="1600" u="none" strike="noStrike" cap="none">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u="none" strike="noStrike" cap="none">
                          <a:latin typeface="Arial"/>
                          <a:ea typeface="Arial"/>
                          <a:cs typeface="Arial"/>
                          <a:sym typeface="Arial"/>
                        </a:rPr>
                        <a:t>Decision Tree</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4"/>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M6</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Instance Based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5"/>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M7</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Support Vector Machine</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6"/>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M8</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Bayesian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7"/>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M9</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600"/>
                        <a:buFont typeface="Arial"/>
                        <a:buNone/>
                      </a:pPr>
                      <a:r>
                        <a:rPr lang="en-US" sz="1600">
                          <a:latin typeface="Arial"/>
                          <a:ea typeface="Arial"/>
                          <a:cs typeface="Arial"/>
                          <a:sym typeface="Arial"/>
                        </a:rPr>
                        <a:t> Ensemble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8"/>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M10</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latin typeface="Arial"/>
                          <a:ea typeface="Arial"/>
                          <a:cs typeface="Arial"/>
                          <a:sym typeface="Arial"/>
                        </a:rPr>
                        <a:t>Unsupervised Learning</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09"/>
                  </a:ext>
                </a:extLst>
              </a:tr>
              <a:tr h="466225">
                <a:tc>
                  <a:txBody>
                    <a:bodyPr/>
                    <a:lstStyle/>
                    <a:p>
                      <a:pPr marL="0" marR="0" lvl="0" indent="0" algn="l" rtl="0">
                        <a:spcBef>
                          <a:spcPts val="0"/>
                        </a:spcBef>
                        <a:spcAft>
                          <a:spcPts val="0"/>
                        </a:spcAft>
                        <a:buNone/>
                      </a:pPr>
                      <a:r>
                        <a:rPr lang="en-US" sz="1600">
                          <a:latin typeface="Arial"/>
                          <a:ea typeface="Arial"/>
                          <a:cs typeface="Arial"/>
                          <a:sym typeface="Arial"/>
                        </a:rPr>
                        <a:t>M11</a:t>
                      </a:r>
                      <a:endParaRPr sz="160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Machine Learning Model Evaluation/Comparison</a:t>
                      </a:r>
                      <a:endParaRPr sz="1600" dirty="0">
                        <a:latin typeface="Arial"/>
                        <a:ea typeface="Arial"/>
                        <a:cs typeface="Arial"/>
                        <a:sym typeface="Arial"/>
                      </a:endParaRPr>
                    </a:p>
                  </a:txBody>
                  <a:tcPr marL="34925" marR="34925" marT="34925" marB="349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xmlns="" val="10010"/>
                  </a:ext>
                </a:extLst>
              </a:tr>
            </a:tbl>
          </a:graphicData>
        </a:graphic>
      </p:graphicFrame>
      <p:sp>
        <p:nvSpPr>
          <p:cNvPr id="525" name="Google Shape;525;p3"/>
          <p:cNvSpPr txBox="1">
            <a:spLocks noGrp="1"/>
          </p:cNvSpPr>
          <p:nvPr>
            <p:ph type="body" idx="2"/>
          </p:nvPr>
        </p:nvSpPr>
        <p:spPr>
          <a:xfrm>
            <a:off x="304800" y="152400"/>
            <a:ext cx="6324600" cy="1143000"/>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chemeClr val="dk1"/>
              </a:buClr>
              <a:buSzPts val="2400"/>
              <a:buNone/>
            </a:pPr>
            <a:r>
              <a:rPr lang="en-US" sz="2400"/>
              <a:t>Course Plan</a:t>
            </a:r>
            <a:endParaRPr/>
          </a:p>
        </p:txBody>
      </p:sp>
      <p:sp>
        <p:nvSpPr>
          <p:cNvPr id="526" name="Google Shape;526;p3"/>
          <p:cNvSpPr/>
          <p:nvPr/>
        </p:nvSpPr>
        <p:spPr>
          <a:xfrm>
            <a:off x="304800" y="1676400"/>
            <a:ext cx="6553200" cy="481263"/>
          </a:xfrm>
          <a:prstGeom prst="rect">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b="0" i="0" u="none" strike="noStrike" cap="none">
              <a:solidFill>
                <a:schemeClr val="dk1"/>
              </a:solidFill>
              <a:latin typeface="Tahoma"/>
              <a:ea typeface="Tahoma"/>
              <a:cs typeface="Tahoma"/>
              <a:sym typeface="Tahom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320800"/>
            <a:ext cx="8915400" cy="5440363"/>
          </a:xfrm>
          <a:noFill/>
          <a:ln>
            <a:noFill/>
          </a:ln>
        </p:spPr>
        <p:txBody>
          <a:bodyPr spcFirstLastPara="1" wrap="square" lIns="91425" tIns="45700" rIns="91425" bIns="45700" anchor="t" anchorCtr="0">
            <a:normAutofit/>
          </a:bodyPr>
          <a:lstStyle/>
          <a:p>
            <a:pPr marL="514350" indent="-285750">
              <a:spcBef>
                <a:spcPts val="480"/>
              </a:spcBef>
              <a:buSzPts val="2400"/>
              <a:buChar char="•"/>
            </a:pPr>
            <a:r>
              <a:rPr lang="en-US" dirty="0">
                <a:cs typeface="Arial"/>
                <a:sym typeface="Arial"/>
              </a:rPr>
              <a:t>Removing or correcting records of corrupted or invalid values from raw data</a:t>
            </a:r>
          </a:p>
          <a:p>
            <a:pPr marL="914400" lvl="1" indent="-330200">
              <a:spcBef>
                <a:spcPts val="320"/>
              </a:spcBef>
              <a:buClr>
                <a:schemeClr val="dk1"/>
              </a:buClr>
              <a:buSzPts val="1600"/>
              <a:buFont typeface="Arial"/>
            </a:pPr>
            <a:r>
              <a:rPr lang="en-US" altLang="en-US" sz="2400" dirty="0" smtClean="0">
                <a:cs typeface="Arial"/>
                <a:sym typeface="Arial"/>
              </a:rPr>
              <a:t>NOISY</a:t>
            </a:r>
            <a:r>
              <a:rPr lang="en-US" altLang="en-US" sz="2400" dirty="0">
                <a:cs typeface="Arial"/>
                <a:sym typeface="Arial"/>
              </a:rPr>
              <a:t>: containing noise, errors, or outliers .</a:t>
            </a:r>
          </a:p>
          <a:p>
            <a:pPr lvl="3" indent="-342900">
              <a:spcBef>
                <a:spcPts val="360"/>
              </a:spcBef>
              <a:buSzPts val="1800"/>
            </a:pPr>
            <a:r>
              <a:rPr lang="en-US" altLang="en-US" dirty="0">
                <a:latin typeface="Calibri"/>
                <a:ea typeface="Calibri"/>
                <a:cs typeface="Calibri"/>
              </a:rPr>
              <a:t>e.g., Salary=“−10” (an error)</a:t>
            </a:r>
          </a:p>
          <a:p>
            <a:pPr marL="914400" lvl="1" indent="-330200">
              <a:spcBef>
                <a:spcPts val="320"/>
              </a:spcBef>
              <a:buClr>
                <a:schemeClr val="dk1"/>
              </a:buClr>
              <a:buSzPts val="1600"/>
              <a:buFont typeface="Arial"/>
            </a:pPr>
            <a:r>
              <a:rPr lang="en-US" altLang="en-US" sz="2400" dirty="0">
                <a:cs typeface="Arial"/>
                <a:sym typeface="Arial"/>
              </a:rPr>
              <a:t>INCONSISTENT: containing discrepancies in codes or names, e.g.,</a:t>
            </a:r>
          </a:p>
          <a:p>
            <a:pPr lvl="3" indent="-342900">
              <a:spcBef>
                <a:spcPts val="360"/>
              </a:spcBef>
              <a:buSzPts val="1800"/>
            </a:pPr>
            <a:r>
              <a:rPr lang="en-US" altLang="en-US" dirty="0">
                <a:latin typeface="Calibri"/>
                <a:ea typeface="Calibri"/>
                <a:cs typeface="Calibri"/>
              </a:rPr>
              <a:t>Age=“42”, Birthday=“03/07/2010”</a:t>
            </a:r>
          </a:p>
          <a:p>
            <a:pPr lvl="3" indent="-342900">
              <a:spcBef>
                <a:spcPts val="360"/>
              </a:spcBef>
              <a:buSzPts val="1800"/>
            </a:pPr>
            <a:r>
              <a:rPr lang="en-US" altLang="en-US" dirty="0">
                <a:latin typeface="Calibri"/>
                <a:ea typeface="Calibri"/>
                <a:cs typeface="Calibri"/>
              </a:rPr>
              <a:t>Was rating “1, 2, 3”, now rating “A, B, C”</a:t>
            </a:r>
          </a:p>
          <a:p>
            <a:pPr lvl="3" indent="-342900">
              <a:spcBef>
                <a:spcPts val="360"/>
              </a:spcBef>
              <a:buSzPts val="1800"/>
            </a:pPr>
            <a:r>
              <a:rPr lang="en-US" altLang="en-US" dirty="0">
                <a:latin typeface="Calibri"/>
                <a:ea typeface="Calibri"/>
                <a:cs typeface="Calibri"/>
              </a:rPr>
              <a:t>discrepancy between duplicate records</a:t>
            </a:r>
          </a:p>
          <a:p>
            <a:pPr marL="914400" lvl="1" indent="-330200">
              <a:spcBef>
                <a:spcPts val="320"/>
              </a:spcBef>
              <a:buClr>
                <a:schemeClr val="dk1"/>
              </a:buClr>
              <a:buSzPts val="1600"/>
              <a:buFont typeface="Arial"/>
            </a:pPr>
            <a:r>
              <a:rPr lang="en-US" altLang="en-US" sz="2400" dirty="0" smtClean="0">
                <a:cs typeface="Arial"/>
                <a:sym typeface="Arial"/>
              </a:rPr>
              <a:t>INTENTIONAL </a:t>
            </a:r>
            <a:r>
              <a:rPr lang="en-US" altLang="en-US" sz="2400" dirty="0">
                <a:cs typeface="Arial"/>
                <a:sym typeface="Arial"/>
              </a:rPr>
              <a:t>(e.g., disguised missing data)</a:t>
            </a:r>
          </a:p>
          <a:p>
            <a:pPr lvl="3" indent="-342900">
              <a:spcBef>
                <a:spcPts val="360"/>
              </a:spcBef>
              <a:buSzPts val="1800"/>
            </a:pPr>
            <a:r>
              <a:rPr lang="en-US" altLang="en-US" dirty="0">
                <a:latin typeface="Calibri"/>
                <a:ea typeface="Calibri"/>
                <a:cs typeface="Calibri"/>
              </a:rPr>
              <a:t>Jan. 1 as everyone’s </a:t>
            </a:r>
            <a:r>
              <a:rPr lang="en-US" altLang="en-US" dirty="0" smtClean="0">
                <a:latin typeface="Calibri"/>
                <a:ea typeface="Calibri"/>
                <a:cs typeface="Calibri"/>
              </a:rPr>
              <a:t>birthday</a:t>
            </a:r>
          </a:p>
          <a:p>
            <a:pPr marL="514350" lvl="1">
              <a:spcBef>
                <a:spcPts val="480"/>
              </a:spcBef>
              <a:buClr>
                <a:srgbClr val="101141"/>
              </a:buClr>
              <a:buSzPts val="2400"/>
              <a:buFont typeface="Arial" pitchFamily="34" charset="0"/>
              <a:buChar char="•"/>
            </a:pPr>
            <a:r>
              <a:rPr lang="en-US" sz="2400" dirty="0">
                <a:cs typeface="Arial"/>
                <a:sym typeface="Arial"/>
              </a:rPr>
              <a:t>Removing records that are missing a large number of columns</a:t>
            </a:r>
          </a:p>
          <a:p>
            <a:pPr marL="514350" lvl="1">
              <a:spcBef>
                <a:spcPts val="480"/>
              </a:spcBef>
              <a:buClr>
                <a:srgbClr val="101141"/>
              </a:buClr>
              <a:buSzPts val="2400"/>
              <a:buFont typeface="Arial" pitchFamily="34" charset="0"/>
              <a:buChar char="•"/>
            </a:pPr>
            <a:r>
              <a:rPr lang="en-US" altLang="en-US" sz="2400" dirty="0" smtClean="0">
                <a:cs typeface="Arial"/>
                <a:sym typeface="Arial"/>
              </a:rPr>
              <a:t>Duplicate data</a:t>
            </a:r>
          </a:p>
          <a:p>
            <a:pPr lvl="1" indent="-342900">
              <a:spcBef>
                <a:spcPts val="360"/>
              </a:spcBef>
              <a:buSzPts val="1800"/>
            </a:pPr>
            <a:endParaRPr lang="en-US" altLang="en-US" dirty="0">
              <a:cs typeface="Arial"/>
              <a:sym typeface="Arial"/>
            </a:endParaRPr>
          </a:p>
          <a:p>
            <a:pPr lvl="3" indent="-342900">
              <a:spcBef>
                <a:spcPts val="360"/>
              </a:spcBef>
              <a:buSzPts val="1800"/>
            </a:pPr>
            <a:endParaRPr lang="en-US" altLang="en-US" dirty="0">
              <a:latin typeface="Calibri"/>
              <a:ea typeface="Calibri"/>
              <a:cs typeface="Calibri"/>
            </a:endParaRPr>
          </a:p>
        </p:txBody>
      </p:sp>
      <p:sp>
        <p:nvSpPr>
          <p:cNvPr id="3" name="Content Placeholder 2"/>
          <p:cNvSpPr>
            <a:spLocks noGrp="1"/>
          </p:cNvSpPr>
          <p:nvPr>
            <p:ph sz="quarter" idx="10"/>
          </p:nvPr>
        </p:nvSpPr>
        <p:spPr>
          <a:xfrm>
            <a:off x="304800" y="152400"/>
            <a:ext cx="8839200" cy="1143000"/>
          </a:xfrm>
        </p:spPr>
        <p:txBody>
          <a:bodyPr>
            <a:normAutofit/>
          </a:bodyPr>
          <a:lstStyle/>
          <a:p>
            <a:pPr marL="457200" indent="-228600" eaLnBrk="0" fontAlgn="base" hangingPunct="0">
              <a:lnSpc>
                <a:spcPct val="100000"/>
              </a:lnSpc>
              <a:spcBef>
                <a:spcPct val="0"/>
              </a:spcBef>
              <a:spcAft>
                <a:spcPct val="0"/>
              </a:spcAft>
              <a:buFont typeface="Calibri"/>
            </a:pPr>
            <a:r>
              <a:rPr lang="en-US" b="0" dirty="0" smtClean="0">
                <a:solidFill>
                  <a:schemeClr val="dk1"/>
                </a:solidFill>
                <a:cs typeface="Arial"/>
                <a:sym typeface="Arial"/>
              </a:rPr>
              <a:t>Data </a:t>
            </a:r>
            <a:r>
              <a:rPr lang="en-US" b="0" dirty="0">
                <a:solidFill>
                  <a:schemeClr val="dk1"/>
                </a:solidFill>
                <a:cs typeface="Arial"/>
                <a:sym typeface="Arial"/>
              </a:rPr>
              <a:t>cleansing</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106280" y="2479680"/>
              <a:ext cx="4927320" cy="3845880"/>
            </p14:xfrm>
          </p:contentPart>
        </mc:Choice>
        <mc:Fallback xmlns="">
          <p:pic>
            <p:nvPicPr>
              <p:cNvPr id="5" name="Ink 4"/>
              <p:cNvPicPr/>
              <p:nvPr/>
            </p:nvPicPr>
            <p:blipFill>
              <a:blip r:embed="rId4"/>
              <a:stretch>
                <a:fillRect/>
              </a:stretch>
            </p:blipFill>
            <p:spPr>
              <a:xfrm>
                <a:off x="1099800" y="2470320"/>
                <a:ext cx="4940640" cy="3864960"/>
              </a:xfrm>
              <a:prstGeom prst="rect">
                <a:avLst/>
              </a:prstGeom>
            </p:spPr>
          </p:pic>
        </mc:Fallback>
      </mc:AlternateContent>
    </p:spTree>
    <p:extLst>
      <p:ext uri="{BB962C8B-B14F-4D97-AF65-F5344CB8AC3E}">
        <p14:creationId xmlns:p14="http://schemas.microsoft.com/office/powerpoint/2010/main" val="20906200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0" y="545674"/>
            <a:ext cx="7979391" cy="1200329"/>
          </a:xfrm>
          <a:noFill/>
          <a:ln w="9525">
            <a:noFill/>
            <a:miter lim="800000"/>
            <a:headEnd/>
            <a:tailEnd/>
          </a:ln>
          <a:effectLst/>
        </p:spPr>
        <p:txBody>
          <a:bodyPr spcFirstLastPara="1" vert="horz" wrap="square" lIns="91440" tIns="45720" rIns="91440" bIns="45720" rtlCol="0" anchor="ctr" anchorCtr="0">
            <a:spAutoFit/>
          </a:bodyPr>
          <a:lstStyle/>
          <a:p>
            <a:pPr marL="457200" indent="-228600" eaLnBrk="0" fontAlgn="base" hangingPunct="0">
              <a:lnSpc>
                <a:spcPct val="100000"/>
              </a:lnSpc>
              <a:spcBef>
                <a:spcPct val="0"/>
              </a:spcBef>
              <a:spcAft>
                <a:spcPct val="0"/>
              </a:spcAft>
              <a:buFont typeface="Calibri"/>
            </a:pPr>
            <a:r>
              <a:rPr lang="en-US" b="0" dirty="0" smtClean="0">
                <a:solidFill>
                  <a:schemeClr val="dk1"/>
                </a:solidFill>
                <a:cs typeface="Arial"/>
                <a:sym typeface="Arial"/>
              </a:rPr>
              <a:t>Data </a:t>
            </a:r>
            <a:r>
              <a:rPr lang="en-US" b="0" dirty="0">
                <a:solidFill>
                  <a:schemeClr val="dk1"/>
                </a:solidFill>
                <a:cs typeface="Arial"/>
                <a:sym typeface="Arial"/>
              </a:rPr>
              <a:t>cleansing</a:t>
            </a:r>
          </a:p>
          <a:p>
            <a:pPr marL="457200" indent="-228600" eaLnBrk="0" fontAlgn="base" hangingPunct="0">
              <a:lnSpc>
                <a:spcPct val="100000"/>
              </a:lnSpc>
              <a:spcBef>
                <a:spcPct val="0"/>
              </a:spcBef>
              <a:spcAft>
                <a:spcPct val="0"/>
              </a:spcAft>
              <a:buFont typeface="Calibri"/>
            </a:pPr>
            <a:endParaRPr lang="en-IN" b="0" dirty="0">
              <a:solidFill>
                <a:schemeClr val="dk1"/>
              </a:solidFill>
              <a:cs typeface="Arial"/>
              <a:sym typeface="Arial"/>
            </a:endParaRPr>
          </a:p>
        </p:txBody>
      </p:sp>
      <p:sp>
        <p:nvSpPr>
          <p:cNvPr id="35845" name="TextBox 2"/>
          <p:cNvSpPr txBox="1">
            <a:spLocks noChangeArrowheads="1"/>
          </p:cNvSpPr>
          <p:nvPr/>
        </p:nvSpPr>
        <p:spPr bwMode="auto">
          <a:xfrm>
            <a:off x="652463" y="3287713"/>
            <a:ext cx="2876550" cy="3698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mbria" panose="02040503050406030204" pitchFamily="18" charset="0"/>
                <a:ea typeface="Cambria" panose="02040503050406030204" pitchFamily="18"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9pPr>
          </a:lstStyle>
          <a:p>
            <a:pPr eaLnBrk="1" hangingPunct="1">
              <a:spcBef>
                <a:spcPct val="0"/>
              </a:spcBef>
              <a:buFontTx/>
              <a:buNone/>
            </a:pPr>
            <a:r>
              <a:rPr lang="en-US" altLang="en-US" sz="1800" dirty="0">
                <a:latin typeface="Calibri" panose="020F0502020204030204" pitchFamily="34" charset="0"/>
              </a:rPr>
              <a:t>A mistake or a millionaire?</a:t>
            </a:r>
          </a:p>
        </p:txBody>
      </p:sp>
      <p:sp>
        <p:nvSpPr>
          <p:cNvPr id="35846" name="TextBox 6"/>
          <p:cNvSpPr txBox="1">
            <a:spLocks noChangeArrowheads="1"/>
          </p:cNvSpPr>
          <p:nvPr/>
        </p:nvSpPr>
        <p:spPr bwMode="auto">
          <a:xfrm>
            <a:off x="957263" y="3886200"/>
            <a:ext cx="1697037" cy="36988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mbria" panose="02040503050406030204" pitchFamily="18" charset="0"/>
                <a:ea typeface="Cambria" panose="02040503050406030204" pitchFamily="18"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Missing values</a:t>
            </a:r>
          </a:p>
        </p:txBody>
      </p:sp>
      <p:sp>
        <p:nvSpPr>
          <p:cNvPr id="35848" name="TextBox 8"/>
          <p:cNvSpPr txBox="1">
            <a:spLocks noChangeArrowheads="1"/>
          </p:cNvSpPr>
          <p:nvPr/>
        </p:nvSpPr>
        <p:spPr bwMode="auto">
          <a:xfrm>
            <a:off x="455613" y="4679950"/>
            <a:ext cx="3276600" cy="369888"/>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mbria" panose="02040503050406030204" pitchFamily="18" charset="0"/>
                <a:ea typeface="Cambria" panose="02040503050406030204" pitchFamily="18"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mbria" panose="02040503050406030204" pitchFamily="18" charset="0"/>
                <a:ea typeface="Cambria" panose="02040503050406030204" pitchFamily="18"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mbria" panose="02040503050406030204" pitchFamily="18" charset="0"/>
                <a:ea typeface="Cambria" panose="02040503050406030204" pitchFamily="18"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mbria" panose="02040503050406030204" pitchFamily="18" charset="0"/>
                <a:ea typeface="Cambria" panose="02040503050406030204" pitchFamily="18" charset="0"/>
                <a:cs typeface="Arial" panose="020B0604020202020204" pitchFamily="34" charset="0"/>
              </a:defRPr>
            </a:lvl9pPr>
          </a:lstStyle>
          <a:p>
            <a:pPr eaLnBrk="1" hangingPunct="1">
              <a:spcBef>
                <a:spcPct val="0"/>
              </a:spcBef>
              <a:buFontTx/>
              <a:buNone/>
            </a:pPr>
            <a:r>
              <a:rPr lang="en-US" altLang="en-US" sz="1800">
                <a:latin typeface="Calibri" panose="020F0502020204030204" pitchFamily="34" charset="0"/>
              </a:rPr>
              <a:t>Inconsistent duplicate entries</a:t>
            </a:r>
          </a:p>
        </p:txBody>
      </p:sp>
      <p:grpSp>
        <p:nvGrpSpPr>
          <p:cNvPr id="2" name="Group 1"/>
          <p:cNvGrpSpPr/>
          <p:nvPr/>
        </p:nvGrpSpPr>
        <p:grpSpPr>
          <a:xfrm>
            <a:off x="5098256" y="2039937"/>
            <a:ext cx="3690938" cy="3692525"/>
            <a:chOff x="5495925" y="2039938"/>
            <a:chExt cx="3690938" cy="3692525"/>
          </a:xfrm>
        </p:grpSpPr>
        <p:pic>
          <p:nvPicPr>
            <p:cNvPr id="3584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9288" y="2039938"/>
              <a:ext cx="345757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495925" y="3740150"/>
              <a:ext cx="3581400" cy="29210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9" name="Rectangle 8"/>
            <p:cNvSpPr/>
            <p:nvPr/>
          </p:nvSpPr>
          <p:spPr>
            <a:xfrm>
              <a:off x="5495925" y="4946650"/>
              <a:ext cx="3657600" cy="685800"/>
            </a:xfrm>
            <a:prstGeom prst="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sp>
          <p:nvSpPr>
            <p:cNvPr id="10" name="Rectangle 9"/>
            <p:cNvSpPr/>
            <p:nvPr/>
          </p:nvSpPr>
          <p:spPr>
            <a:xfrm>
              <a:off x="5495925" y="4108450"/>
              <a:ext cx="3657600" cy="598488"/>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en-US"/>
            </a:p>
          </p:txBody>
        </p:sp>
      </p:gr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646520" y="3745080"/>
              <a:ext cx="3864960" cy="1950120"/>
            </p14:xfrm>
          </p:contentPart>
        </mc:Choice>
        <mc:Fallback xmlns="">
          <p:pic>
            <p:nvPicPr>
              <p:cNvPr id="5" name="Ink 4"/>
              <p:cNvPicPr/>
              <p:nvPr/>
            </p:nvPicPr>
            <p:blipFill>
              <a:blip r:embed="rId4"/>
              <a:stretch>
                <a:fillRect/>
              </a:stretch>
            </p:blipFill>
            <p:spPr>
              <a:xfrm>
                <a:off x="4641840" y="3734640"/>
                <a:ext cx="3884040" cy="1974960"/>
              </a:xfrm>
              <a:prstGeom prst="rect">
                <a:avLst/>
              </a:prstGeom>
            </p:spPr>
          </p:pic>
        </mc:Fallback>
      </mc:AlternateContent>
    </p:spTree>
    <p:extLst>
      <p:ext uri="{BB962C8B-B14F-4D97-AF65-F5344CB8AC3E}">
        <p14:creationId xmlns:p14="http://schemas.microsoft.com/office/powerpoint/2010/main" val="42894878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11575d78375_0_567"/>
          <p:cNvSpPr txBox="1">
            <a:spLocks noGrp="1"/>
          </p:cNvSpPr>
          <p:nvPr>
            <p:ph type="body" idx="2"/>
          </p:nvPr>
        </p:nvSpPr>
        <p:spPr>
          <a:xfrm>
            <a:off x="209265" y="38544"/>
            <a:ext cx="8675427" cy="1143000"/>
          </a:xfrm>
          <a:prstGeom prst="rect">
            <a:avLst/>
          </a:prstGeom>
          <a:noFill/>
          <a:ln>
            <a:noFill/>
          </a:ln>
        </p:spPr>
        <p:txBody>
          <a:bodyPr spcFirstLastPara="1" wrap="square" lIns="91425" tIns="45700" rIns="91425" bIns="45700" anchor="ctr" anchorCtr="0">
            <a:noAutofit/>
          </a:bodyPr>
          <a:lstStyle/>
          <a:p>
            <a:pPr eaLnBrk="0" fontAlgn="base" hangingPunct="0">
              <a:spcBef>
                <a:spcPct val="0"/>
              </a:spcBef>
              <a:spcAft>
                <a:spcPct val="0"/>
              </a:spcAft>
              <a:buFont typeface="Calibri"/>
            </a:pPr>
            <a:r>
              <a:rPr lang="en-US" b="0" dirty="0"/>
              <a:t>Data cleansing</a:t>
            </a:r>
          </a:p>
          <a:p>
            <a:r>
              <a:rPr lang="en-US" sz="2000" b="0" dirty="0" smtClean="0">
                <a:solidFill>
                  <a:srgbClr val="0070C0"/>
                </a:solidFill>
                <a:latin typeface="Cambria" panose="02040503050406030204" pitchFamily="18" charset="0"/>
                <a:ea typeface="Cambria" panose="02040503050406030204" pitchFamily="18" charset="0"/>
              </a:rPr>
              <a:t>Imputing Missing values</a:t>
            </a:r>
            <a:endParaRPr lang="en-US" sz="2000" b="0" dirty="0">
              <a:solidFill>
                <a:srgbClr val="0070C0"/>
              </a:solidFill>
              <a:latin typeface="Cambria" panose="02040503050406030204" pitchFamily="18" charset="0"/>
              <a:ea typeface="Cambria" panose="02040503050406030204" pitchFamily="18" charset="0"/>
            </a:endParaRPr>
          </a:p>
        </p:txBody>
      </p:sp>
      <p:pic>
        <p:nvPicPr>
          <p:cNvPr id="916" name="Google Shape;916;g11575d78375_0_567" descr="Figure 7: Methods to detect, impute missing values for time series data."/>
          <p:cNvPicPr preferRelativeResize="0">
            <a:picLocks noGrp="1"/>
          </p:cNvPicPr>
          <p:nvPr>
            <p:ph type="body" idx="1"/>
          </p:nvPr>
        </p:nvPicPr>
        <p:blipFill rotWithShape="1">
          <a:blip r:embed="rId3">
            <a:alphaModFix/>
          </a:blip>
          <a:srcRect/>
          <a:stretch/>
        </p:blipFill>
        <p:spPr>
          <a:xfrm>
            <a:off x="0" y="1707070"/>
            <a:ext cx="9144000" cy="4498200"/>
          </a:xfrm>
          <a:prstGeom prst="rect">
            <a:avLst/>
          </a:prstGeom>
          <a:noFill/>
          <a:ln>
            <a:noFill/>
          </a:ln>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76040" y="1083240"/>
              <a:ext cx="8935560" cy="4331520"/>
            </p14:xfrm>
          </p:contentPart>
        </mc:Choice>
        <mc:Fallback xmlns="">
          <p:pic>
            <p:nvPicPr>
              <p:cNvPr id="3" name="Ink 2"/>
              <p:cNvPicPr/>
              <p:nvPr/>
            </p:nvPicPr>
            <p:blipFill>
              <a:blip r:embed="rId5"/>
              <a:stretch>
                <a:fillRect/>
              </a:stretch>
            </p:blipFill>
            <p:spPr>
              <a:xfrm>
                <a:off x="169560" y="1074240"/>
                <a:ext cx="8957160" cy="4347000"/>
              </a:xfrm>
              <a:prstGeom prst="rect">
                <a:avLst/>
              </a:prstGeom>
            </p:spPr>
          </p:pic>
        </mc:Fallback>
      </mc:AlternateContent>
    </p:spTree>
    <p:extLst>
      <p:ext uri="{BB962C8B-B14F-4D97-AF65-F5344CB8AC3E}">
        <p14:creationId xmlns:p14="http://schemas.microsoft.com/office/powerpoint/2010/main" val="4895397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Group 4"/>
          <p:cNvGrpSpPr>
            <a:grpSpLocks/>
          </p:cNvGrpSpPr>
          <p:nvPr/>
        </p:nvGrpSpPr>
        <p:grpSpPr bwMode="auto">
          <a:xfrm>
            <a:off x="4080164" y="2173995"/>
            <a:ext cx="4267200" cy="3884612"/>
            <a:chOff x="3648" y="2448"/>
            <a:chExt cx="2112" cy="1872"/>
          </a:xfrm>
        </p:grpSpPr>
        <p:pic>
          <p:nvPicPr>
            <p:cNvPr id="276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2448"/>
              <a:ext cx="2112"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654" name="Oval 6"/>
            <p:cNvSpPr>
              <a:spLocks noChangeArrowheads="1"/>
            </p:cNvSpPr>
            <p:nvPr/>
          </p:nvSpPr>
          <p:spPr bwMode="auto">
            <a:xfrm>
              <a:off x="3766" y="2961"/>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5" name="Oval 7"/>
            <p:cNvSpPr>
              <a:spLocks noChangeArrowheads="1"/>
            </p:cNvSpPr>
            <p:nvPr/>
          </p:nvSpPr>
          <p:spPr bwMode="auto">
            <a:xfrm>
              <a:off x="3907" y="3224"/>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6" name="Oval 8"/>
            <p:cNvSpPr>
              <a:spLocks noChangeArrowheads="1"/>
            </p:cNvSpPr>
            <p:nvPr/>
          </p:nvSpPr>
          <p:spPr bwMode="auto">
            <a:xfrm>
              <a:off x="5612" y="3871"/>
              <a:ext cx="86" cy="85"/>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7" name="Oval 9"/>
            <p:cNvSpPr>
              <a:spLocks noChangeArrowheads="1"/>
            </p:cNvSpPr>
            <p:nvPr/>
          </p:nvSpPr>
          <p:spPr bwMode="auto">
            <a:xfrm>
              <a:off x="4319" y="3937"/>
              <a:ext cx="86" cy="84"/>
            </a:xfrm>
            <a:prstGeom prst="ellipse">
              <a:avLst/>
            </a:prstGeom>
            <a:noFill/>
            <a:ln w="190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7658" name="Rectangle 10"/>
            <p:cNvSpPr>
              <a:spLocks noChangeArrowheads="1"/>
            </p:cNvSpPr>
            <p:nvPr/>
          </p:nvSpPr>
          <p:spPr bwMode="auto">
            <a:xfrm>
              <a:off x="4944" y="3072"/>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sp>
          <p:nvSpPr>
            <p:cNvPr id="27659" name="Rectangle 11"/>
            <p:cNvSpPr>
              <a:spLocks noChangeArrowheads="1"/>
            </p:cNvSpPr>
            <p:nvPr/>
          </p:nvSpPr>
          <p:spPr bwMode="auto">
            <a:xfrm>
              <a:off x="3888" y="3120"/>
              <a:ext cx="192" cy="24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n-US"/>
            </a:p>
          </p:txBody>
        </p:sp>
      </p:grpSp>
      <p:sp>
        <p:nvSpPr>
          <p:cNvPr id="27650" name="Rectangle 3"/>
          <p:cNvSpPr>
            <a:spLocks noGrp="1" noChangeArrowheads="1"/>
          </p:cNvSpPr>
          <p:nvPr>
            <p:ph idx="1"/>
          </p:nvPr>
        </p:nvSpPr>
        <p:spPr/>
        <p:txBody>
          <a:bodyPr>
            <a:noAutofit/>
          </a:bodyPr>
          <a:lstStyle/>
          <a:p>
            <a:r>
              <a:rPr lang="en-US" sz="2400" b="1" i="1" dirty="0">
                <a:solidFill>
                  <a:srgbClr val="CC6600"/>
                </a:solidFill>
              </a:rPr>
              <a:t>Outliers</a:t>
            </a:r>
            <a:r>
              <a:rPr lang="en-US" sz="2400" dirty="0"/>
              <a:t> are data objects with characteristics that are considerably different than most of the other data objects in the data set</a:t>
            </a:r>
          </a:p>
          <a:p>
            <a:pPr lvl="1"/>
            <a:r>
              <a:rPr lang="en-US" sz="2000" b="1" dirty="0"/>
              <a:t>Case 1:</a:t>
            </a:r>
            <a:r>
              <a:rPr lang="en-US" sz="2000" dirty="0"/>
              <a:t> Outliers are </a:t>
            </a:r>
            <a:br>
              <a:rPr lang="en-US" sz="2000" dirty="0"/>
            </a:br>
            <a:r>
              <a:rPr lang="en-US" sz="2000" dirty="0"/>
              <a:t>noise that interferes</a:t>
            </a:r>
            <a:br>
              <a:rPr lang="en-US" sz="2000" dirty="0"/>
            </a:br>
            <a:r>
              <a:rPr lang="en-US" sz="2000" dirty="0"/>
              <a:t>with data analysis </a:t>
            </a:r>
            <a:br>
              <a:rPr lang="en-US" sz="2000" dirty="0"/>
            </a:br>
            <a:endParaRPr lang="en-US" sz="900" dirty="0"/>
          </a:p>
          <a:p>
            <a:pPr lvl="1"/>
            <a:r>
              <a:rPr lang="en-US" sz="2000" b="1" dirty="0"/>
              <a:t>Case 2: </a:t>
            </a:r>
            <a:r>
              <a:rPr lang="en-US" sz="2000" dirty="0"/>
              <a:t>Outliers are </a:t>
            </a:r>
            <a:br>
              <a:rPr lang="en-US" sz="2000" dirty="0"/>
            </a:br>
            <a:r>
              <a:rPr lang="en-US" sz="2000" dirty="0"/>
              <a:t>the goal of our analysis</a:t>
            </a:r>
          </a:p>
          <a:p>
            <a:pPr lvl="2"/>
            <a:r>
              <a:rPr lang="en-US" sz="1800" dirty="0"/>
              <a:t> </a:t>
            </a:r>
            <a:r>
              <a:rPr lang="en-US" sz="1600" dirty="0"/>
              <a:t>Credit card fraud</a:t>
            </a:r>
          </a:p>
          <a:p>
            <a:pPr lvl="2"/>
            <a:r>
              <a:rPr lang="en-US" sz="1600" dirty="0"/>
              <a:t> Intrusion detection</a:t>
            </a:r>
            <a:r>
              <a:rPr lang="en-US" sz="1800" dirty="0"/>
              <a:t> </a:t>
            </a:r>
          </a:p>
          <a:p>
            <a:pPr lvl="2"/>
            <a:endParaRPr lang="en-US" sz="900" dirty="0"/>
          </a:p>
          <a:p>
            <a:endParaRPr lang="en-US" sz="2400" dirty="0"/>
          </a:p>
        </p:txBody>
      </p:sp>
      <p:sp>
        <p:nvSpPr>
          <p:cNvPr id="27652" name="Rectangle 2"/>
          <p:cNvSpPr>
            <a:spLocks noGrp="1" noChangeArrowheads="1"/>
          </p:cNvSpPr>
          <p:nvPr>
            <p:ph type="title" idx="4294967295"/>
          </p:nvPr>
        </p:nvSpPr>
        <p:spPr>
          <a:xfrm>
            <a:off x="0" y="274638"/>
            <a:ext cx="8229600" cy="1143000"/>
          </a:xfrm>
        </p:spPr>
        <p:txBody>
          <a:bodyPr/>
          <a:lstStyle/>
          <a:p>
            <a:r>
              <a:rPr lang="en-US"/>
              <a:t>Outliers</a:t>
            </a: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370880" y="2527200"/>
              <a:ext cx="7031520" cy="3263400"/>
            </p14:xfrm>
          </p:contentPart>
        </mc:Choice>
        <mc:Fallback xmlns="">
          <p:pic>
            <p:nvPicPr>
              <p:cNvPr id="3" name="Ink 2"/>
              <p:cNvPicPr/>
              <p:nvPr/>
            </p:nvPicPr>
            <p:blipFill>
              <a:blip r:embed="rId4"/>
              <a:stretch>
                <a:fillRect/>
              </a:stretch>
            </p:blipFill>
            <p:spPr>
              <a:xfrm>
                <a:off x="1359360" y="2511360"/>
                <a:ext cx="7049520" cy="3293640"/>
              </a:xfrm>
              <a:prstGeom prst="rect">
                <a:avLst/>
              </a:prstGeom>
            </p:spPr>
          </p:pic>
        </mc:Fallback>
      </mc:AlternateContent>
    </p:spTree>
    <p:extLst>
      <p:ext uri="{BB962C8B-B14F-4D97-AF65-F5344CB8AC3E}">
        <p14:creationId xmlns:p14="http://schemas.microsoft.com/office/powerpoint/2010/main" val="5306226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pPr marL="342900" lvl="1" indent="-342900">
              <a:buClr>
                <a:srgbClr val="101141"/>
              </a:buClr>
              <a:buFont typeface="Arial" panose="020B0604020202020204" pitchFamily="34" charset="0"/>
              <a:buChar char="•"/>
            </a:pPr>
            <a:r>
              <a:rPr lang="en-US" sz="2000" dirty="0" smtClean="0">
                <a:latin typeface="+mj-lt"/>
              </a:rPr>
              <a:t>IQR</a:t>
            </a:r>
          </a:p>
          <a:p>
            <a:pPr marL="971550" lvl="2" indent="-342900">
              <a:buClr>
                <a:srgbClr val="101141"/>
              </a:buClr>
              <a:buFont typeface="Arial" panose="020B0604020202020204" pitchFamily="34" charset="0"/>
              <a:buChar char="•"/>
            </a:pPr>
            <a:r>
              <a:rPr lang="en-US" sz="2000" dirty="0" smtClean="0">
                <a:latin typeface="+mj-lt"/>
              </a:rPr>
              <a:t>Outliers are </a:t>
            </a:r>
            <a:r>
              <a:rPr lang="en-US" altLang="en-US" sz="2000" dirty="0" smtClean="0">
                <a:latin typeface="+mj-lt"/>
              </a:rPr>
              <a:t>usually</a:t>
            </a:r>
            <a:r>
              <a:rPr lang="en-US" altLang="en-US" sz="2000" dirty="0">
                <a:latin typeface="+mj-lt"/>
              </a:rPr>
              <a:t>, a value higher/lower than 1.5 x </a:t>
            </a:r>
            <a:r>
              <a:rPr lang="en-US" altLang="en-US" sz="2000" dirty="0" smtClean="0">
                <a:latin typeface="+mj-lt"/>
              </a:rPr>
              <a:t>IQR</a:t>
            </a:r>
            <a:endParaRPr lang="en-US" sz="2000" dirty="0" smtClean="0">
              <a:latin typeface="+mj-lt"/>
            </a:endParaRPr>
          </a:p>
          <a:p>
            <a:pPr>
              <a:buFont typeface="Arial" panose="020B0604020202020204" pitchFamily="34" charset="0"/>
              <a:buChar char="•"/>
            </a:pPr>
            <a:r>
              <a:rPr lang="en-US" sz="2000" dirty="0" smtClean="0">
                <a:latin typeface="+mj-lt"/>
              </a:rPr>
              <a:t>Z-score method (3 sigma)</a:t>
            </a:r>
            <a:endParaRPr lang="en-US" sz="2000" dirty="0">
              <a:latin typeface="+mj-lt"/>
            </a:endParaRPr>
          </a:p>
          <a:p>
            <a:pPr>
              <a:buFont typeface="Arial" panose="020B0604020202020204" pitchFamily="34" charset="0"/>
              <a:buChar char="•"/>
            </a:pPr>
            <a:endParaRPr lang="en-US" sz="2000" dirty="0">
              <a:latin typeface="+mj-lt"/>
            </a:endParaRPr>
          </a:p>
        </p:txBody>
      </p:sp>
      <p:sp>
        <p:nvSpPr>
          <p:cNvPr id="5" name="Content Placeholder 4"/>
          <p:cNvSpPr>
            <a:spLocks noGrp="1"/>
          </p:cNvSpPr>
          <p:nvPr>
            <p:ph sz="quarter" idx="10"/>
          </p:nvPr>
        </p:nvSpPr>
        <p:spPr/>
        <p:txBody>
          <a:bodyPr>
            <a:normAutofit/>
          </a:bodyPr>
          <a:lstStyle/>
          <a:p>
            <a:pPr eaLnBrk="0" fontAlgn="base" hangingPunct="0">
              <a:spcBef>
                <a:spcPct val="0"/>
              </a:spcBef>
              <a:spcAft>
                <a:spcPct val="0"/>
              </a:spcAft>
              <a:buFont typeface="Calibri"/>
            </a:pPr>
            <a:r>
              <a:rPr lang="en-US" sz="3200" dirty="0"/>
              <a:t>Data cleansing</a:t>
            </a:r>
          </a:p>
          <a:p>
            <a:r>
              <a:rPr lang="en-US" sz="2000" b="0" dirty="0" smtClean="0">
                <a:solidFill>
                  <a:srgbClr val="0070C0"/>
                </a:solidFill>
              </a:rPr>
              <a:t>Handling outliers (univariate)</a:t>
            </a:r>
            <a:endParaRPr lang="en-US" sz="2000" b="0" dirty="0">
              <a:solidFill>
                <a:srgbClr val="0070C0"/>
              </a:solidFill>
            </a:endParaRPr>
          </a:p>
        </p:txBody>
      </p:sp>
      <mc:AlternateContent xmlns:mc="http://schemas.openxmlformats.org/markup-compatibility/2006" xmlns:p14="http://schemas.microsoft.com/office/powerpoint/2010/main">
        <mc:Choice Requires="p14">
          <p:contentPart p14:bwMode="auto" r:id="rId2">
            <p14:nvContentPartPr>
              <p14:cNvPr id="3" name="Ink 2"/>
              <p14:cNvContentPartPr/>
              <p14:nvPr/>
            </p14:nvContentPartPr>
            <p14:xfrm>
              <a:off x="743760" y="1151280"/>
              <a:ext cx="1895040" cy="1671840"/>
            </p14:xfrm>
          </p:contentPart>
        </mc:Choice>
        <mc:Fallback xmlns="">
          <p:pic>
            <p:nvPicPr>
              <p:cNvPr id="3" name="Ink 2"/>
              <p:cNvPicPr/>
              <p:nvPr/>
            </p:nvPicPr>
            <p:blipFill>
              <a:blip r:embed="rId3"/>
              <a:stretch>
                <a:fillRect/>
              </a:stretch>
            </p:blipFill>
            <p:spPr>
              <a:xfrm>
                <a:off x="733320" y="1140480"/>
                <a:ext cx="1914480" cy="1691640"/>
              </a:xfrm>
              <a:prstGeom prst="rect">
                <a:avLst/>
              </a:prstGeom>
            </p:spPr>
          </p:pic>
        </mc:Fallback>
      </mc:AlternateContent>
    </p:spTree>
    <p:extLst>
      <p:ext uri="{BB962C8B-B14F-4D97-AF65-F5344CB8AC3E}">
        <p14:creationId xmlns:p14="http://schemas.microsoft.com/office/powerpoint/2010/main" val="18543465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Interquartile </a:t>
            </a:r>
            <a:r>
              <a:rPr lang="en-US" b="1" dirty="0"/>
              <a:t>Range (IQR</a:t>
            </a:r>
            <a:r>
              <a:rPr lang="en-US" b="1" dirty="0" smtClean="0"/>
              <a:t>)</a:t>
            </a:r>
            <a:r>
              <a:rPr lang="en-US" dirty="0" smtClean="0"/>
              <a:t>:</a:t>
            </a:r>
            <a:endParaRPr lang="en-US" dirty="0"/>
          </a:p>
          <a:p>
            <a:pPr lvl="1"/>
            <a:r>
              <a:rPr lang="en-US" dirty="0" smtClean="0"/>
              <a:t>IQR </a:t>
            </a:r>
            <a:r>
              <a:rPr lang="en-US" dirty="0"/>
              <a:t>= Q3 - Q1 (where Q1 is the 25th percentile and Q3 is the 75th percentile)</a:t>
            </a:r>
          </a:p>
          <a:p>
            <a:r>
              <a:rPr lang="en-US" b="1" dirty="0"/>
              <a:t>Outlier Detection</a:t>
            </a:r>
            <a:r>
              <a:rPr lang="en-US" dirty="0"/>
              <a:t>:</a:t>
            </a:r>
          </a:p>
          <a:p>
            <a:pPr lvl="1"/>
            <a:r>
              <a:rPr lang="en-US" b="1" dirty="0"/>
              <a:t>Lower Bound</a:t>
            </a:r>
            <a:r>
              <a:rPr lang="en-US" dirty="0"/>
              <a:t>: Q1 - 1.5 * IQR</a:t>
            </a:r>
          </a:p>
          <a:p>
            <a:pPr lvl="1"/>
            <a:r>
              <a:rPr lang="en-US" b="1" dirty="0"/>
              <a:t>Upper Bound</a:t>
            </a:r>
            <a:r>
              <a:rPr lang="en-US" dirty="0"/>
              <a:t>: Q3 + 1.5 * IQR</a:t>
            </a:r>
          </a:p>
          <a:p>
            <a:r>
              <a:rPr lang="en-US" b="1" dirty="0" smtClean="0"/>
              <a:t>Example</a:t>
            </a:r>
            <a:r>
              <a:rPr lang="en-US" dirty="0" smtClean="0"/>
              <a:t>:</a:t>
            </a:r>
            <a:endParaRPr lang="en-US" dirty="0"/>
          </a:p>
          <a:p>
            <a:pPr lvl="1"/>
            <a:r>
              <a:rPr lang="en-US" dirty="0"/>
              <a:t>If Q1 = 10 and Q3 = 20, then IQR = 10</a:t>
            </a:r>
          </a:p>
          <a:p>
            <a:pPr lvl="1"/>
            <a:r>
              <a:rPr lang="en-US" dirty="0"/>
              <a:t>Lower Bound = 10 - 1.5 * 10 = -5</a:t>
            </a:r>
          </a:p>
          <a:p>
            <a:pPr lvl="1"/>
            <a:r>
              <a:rPr lang="en-US" dirty="0"/>
              <a:t>Upper Bound = 20 + 1.5 * 10 = 35</a:t>
            </a:r>
          </a:p>
          <a:p>
            <a:pPr lvl="1"/>
            <a:r>
              <a:rPr lang="en-US" dirty="0"/>
              <a:t>Data points &lt; -5 or &gt; 35 are outliers</a:t>
            </a:r>
          </a:p>
          <a:p>
            <a:endParaRPr lang="en-US" dirty="0"/>
          </a:p>
        </p:txBody>
      </p:sp>
      <p:sp>
        <p:nvSpPr>
          <p:cNvPr id="4" name="Content Placeholder 4"/>
          <p:cNvSpPr>
            <a:spLocks noGrp="1"/>
          </p:cNvSpPr>
          <p:nvPr>
            <p:ph sz="quarter" idx="10"/>
          </p:nvPr>
        </p:nvSpPr>
        <p:spPr/>
        <p:txBody>
          <a:bodyPr>
            <a:normAutofit/>
          </a:bodyPr>
          <a:lstStyle/>
          <a:p>
            <a:pPr eaLnBrk="0" fontAlgn="base" hangingPunct="0">
              <a:spcBef>
                <a:spcPct val="0"/>
              </a:spcBef>
              <a:spcAft>
                <a:spcPct val="0"/>
              </a:spcAft>
              <a:buFont typeface="Calibri"/>
            </a:pPr>
            <a:r>
              <a:rPr lang="en-US" sz="3200" dirty="0"/>
              <a:t>Data cleansing</a:t>
            </a:r>
          </a:p>
          <a:p>
            <a:r>
              <a:rPr lang="en-US" sz="2000" b="0" dirty="0" smtClean="0">
                <a:solidFill>
                  <a:srgbClr val="0070C0"/>
                </a:solidFill>
              </a:rPr>
              <a:t>Handling outliers (univariate) using IQR</a:t>
            </a:r>
            <a:endParaRPr lang="en-US" sz="2000" b="0" dirty="0">
              <a:solidFill>
                <a:srgbClr val="0070C0"/>
              </a:solidFill>
            </a:endParaRPr>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91400" y="746280"/>
              <a:ext cx="7955280" cy="4235400"/>
            </p14:xfrm>
          </p:contentPart>
        </mc:Choice>
        <mc:Fallback xmlns="">
          <p:pic>
            <p:nvPicPr>
              <p:cNvPr id="5" name="Ink 4"/>
              <p:cNvPicPr/>
              <p:nvPr/>
            </p:nvPicPr>
            <p:blipFill>
              <a:blip r:embed="rId3"/>
              <a:stretch>
                <a:fillRect/>
              </a:stretch>
            </p:blipFill>
            <p:spPr>
              <a:xfrm>
                <a:off x="482400" y="732960"/>
                <a:ext cx="7980120" cy="4260600"/>
              </a:xfrm>
              <a:prstGeom prst="rect">
                <a:avLst/>
              </a:prstGeom>
            </p:spPr>
          </p:pic>
        </mc:Fallback>
      </mc:AlternateContent>
    </p:spTree>
    <p:extLst>
      <p:ext uri="{BB962C8B-B14F-4D97-AF65-F5344CB8AC3E}">
        <p14:creationId xmlns:p14="http://schemas.microsoft.com/office/powerpoint/2010/main" val="25486201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423396"/>
            <a:ext cx="7682700" cy="4428763"/>
          </a:xfrm>
        </p:spPr>
        <p:txBody>
          <a:bodyPr/>
          <a:lstStyle/>
          <a:p>
            <a:pPr>
              <a:defRPr/>
            </a:pPr>
            <a:r>
              <a:rPr lang="en-US" sz="2000" dirty="0"/>
              <a:t>Find the outlier in the following data using Inter-Quartile Range.</a:t>
            </a:r>
          </a:p>
          <a:p>
            <a:pPr marL="0" indent="0">
              <a:defRPr/>
            </a:pPr>
            <a:r>
              <a:rPr lang="en-IN" sz="2000" dirty="0"/>
              <a:t>Data = </a:t>
            </a:r>
            <a:r>
              <a:rPr lang="en-IN" sz="2000" dirty="0" smtClean="0"/>
              <a:t>10,2, 11, 15,11,14,13,17,12,22,14,11.</a:t>
            </a:r>
          </a:p>
          <a:p>
            <a:pPr marL="342900" indent="-342900">
              <a:buFont typeface="+mj-lt"/>
              <a:buAutoNum type="arabicPeriod"/>
              <a:defRPr/>
            </a:pPr>
            <a:r>
              <a:rPr lang="en-US" sz="2000" dirty="0">
                <a:solidFill>
                  <a:srgbClr val="C00000"/>
                </a:solidFill>
              </a:rPr>
              <a:t>Sort :</a:t>
            </a:r>
            <a:r>
              <a:rPr lang="en-IN" sz="2000" dirty="0">
                <a:solidFill>
                  <a:srgbClr val="C00000"/>
                </a:solidFill>
              </a:rPr>
              <a:t>10, 11, 11, 11, 12, 12, 13, 14, 14, 15, 17, 22</a:t>
            </a:r>
          </a:p>
          <a:p>
            <a:pPr marL="342900" indent="-342900">
              <a:buFont typeface="+mj-lt"/>
              <a:buAutoNum type="arabicPeriod"/>
              <a:defRPr/>
            </a:pPr>
            <a:r>
              <a:rPr lang="en-US" sz="2000" dirty="0">
                <a:solidFill>
                  <a:srgbClr val="C00000"/>
                </a:solidFill>
              </a:rPr>
              <a:t>Median: (12+13)/2=12.5=Q2</a:t>
            </a:r>
          </a:p>
          <a:p>
            <a:pPr marL="342900" indent="-342900">
              <a:buFont typeface="+mj-lt"/>
              <a:buAutoNum type="arabicPeriod"/>
              <a:defRPr/>
            </a:pPr>
            <a:r>
              <a:rPr lang="en-US" sz="2000" dirty="0">
                <a:solidFill>
                  <a:srgbClr val="C00000"/>
                </a:solidFill>
              </a:rPr>
              <a:t>Q1=11(25</a:t>
            </a:r>
            <a:r>
              <a:rPr lang="en-US" sz="2000" baseline="30000" dirty="0">
                <a:solidFill>
                  <a:srgbClr val="C00000"/>
                </a:solidFill>
              </a:rPr>
              <a:t>th</a:t>
            </a:r>
            <a:r>
              <a:rPr lang="en-US" sz="2000" dirty="0">
                <a:solidFill>
                  <a:srgbClr val="C00000"/>
                </a:solidFill>
              </a:rPr>
              <a:t> percentile)</a:t>
            </a:r>
          </a:p>
          <a:p>
            <a:pPr marL="342900" indent="-342900">
              <a:buFont typeface="+mj-lt"/>
              <a:buAutoNum type="arabicPeriod"/>
              <a:defRPr/>
            </a:pPr>
            <a:r>
              <a:rPr lang="en-US" sz="2000" dirty="0">
                <a:solidFill>
                  <a:srgbClr val="C00000"/>
                </a:solidFill>
              </a:rPr>
              <a:t>Q3=14.5(75</a:t>
            </a:r>
            <a:r>
              <a:rPr lang="en-US" sz="2000" baseline="30000" dirty="0">
                <a:solidFill>
                  <a:srgbClr val="C00000"/>
                </a:solidFill>
              </a:rPr>
              <a:t>th</a:t>
            </a:r>
            <a:r>
              <a:rPr lang="en-US" sz="2000" dirty="0">
                <a:solidFill>
                  <a:srgbClr val="C00000"/>
                </a:solidFill>
              </a:rPr>
              <a:t> percentile)</a:t>
            </a:r>
          </a:p>
          <a:p>
            <a:pPr marL="342900" indent="-342900">
              <a:buFont typeface="+mj-lt"/>
              <a:buAutoNum type="arabicPeriod"/>
              <a:defRPr/>
            </a:pPr>
            <a:r>
              <a:rPr lang="en-US" sz="2000" dirty="0">
                <a:solidFill>
                  <a:srgbClr val="C00000"/>
                </a:solidFill>
              </a:rPr>
              <a:t>IQR=Q3-Q1=3.5</a:t>
            </a:r>
          </a:p>
          <a:p>
            <a:pPr marL="342900" indent="-342900">
              <a:buFont typeface="+mj-lt"/>
              <a:buAutoNum type="arabicPeriod"/>
              <a:defRPr/>
            </a:pPr>
            <a:r>
              <a:rPr lang="en-US" sz="2000" dirty="0">
                <a:solidFill>
                  <a:srgbClr val="C00000"/>
                </a:solidFill>
              </a:rPr>
              <a:t>Min=Q1-1.5IQR=5.75</a:t>
            </a:r>
          </a:p>
          <a:p>
            <a:pPr marL="342900" indent="-342900">
              <a:buFont typeface="+mj-lt"/>
              <a:buAutoNum type="arabicPeriod"/>
              <a:defRPr/>
            </a:pPr>
            <a:r>
              <a:rPr lang="en-US" sz="2000" dirty="0">
                <a:solidFill>
                  <a:srgbClr val="C00000"/>
                </a:solidFill>
              </a:rPr>
              <a:t>Max=Q3+1.5IQR=19.75</a:t>
            </a:r>
          </a:p>
          <a:p>
            <a:pPr marL="342900" indent="-342900">
              <a:buFont typeface="+mj-lt"/>
              <a:buAutoNum type="arabicPeriod"/>
              <a:defRPr/>
            </a:pPr>
            <a:endParaRPr lang="en-US" sz="2000" dirty="0"/>
          </a:p>
          <a:p>
            <a:pPr marL="0" indent="0">
              <a:defRPr/>
            </a:pPr>
            <a:r>
              <a:rPr lang="en-US" sz="2000" dirty="0" smtClean="0"/>
              <a:t>Outlier=22</a:t>
            </a:r>
            <a:endParaRPr lang="en-IN" sz="2000" dirty="0"/>
          </a:p>
        </p:txBody>
      </p:sp>
      <p:sp>
        <p:nvSpPr>
          <p:cNvPr id="3" name="Content Placeholder 2"/>
          <p:cNvSpPr>
            <a:spLocks noGrp="1"/>
          </p:cNvSpPr>
          <p:nvPr>
            <p:ph sz="quarter" idx="10"/>
          </p:nvPr>
        </p:nvSpPr>
        <p:spPr/>
        <p:txBody>
          <a:bodyPr/>
          <a:lstStyle/>
          <a:p>
            <a:pPr>
              <a:defRPr/>
            </a:pPr>
            <a:r>
              <a:rPr lang="en-US" dirty="0" smtClean="0"/>
              <a:t>Exercise</a:t>
            </a:r>
            <a:endParaRPr lang="en-IN" dirty="0"/>
          </a:p>
        </p:txBody>
      </p:sp>
      <p:pic>
        <p:nvPicPr>
          <p:cNvPr id="4506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692" y="4133375"/>
            <a:ext cx="5267415" cy="2374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133200" y="1203840"/>
              <a:ext cx="8958240" cy="4571280"/>
            </p14:xfrm>
          </p:contentPart>
        </mc:Choice>
        <mc:Fallback xmlns="">
          <p:pic>
            <p:nvPicPr>
              <p:cNvPr id="5" name="Ink 4"/>
              <p:cNvPicPr/>
              <p:nvPr/>
            </p:nvPicPr>
            <p:blipFill>
              <a:blip r:embed="rId4"/>
              <a:stretch>
                <a:fillRect/>
              </a:stretch>
            </p:blipFill>
            <p:spPr>
              <a:xfrm>
                <a:off x="123120" y="1191240"/>
                <a:ext cx="8976240" cy="4595760"/>
              </a:xfrm>
              <a:prstGeom prst="rect">
                <a:avLst/>
              </a:prstGeom>
            </p:spPr>
          </p:pic>
        </mc:Fallback>
      </mc:AlternateContent>
    </p:spTree>
    <p:extLst>
      <p:ext uri="{BB962C8B-B14F-4D97-AF65-F5344CB8AC3E}">
        <p14:creationId xmlns:p14="http://schemas.microsoft.com/office/powerpoint/2010/main" val="24967823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1463357"/>
            <a:ext cx="8839200" cy="4525963"/>
          </a:xfrm>
        </p:spPr>
        <p:txBody>
          <a:bodyPr>
            <a:normAutofit/>
          </a:bodyPr>
          <a:lstStyle/>
          <a:p>
            <a:r>
              <a:rPr lang="en-US" sz="2000" b="1" dirty="0"/>
              <a:t>3 Sigma Rule</a:t>
            </a:r>
            <a:r>
              <a:rPr lang="en-US" sz="2000" dirty="0"/>
              <a:t>: Based on the properties of a </a:t>
            </a:r>
            <a:r>
              <a:rPr lang="en-US" sz="2000" dirty="0" smtClean="0"/>
              <a:t>normal distribution</a:t>
            </a:r>
            <a:endParaRPr lang="en-US" sz="2000" dirty="0"/>
          </a:p>
          <a:p>
            <a:pPr lvl="1"/>
            <a:r>
              <a:rPr lang="en-US" sz="2000" dirty="0"/>
              <a:t>**Mean </a:t>
            </a:r>
            <a:r>
              <a:rPr lang="en-US" sz="2000" dirty="0" smtClean="0"/>
              <a:t>(𝜇</a:t>
            </a:r>
            <a:r>
              <a:rPr lang="el-GR" sz="2000" dirty="0" smtClean="0"/>
              <a:t>) </a:t>
            </a:r>
            <a:r>
              <a:rPr lang="en-US" sz="2000" dirty="0"/>
              <a:t>and </a:t>
            </a:r>
            <a:r>
              <a:rPr lang="en-US" sz="2000" b="1" dirty="0"/>
              <a:t>Standard Deviation ( </a:t>
            </a:r>
            <a:r>
              <a:rPr lang="el-GR" sz="2000" b="1" i="1" dirty="0" smtClean="0"/>
              <a:t>σ</a:t>
            </a:r>
            <a:r>
              <a:rPr lang="el-GR" sz="2000" b="1" dirty="0"/>
              <a:t>)</a:t>
            </a:r>
            <a:endParaRPr lang="el-GR" sz="2000" dirty="0"/>
          </a:p>
          <a:p>
            <a:r>
              <a:rPr lang="en-US" sz="2000" b="1" dirty="0"/>
              <a:t>Outlier Detection</a:t>
            </a:r>
            <a:r>
              <a:rPr lang="en-US" sz="2000" dirty="0"/>
              <a:t>:</a:t>
            </a:r>
          </a:p>
          <a:p>
            <a:pPr lvl="1"/>
            <a:r>
              <a:rPr lang="en-US" sz="2000" b="1" dirty="0"/>
              <a:t>Lower Bound</a:t>
            </a:r>
            <a:r>
              <a:rPr lang="en-US" sz="2000" dirty="0"/>
              <a:t>: 𝜇−3</a:t>
            </a:r>
            <a:r>
              <a:rPr lang="en-US" sz="2000" dirty="0" smtClean="0"/>
              <a:t>𝜎</a:t>
            </a:r>
          </a:p>
          <a:p>
            <a:pPr lvl="1"/>
            <a:r>
              <a:rPr lang="en-US" sz="2000" b="1" dirty="0" smtClean="0"/>
              <a:t>Upper </a:t>
            </a:r>
            <a:r>
              <a:rPr lang="en-US" sz="2000" b="1" dirty="0"/>
              <a:t>Bound</a:t>
            </a:r>
            <a:r>
              <a:rPr lang="en-US" sz="2000" dirty="0"/>
              <a:t>: 𝜇+</a:t>
            </a:r>
            <a:r>
              <a:rPr lang="en-US" sz="2000" dirty="0" smtClean="0"/>
              <a:t>3𝜎</a:t>
            </a:r>
            <a:endParaRPr lang="el-GR" sz="2000" dirty="0"/>
          </a:p>
          <a:p>
            <a:r>
              <a:rPr lang="en-US" sz="2000" b="1" dirty="0"/>
              <a:t>Example Calculation</a:t>
            </a:r>
            <a:r>
              <a:rPr lang="en-US" sz="2000" dirty="0"/>
              <a:t>:</a:t>
            </a:r>
          </a:p>
          <a:p>
            <a:pPr lvl="1"/>
            <a:r>
              <a:rPr lang="en-US" sz="2000" dirty="0"/>
              <a:t>If 𝜇=</a:t>
            </a:r>
            <a:r>
              <a:rPr lang="en-US" sz="2000" dirty="0" smtClean="0"/>
              <a:t>50</a:t>
            </a:r>
            <a:r>
              <a:rPr lang="el-GR" sz="2000" dirty="0" smtClean="0"/>
              <a:t> </a:t>
            </a:r>
            <a:r>
              <a:rPr lang="en-US" sz="2000" dirty="0"/>
              <a:t>and 𝜎=</a:t>
            </a:r>
            <a:r>
              <a:rPr lang="en-US" sz="2000" dirty="0" smtClean="0"/>
              <a:t>5</a:t>
            </a:r>
            <a:r>
              <a:rPr lang="el-GR" sz="2000" dirty="0" smtClean="0"/>
              <a:t>, </a:t>
            </a:r>
            <a:r>
              <a:rPr lang="en-US" sz="2000" dirty="0"/>
              <a:t>then:</a:t>
            </a:r>
          </a:p>
          <a:p>
            <a:pPr lvl="1"/>
            <a:r>
              <a:rPr lang="en-US" sz="2000" dirty="0"/>
              <a:t>Lower Bound = 50 - 3 * 5 = 35</a:t>
            </a:r>
          </a:p>
          <a:p>
            <a:pPr lvl="1"/>
            <a:r>
              <a:rPr lang="en-US" sz="2000" dirty="0"/>
              <a:t>Upper Bound = 50 + 3 * 5 = 65</a:t>
            </a:r>
          </a:p>
          <a:p>
            <a:pPr lvl="1"/>
            <a:r>
              <a:rPr lang="en-US" sz="2000" dirty="0"/>
              <a:t>Data points &lt; 35 or &gt; 65 </a:t>
            </a:r>
            <a:endParaRPr lang="en-US" sz="2000" dirty="0" smtClean="0"/>
          </a:p>
          <a:p>
            <a:pPr marL="457200" lvl="1" indent="0">
              <a:buNone/>
            </a:pPr>
            <a:r>
              <a:rPr lang="en-US" sz="2000" dirty="0"/>
              <a:t> </a:t>
            </a:r>
            <a:r>
              <a:rPr lang="en-US" sz="2000" dirty="0" smtClean="0"/>
              <a:t>   are </a:t>
            </a:r>
            <a:r>
              <a:rPr lang="en-US" sz="2000" dirty="0"/>
              <a:t>outliers</a:t>
            </a:r>
          </a:p>
          <a:p>
            <a:endParaRPr lang="en-US" sz="2000" dirty="0"/>
          </a:p>
        </p:txBody>
      </p:sp>
      <p:sp>
        <p:nvSpPr>
          <p:cNvPr id="4" name="Content Placeholder 4"/>
          <p:cNvSpPr>
            <a:spLocks noGrp="1"/>
          </p:cNvSpPr>
          <p:nvPr>
            <p:ph sz="quarter" idx="10"/>
          </p:nvPr>
        </p:nvSpPr>
        <p:spPr/>
        <p:txBody>
          <a:bodyPr>
            <a:normAutofit/>
          </a:bodyPr>
          <a:lstStyle/>
          <a:p>
            <a:pPr eaLnBrk="0" fontAlgn="base" hangingPunct="0">
              <a:spcBef>
                <a:spcPct val="0"/>
              </a:spcBef>
              <a:spcAft>
                <a:spcPct val="0"/>
              </a:spcAft>
              <a:buFont typeface="Calibri"/>
            </a:pPr>
            <a:r>
              <a:rPr lang="en-US" sz="3200" dirty="0"/>
              <a:t>Data cleansing</a:t>
            </a:r>
          </a:p>
          <a:p>
            <a:r>
              <a:rPr lang="en-US" sz="2000" b="0" dirty="0" smtClean="0">
                <a:solidFill>
                  <a:srgbClr val="0070C0"/>
                </a:solidFill>
              </a:rPr>
              <a:t>Handling outliers (univariate) using  3 sigma</a:t>
            </a:r>
            <a:endParaRPr lang="en-US" sz="2000" b="0" dirty="0">
              <a:solidFill>
                <a:srgbClr val="0070C0"/>
              </a:solidFill>
            </a:endParaRPr>
          </a:p>
        </p:txBody>
      </p:sp>
      <p:pic>
        <p:nvPicPr>
          <p:cNvPr id="3" name="Picture 2"/>
          <p:cNvPicPr>
            <a:picLocks noChangeAspect="1"/>
          </p:cNvPicPr>
          <p:nvPr/>
        </p:nvPicPr>
        <p:blipFill>
          <a:blip r:embed="rId2"/>
          <a:stretch>
            <a:fillRect/>
          </a:stretch>
        </p:blipFill>
        <p:spPr>
          <a:xfrm>
            <a:off x="4320540" y="2832903"/>
            <a:ext cx="4518660" cy="315641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112760" y="978480"/>
              <a:ext cx="7911000" cy="5212080"/>
            </p14:xfrm>
          </p:contentPart>
        </mc:Choice>
        <mc:Fallback xmlns="">
          <p:pic>
            <p:nvPicPr>
              <p:cNvPr id="6" name="Ink 5"/>
              <p:cNvPicPr/>
              <p:nvPr/>
            </p:nvPicPr>
            <p:blipFill>
              <a:blip r:embed="rId4"/>
              <a:stretch>
                <a:fillRect/>
              </a:stretch>
            </p:blipFill>
            <p:spPr>
              <a:xfrm>
                <a:off x="1101600" y="966240"/>
                <a:ext cx="7931880" cy="5232960"/>
              </a:xfrm>
              <a:prstGeom prst="rect">
                <a:avLst/>
              </a:prstGeom>
            </p:spPr>
          </p:pic>
        </mc:Fallback>
      </mc:AlternateContent>
    </p:spTree>
    <p:extLst>
      <p:ext uri="{BB962C8B-B14F-4D97-AF65-F5344CB8AC3E}">
        <p14:creationId xmlns:p14="http://schemas.microsoft.com/office/powerpoint/2010/main" val="10847109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7" name="Google Shape;847;p8"/>
          <p:cNvSpPr/>
          <p:nvPr/>
        </p:nvSpPr>
        <p:spPr>
          <a:xfrm>
            <a:off x="198697" y="2985262"/>
            <a:ext cx="7826187"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ambria" panose="02040503050406030204" pitchFamily="18" charset="0"/>
                <a:ea typeface="Cambria" panose="02040503050406030204" pitchFamily="18" charset="0"/>
                <a:sym typeface="Arial"/>
              </a:rPr>
              <a:t>The key principle for effective sampling is the following: </a:t>
            </a:r>
            <a:endParaRPr sz="2000" dirty="0">
              <a:latin typeface="Cambria" panose="02040503050406030204" pitchFamily="18" charset="0"/>
              <a:ea typeface="Cambria" panose="02040503050406030204" pitchFamily="18" charset="0"/>
            </a:endParaRPr>
          </a:p>
          <a:p>
            <a:pPr marL="285750" marR="0" lvl="1" indent="-285750" algn="l" rtl="0">
              <a:lnSpc>
                <a:spcPct val="100000"/>
              </a:lnSpc>
              <a:spcBef>
                <a:spcPts val="0"/>
              </a:spcBef>
              <a:spcAft>
                <a:spcPts val="0"/>
              </a:spcAft>
              <a:buClr>
                <a:srgbClr val="000000"/>
              </a:buClr>
              <a:buSzPts val="1800"/>
              <a:buFont typeface="Noto Sans Symbols"/>
              <a:buChar char="⮚"/>
            </a:pPr>
            <a:r>
              <a:rPr lang="en-US" sz="2000" b="0" i="0" u="none" strike="noStrike" cap="none" dirty="0">
                <a:solidFill>
                  <a:srgbClr val="000000"/>
                </a:solidFill>
                <a:latin typeface="Cambria" panose="02040503050406030204" pitchFamily="18" charset="0"/>
                <a:ea typeface="Cambria" panose="02040503050406030204" pitchFamily="18" charset="0"/>
                <a:sym typeface="Arial"/>
              </a:rPr>
              <a:t>Using a sample will work almost as well as using the entire data set, if the sample is </a:t>
            </a:r>
            <a:r>
              <a:rPr lang="en-US" sz="2000" b="0" i="0" u="none" strike="noStrike" cap="none" dirty="0">
                <a:solidFill>
                  <a:srgbClr val="CC6600"/>
                </a:solidFill>
                <a:latin typeface="Cambria" panose="02040503050406030204" pitchFamily="18" charset="0"/>
                <a:ea typeface="Cambria" panose="02040503050406030204" pitchFamily="18" charset="0"/>
                <a:sym typeface="Arial"/>
              </a:rPr>
              <a:t>representative</a:t>
            </a:r>
            <a:endParaRPr sz="2000" dirty="0">
              <a:latin typeface="Cambria" panose="02040503050406030204" pitchFamily="18" charset="0"/>
              <a:ea typeface="Cambria" panose="02040503050406030204" pitchFamily="18" charset="0"/>
            </a:endParaRPr>
          </a:p>
          <a:p>
            <a:pPr marL="285750" marR="0" lvl="1" indent="-285750" algn="l" rtl="0">
              <a:lnSpc>
                <a:spcPct val="100000"/>
              </a:lnSpc>
              <a:spcBef>
                <a:spcPts val="0"/>
              </a:spcBef>
              <a:spcAft>
                <a:spcPts val="0"/>
              </a:spcAft>
              <a:buClr>
                <a:srgbClr val="000000"/>
              </a:buClr>
              <a:buSzPts val="1800"/>
              <a:buFont typeface="Noto Sans Symbols"/>
              <a:buChar char="⮚"/>
            </a:pPr>
            <a:r>
              <a:rPr lang="en-US" sz="2000" b="0" i="0" u="none" strike="noStrike" cap="none" dirty="0">
                <a:solidFill>
                  <a:srgbClr val="000000"/>
                </a:solidFill>
                <a:latin typeface="Cambria" panose="02040503050406030204" pitchFamily="18" charset="0"/>
                <a:ea typeface="Cambria" panose="02040503050406030204" pitchFamily="18" charset="0"/>
                <a:sym typeface="Arial"/>
              </a:rPr>
              <a:t>A sample is </a:t>
            </a:r>
            <a:r>
              <a:rPr lang="en-US" sz="2000" b="0" i="0" u="none" strike="noStrike" cap="none" dirty="0">
                <a:solidFill>
                  <a:srgbClr val="CC6600"/>
                </a:solidFill>
                <a:latin typeface="Cambria" panose="02040503050406030204" pitchFamily="18" charset="0"/>
                <a:ea typeface="Cambria" panose="02040503050406030204" pitchFamily="18" charset="0"/>
                <a:sym typeface="Arial"/>
              </a:rPr>
              <a:t>representative</a:t>
            </a:r>
            <a:r>
              <a:rPr lang="en-US" sz="2000" b="0" i="0" u="none" strike="noStrike" cap="none" dirty="0">
                <a:solidFill>
                  <a:srgbClr val="000000"/>
                </a:solidFill>
                <a:latin typeface="Cambria" panose="02040503050406030204" pitchFamily="18" charset="0"/>
                <a:ea typeface="Cambria" panose="02040503050406030204" pitchFamily="18" charset="0"/>
                <a:sym typeface="Arial"/>
              </a:rPr>
              <a:t> if it has approximately the same properties (of interest) as the original set of data  </a:t>
            </a:r>
            <a:endParaRPr sz="2000" b="0" i="0" u="none" strike="noStrike" cap="none" dirty="0">
              <a:solidFill>
                <a:srgbClr val="000000"/>
              </a:solidFill>
              <a:latin typeface="Cambria" panose="02040503050406030204" pitchFamily="18" charset="0"/>
              <a:ea typeface="Cambria" panose="02040503050406030204" pitchFamily="18" charset="0"/>
              <a:sym typeface="Arial"/>
            </a:endParaRPr>
          </a:p>
        </p:txBody>
      </p:sp>
      <p:pic>
        <p:nvPicPr>
          <p:cNvPr id="849" name="Google Shape;849;p8"/>
          <p:cNvPicPr preferRelativeResize="0"/>
          <p:nvPr/>
        </p:nvPicPr>
        <p:blipFill rotWithShape="1">
          <a:blip r:embed="rId3">
            <a:alphaModFix/>
          </a:blip>
          <a:srcRect l="10356" t="13811" r="14641" b="10953"/>
          <a:stretch/>
        </p:blipFill>
        <p:spPr>
          <a:xfrm>
            <a:off x="3673339" y="4961083"/>
            <a:ext cx="1526458" cy="1087952"/>
          </a:xfrm>
          <a:prstGeom prst="rect">
            <a:avLst/>
          </a:prstGeom>
          <a:noFill/>
          <a:ln>
            <a:noFill/>
          </a:ln>
        </p:spPr>
      </p:pic>
      <p:sp>
        <p:nvSpPr>
          <p:cNvPr id="851" name="Google Shape;851;p8"/>
          <p:cNvSpPr txBox="1"/>
          <p:nvPr/>
        </p:nvSpPr>
        <p:spPr>
          <a:xfrm>
            <a:off x="564037" y="6326482"/>
            <a:ext cx="787997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dirty="0">
                <a:solidFill>
                  <a:schemeClr val="dk1"/>
                </a:solidFill>
                <a:latin typeface="Arial"/>
                <a:ea typeface="Arial"/>
                <a:cs typeface="Arial"/>
                <a:sym typeface="Arial"/>
              </a:rPr>
              <a:t>8000 points		         2000 Points			500 Points</a:t>
            </a:r>
            <a:endParaRPr dirty="0"/>
          </a:p>
        </p:txBody>
      </p:sp>
      <p:sp>
        <p:nvSpPr>
          <p:cNvPr id="852" name="Google Shape;852;p8"/>
          <p:cNvSpPr/>
          <p:nvPr/>
        </p:nvSpPr>
        <p:spPr>
          <a:xfrm>
            <a:off x="304800" y="1354087"/>
            <a:ext cx="8634484" cy="163117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Challenge 2 : Non-representative Training Data .</a:t>
            </a:r>
            <a:endParaRPr sz="2000" dirty="0">
              <a:latin typeface="Cambria" panose="02040503050406030204" pitchFamily="18" charset="0"/>
              <a:ea typeface="Cambria" panose="02040503050406030204" pitchFamily="18" charset="0"/>
            </a:endParaRPr>
          </a:p>
          <a:p>
            <a:pPr marL="0" marR="0" lvl="0" indent="0" algn="l" rtl="0">
              <a:lnSpc>
                <a:spcPct val="100000"/>
              </a:lnSpc>
              <a:spcBef>
                <a:spcPts val="0"/>
              </a:spcBef>
              <a:spcAft>
                <a:spcPts val="0"/>
              </a:spcAft>
              <a:buNone/>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Idea : Training Data be representative of the new cases we want to generalize</a:t>
            </a:r>
            <a:endParaRPr sz="2000" dirty="0">
              <a:latin typeface="Cambria" panose="02040503050406030204" pitchFamily="18" charset="0"/>
              <a:ea typeface="Cambria" panose="02040503050406030204" pitchFamily="18" charset="0"/>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Small sample size leads to sampling noise. Increase sampling size.</a:t>
            </a:r>
            <a:endParaRPr sz="2000" dirty="0">
              <a:latin typeface="Cambria" panose="02040503050406030204" pitchFamily="18" charset="0"/>
              <a:ea typeface="Cambria" panose="02040503050406030204" pitchFamily="18" charset="0"/>
            </a:endParaRPr>
          </a:p>
          <a:p>
            <a:pPr marL="285750" marR="0" lvl="0" indent="-285750" algn="l" rtl="0">
              <a:lnSpc>
                <a:spcPct val="100000"/>
              </a:lnSpc>
              <a:spcBef>
                <a:spcPts val="0"/>
              </a:spcBef>
              <a:spcAft>
                <a:spcPts val="0"/>
              </a:spcAft>
              <a:buClr>
                <a:srgbClr val="000000"/>
              </a:buClr>
              <a:buSzPts val="1400"/>
              <a:buFont typeface="Noto Sans Symbols"/>
              <a:buChar char="⮚"/>
            </a:pPr>
            <a:r>
              <a:rPr lang="en-US" sz="2000" b="0" i="0" u="none" strike="noStrike" cap="none" dirty="0">
                <a:solidFill>
                  <a:srgbClr val="002060"/>
                </a:solidFill>
                <a:latin typeface="Cambria" panose="02040503050406030204" pitchFamily="18" charset="0"/>
                <a:ea typeface="Cambria" panose="02040503050406030204" pitchFamily="18" charset="0"/>
                <a:sym typeface="Arial"/>
              </a:rPr>
              <a:t>If sampling process is flawed, even large sample size can lead to sampling bias</a:t>
            </a:r>
            <a:endParaRPr sz="2000" dirty="0">
              <a:latin typeface="Cambria" panose="02040503050406030204" pitchFamily="18" charset="0"/>
              <a:ea typeface="Cambria" panose="02040503050406030204" pitchFamily="18" charset="0"/>
            </a:endParaRPr>
          </a:p>
        </p:txBody>
      </p:sp>
      <p:pic>
        <p:nvPicPr>
          <p:cNvPr id="2" name="Picture 1"/>
          <p:cNvPicPr>
            <a:picLocks noChangeAspect="1"/>
          </p:cNvPicPr>
          <p:nvPr/>
        </p:nvPicPr>
        <p:blipFill>
          <a:blip r:embed="rId4"/>
          <a:stretch>
            <a:fillRect/>
          </a:stretch>
        </p:blipFill>
        <p:spPr>
          <a:xfrm>
            <a:off x="505720" y="4885985"/>
            <a:ext cx="1323975" cy="1133475"/>
          </a:xfrm>
          <a:prstGeom prst="rect">
            <a:avLst/>
          </a:prstGeom>
        </p:spPr>
      </p:pic>
      <p:pic>
        <p:nvPicPr>
          <p:cNvPr id="3" name="Picture 2"/>
          <p:cNvPicPr>
            <a:picLocks noChangeAspect="1"/>
          </p:cNvPicPr>
          <p:nvPr/>
        </p:nvPicPr>
        <p:blipFill>
          <a:blip r:embed="rId5"/>
          <a:stretch>
            <a:fillRect/>
          </a:stretch>
        </p:blipFill>
        <p:spPr>
          <a:xfrm>
            <a:off x="6629400" y="4841245"/>
            <a:ext cx="1395484" cy="1184655"/>
          </a:xfrm>
          <a:prstGeom prst="rect">
            <a:avLst/>
          </a:prstGeom>
        </p:spPr>
      </p:pic>
      <p:sp>
        <p:nvSpPr>
          <p:cNvPr id="11" name="Google Shape;839;p7"/>
          <p:cNvSpPr txBox="1">
            <a:spLocks noGrp="1"/>
          </p:cNvSpPr>
          <p:nvPr>
            <p:ph type="body" idx="2"/>
          </p:nvPr>
        </p:nvSpPr>
        <p:spPr>
          <a:xfrm>
            <a:off x="34383" y="246469"/>
            <a:ext cx="8939284" cy="1077218"/>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eaLnBrk="0" fontAlgn="base" hangingPunct="0">
              <a:spcBef>
                <a:spcPct val="0"/>
              </a:spcBef>
              <a:spcAft>
                <a:spcPct val="0"/>
              </a:spcAft>
              <a:buSzPts val="3200"/>
              <a:buFont typeface="Calibri"/>
            </a:pPr>
            <a:r>
              <a:rPr lang="en-IN" sz="2800" b="0" dirty="0" smtClean="0">
                <a:latin typeface="Cambria" panose="02040503050406030204" pitchFamily="18" charset="0"/>
                <a:ea typeface="Cambria" panose="02040503050406030204" pitchFamily="18" charset="0"/>
              </a:rPr>
              <a:t>Instances </a:t>
            </a:r>
            <a:r>
              <a:rPr lang="en-IN" sz="2800" b="0" dirty="0">
                <a:latin typeface="Cambria" panose="02040503050406030204" pitchFamily="18" charset="0"/>
                <a:ea typeface="Cambria" panose="02040503050406030204" pitchFamily="18" charset="0"/>
              </a:rPr>
              <a:t>selection and </a:t>
            </a:r>
            <a:r>
              <a:rPr lang="en-IN" sz="2800" b="0" dirty="0" smtClean="0">
                <a:latin typeface="Cambria" panose="02040503050406030204" pitchFamily="18" charset="0"/>
                <a:ea typeface="Cambria" panose="02040503050406030204" pitchFamily="18" charset="0"/>
              </a:rPr>
              <a:t>partitioning</a:t>
            </a:r>
          </a:p>
          <a:p>
            <a:pPr marL="114300" indent="0"/>
            <a:r>
              <a:rPr lang="en-US" dirty="0" smtClean="0">
                <a:solidFill>
                  <a:srgbClr val="0070C0"/>
                </a:solidFill>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 </a:t>
            </a:r>
            <a:r>
              <a:rPr lang="en-US" sz="2000" dirty="0">
                <a:solidFill>
                  <a:srgbClr val="0070C0"/>
                </a:solidFill>
                <a:latin typeface="Cambria" panose="02040503050406030204" pitchFamily="18" charset="0"/>
                <a:ea typeface="Cambria" panose="02040503050406030204" pitchFamily="18" charset="0"/>
              </a:rPr>
              <a:t>training, evaluation (validation</a:t>
            </a:r>
            <a:r>
              <a:rPr lang="en-US" sz="2000" dirty="0" smtClean="0">
                <a:solidFill>
                  <a:srgbClr val="0070C0"/>
                </a:solidFill>
                <a:latin typeface="Cambria" panose="02040503050406030204" pitchFamily="18" charset="0"/>
                <a:ea typeface="Cambria" panose="02040503050406030204" pitchFamily="18" charset="0"/>
              </a:rPr>
              <a:t>), </a:t>
            </a:r>
            <a:r>
              <a:rPr lang="en-US" sz="2000" dirty="0">
                <a:solidFill>
                  <a:srgbClr val="0070C0"/>
                </a:solidFill>
                <a:latin typeface="Cambria" panose="02040503050406030204" pitchFamily="18" charset="0"/>
                <a:ea typeface="Cambria" panose="02040503050406030204" pitchFamily="18" charset="0"/>
              </a:rPr>
              <a:t>test sets</a:t>
            </a:r>
          </a:p>
        </p:txBody>
      </p:sp>
      <mc:AlternateContent xmlns:mc="http://schemas.openxmlformats.org/markup-compatibility/2006" xmlns:p14="http://schemas.microsoft.com/office/powerpoint/2010/main">
        <mc:Choice Requires="p14">
          <p:contentPart p14:bwMode="auto" r:id="rId6">
            <p14:nvContentPartPr>
              <p14:cNvPr id="6" name="Ink 5"/>
              <p14:cNvContentPartPr/>
              <p14:nvPr/>
            </p14:nvContentPartPr>
            <p14:xfrm>
              <a:off x="684720" y="718920"/>
              <a:ext cx="6733440" cy="5651280"/>
            </p14:xfrm>
          </p:contentPart>
        </mc:Choice>
        <mc:Fallback xmlns="">
          <p:pic>
            <p:nvPicPr>
              <p:cNvPr id="6" name="Ink 5"/>
              <p:cNvPicPr/>
              <p:nvPr/>
            </p:nvPicPr>
            <p:blipFill>
              <a:blip r:embed="rId7"/>
              <a:stretch>
                <a:fillRect/>
              </a:stretch>
            </p:blipFill>
            <p:spPr>
              <a:xfrm>
                <a:off x="674280" y="712440"/>
                <a:ext cx="6752880" cy="5666400"/>
              </a:xfrm>
              <a:prstGeom prst="rect">
                <a:avLst/>
              </a:prstGeom>
            </p:spPr>
          </p:pic>
        </mc:Fallback>
      </mc:AlternateContent>
    </p:spTree>
    <p:extLst>
      <p:ext uri="{BB962C8B-B14F-4D97-AF65-F5344CB8AC3E}">
        <p14:creationId xmlns:p14="http://schemas.microsoft.com/office/powerpoint/2010/main" val="7047828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9"/>
          <p:cNvSpPr txBox="1">
            <a:spLocks noGrp="1"/>
          </p:cNvSpPr>
          <p:nvPr>
            <p:ph type="title"/>
          </p:nvPr>
        </p:nvSpPr>
        <p:spPr>
          <a:xfrm>
            <a:off x="462029" y="961672"/>
            <a:ext cx="6120680" cy="470411"/>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3200"/>
              <a:buFont typeface="Calibri"/>
              <a:buNone/>
            </a:pPr>
            <a:r>
              <a:rPr lang="en-US" sz="1800" b="1" dirty="0">
                <a:latin typeface="Cambria" panose="02040503050406030204" pitchFamily="18" charset="0"/>
                <a:ea typeface="Cambria" panose="02040503050406030204" pitchFamily="18" charset="0"/>
                <a:cs typeface="Arial"/>
                <a:sym typeface="Arial"/>
              </a:rPr>
              <a:t>Issues with Subsampling (Independence Violation)</a:t>
            </a:r>
            <a:endParaRPr sz="1800" b="1" dirty="0">
              <a:latin typeface="Cambria" panose="02040503050406030204" pitchFamily="18" charset="0"/>
              <a:ea typeface="Cambria" panose="02040503050406030204" pitchFamily="18" charset="0"/>
              <a:cs typeface="Arial"/>
              <a:sym typeface="Arial"/>
            </a:endParaRPr>
          </a:p>
        </p:txBody>
      </p:sp>
      <p:pic>
        <p:nvPicPr>
          <p:cNvPr id="858" name="Google Shape;858;p9"/>
          <p:cNvPicPr preferRelativeResize="0"/>
          <p:nvPr/>
        </p:nvPicPr>
        <p:blipFill rotWithShape="1">
          <a:blip r:embed="rId3">
            <a:alphaModFix/>
          </a:blip>
          <a:srcRect/>
          <a:stretch/>
        </p:blipFill>
        <p:spPr>
          <a:xfrm>
            <a:off x="565392" y="1382197"/>
            <a:ext cx="6361446" cy="4247119"/>
          </a:xfrm>
          <a:prstGeom prst="rect">
            <a:avLst/>
          </a:prstGeom>
          <a:noFill/>
          <a:ln>
            <a:noFill/>
          </a:ln>
        </p:spPr>
      </p:pic>
      <p:sp>
        <p:nvSpPr>
          <p:cNvPr id="859" name="Google Shape;859;p9"/>
          <p:cNvSpPr txBox="1"/>
          <p:nvPr/>
        </p:nvSpPr>
        <p:spPr>
          <a:xfrm>
            <a:off x="7233313" y="1196878"/>
            <a:ext cx="1910687" cy="116951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FF0000"/>
                </a:solidFill>
                <a:latin typeface="Arial"/>
                <a:ea typeface="Arial"/>
                <a:cs typeface="Arial"/>
                <a:sym typeface="Arial"/>
              </a:rPr>
              <a:t>IRIS Dataset of Flowers</a:t>
            </a:r>
            <a:endParaRPr dirty="0"/>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50 </a:t>
            </a:r>
            <a:r>
              <a:rPr lang="en-US" sz="1400" b="0" i="0" u="none" strike="noStrike" cap="none" dirty="0" err="1">
                <a:solidFill>
                  <a:srgbClr val="000000"/>
                </a:solidFill>
                <a:latin typeface="Arial"/>
                <a:ea typeface="Arial"/>
                <a:cs typeface="Arial"/>
                <a:sym typeface="Arial"/>
              </a:rPr>
              <a:t>Setosa</a:t>
            </a:r>
            <a:r>
              <a:rPr lang="en-US" sz="1400" b="0" i="0" u="none" strike="noStrike" cap="none" dirty="0">
                <a:solidFill>
                  <a:srgbClr val="000000"/>
                </a:solidFill>
                <a:latin typeface="Arial"/>
                <a:ea typeface="Arial"/>
                <a:cs typeface="Arial"/>
                <a:sym typeface="Arial"/>
              </a:rPr>
              <a:t>, </a:t>
            </a:r>
            <a:endParaRPr lang="en-US" sz="14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smtClean="0">
                <a:solidFill>
                  <a:srgbClr val="000000"/>
                </a:solidFill>
                <a:latin typeface="Arial"/>
                <a:ea typeface="Arial"/>
                <a:cs typeface="Arial"/>
                <a:sym typeface="Arial"/>
              </a:rPr>
              <a:t>50 </a:t>
            </a:r>
            <a:r>
              <a:rPr lang="en-US" sz="1400" b="0" i="0" u="none" strike="noStrike" cap="none" dirty="0">
                <a:solidFill>
                  <a:srgbClr val="000000"/>
                </a:solidFill>
                <a:latin typeface="Arial"/>
                <a:ea typeface="Arial"/>
                <a:cs typeface="Arial"/>
                <a:sym typeface="Arial"/>
              </a:rPr>
              <a:t>Versicolor, </a:t>
            </a:r>
            <a:endParaRPr lang="en-US" sz="1400" b="0" i="0" u="none" strike="noStrike" cap="none" dirty="0" smtClean="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smtClean="0">
                <a:solidFill>
                  <a:srgbClr val="000000"/>
                </a:solidFill>
                <a:latin typeface="Arial"/>
                <a:ea typeface="Arial"/>
                <a:cs typeface="Arial"/>
                <a:sym typeface="Arial"/>
              </a:rPr>
              <a:t> </a:t>
            </a:r>
            <a:r>
              <a:rPr lang="en-US" sz="1400" b="0" i="0" u="none" strike="noStrike" cap="none" dirty="0">
                <a:solidFill>
                  <a:srgbClr val="000000"/>
                </a:solidFill>
                <a:latin typeface="Arial"/>
                <a:ea typeface="Arial"/>
                <a:cs typeface="Arial"/>
                <a:sym typeface="Arial"/>
              </a:rPr>
              <a:t>50 </a:t>
            </a:r>
            <a:r>
              <a:rPr lang="en-US" sz="1400" b="0" i="0" u="none" strike="noStrike" cap="none" dirty="0" err="1">
                <a:solidFill>
                  <a:srgbClr val="000000"/>
                </a:solidFill>
                <a:latin typeface="Arial"/>
                <a:ea typeface="Arial"/>
                <a:cs typeface="Arial"/>
                <a:sym typeface="Arial"/>
              </a:rPr>
              <a:t>Virginica</a:t>
            </a:r>
            <a:endParaRPr sz="1400" b="1" i="0" u="none" strike="noStrike" cap="none" dirty="0">
              <a:solidFill>
                <a:srgbClr val="FF0000"/>
              </a:solidFill>
              <a:latin typeface="Arial"/>
              <a:ea typeface="Arial"/>
              <a:cs typeface="Arial"/>
              <a:sym typeface="Arial"/>
            </a:endParaRPr>
          </a:p>
        </p:txBody>
      </p:sp>
      <p:sp>
        <p:nvSpPr>
          <p:cNvPr id="860" name="Google Shape;860;p9"/>
          <p:cNvSpPr/>
          <p:nvPr/>
        </p:nvSpPr>
        <p:spPr>
          <a:xfrm>
            <a:off x="565392" y="5527187"/>
            <a:ext cx="7917530" cy="73866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Random subsampling can assign 2/3 (100) to training set and 1/3 (50) to the test set</a:t>
            </a:r>
            <a:endParaRPr dirty="0"/>
          </a:p>
          <a:p>
            <a:pPr marL="285750" marR="0" lvl="5"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Training set → 38 x </a:t>
            </a:r>
            <a:r>
              <a:rPr lang="en-US" sz="1400" b="1" i="0" u="none" strike="noStrike" cap="none" dirty="0" err="1">
                <a:solidFill>
                  <a:srgbClr val="000000"/>
                </a:solidFill>
                <a:latin typeface="Arial"/>
                <a:ea typeface="Arial"/>
                <a:cs typeface="Arial"/>
                <a:sym typeface="Arial"/>
              </a:rPr>
              <a:t>Setosa</a:t>
            </a:r>
            <a:r>
              <a:rPr lang="en-US" sz="1400" b="1" i="0" u="none" strike="noStrike" cap="none" dirty="0">
                <a:solidFill>
                  <a:srgbClr val="000000"/>
                </a:solidFill>
                <a:latin typeface="Arial"/>
                <a:ea typeface="Arial"/>
                <a:cs typeface="Arial"/>
                <a:sym typeface="Arial"/>
              </a:rPr>
              <a:t>, 28 x Versicolor, 34 x </a:t>
            </a:r>
            <a:r>
              <a:rPr lang="en-US" sz="1400" b="1" i="0" u="none" strike="noStrike" cap="none" dirty="0" err="1">
                <a:solidFill>
                  <a:srgbClr val="000000"/>
                </a:solidFill>
                <a:latin typeface="Arial"/>
                <a:ea typeface="Arial"/>
                <a:cs typeface="Arial"/>
                <a:sym typeface="Arial"/>
              </a:rPr>
              <a:t>Virginica</a:t>
            </a:r>
            <a:r>
              <a:rPr lang="en-US" sz="1400" b="1" i="0" u="none" strike="noStrike" cap="none" dirty="0">
                <a:solidFill>
                  <a:srgbClr val="000000"/>
                </a:solidFill>
                <a:latin typeface="Arial"/>
                <a:ea typeface="Arial"/>
                <a:cs typeface="Arial"/>
                <a:sym typeface="Arial"/>
              </a:rPr>
              <a:t> </a:t>
            </a:r>
            <a:endParaRPr sz="1400" b="1" i="0" u="none" strike="noStrike" cap="none" dirty="0">
              <a:solidFill>
                <a:srgbClr val="000000"/>
              </a:solidFill>
              <a:latin typeface="Arial"/>
              <a:ea typeface="Arial"/>
              <a:cs typeface="Arial"/>
              <a:sym typeface="Arial"/>
            </a:endParaRPr>
          </a:p>
          <a:p>
            <a:pPr marL="285750" marR="0" lvl="1" indent="-285750" algn="l" rtl="0">
              <a:lnSpc>
                <a:spcPct val="100000"/>
              </a:lnSpc>
              <a:spcBef>
                <a:spcPts val="0"/>
              </a:spcBef>
              <a:spcAft>
                <a:spcPts val="0"/>
              </a:spcAft>
              <a:buClr>
                <a:srgbClr val="000000"/>
              </a:buClr>
              <a:buSzPts val="1400"/>
              <a:buFont typeface="Arial"/>
              <a:buChar char="•"/>
            </a:pPr>
            <a:r>
              <a:rPr lang="en-US" sz="1400" b="1" i="0" u="none" strike="noStrike" cap="none" dirty="0">
                <a:solidFill>
                  <a:srgbClr val="000000"/>
                </a:solidFill>
                <a:latin typeface="Arial"/>
                <a:ea typeface="Arial"/>
                <a:cs typeface="Arial"/>
                <a:sym typeface="Arial"/>
              </a:rPr>
              <a:t>Test set → 12 x </a:t>
            </a:r>
            <a:r>
              <a:rPr lang="en-US" sz="1400" b="1" i="0" u="none" strike="noStrike" cap="none" dirty="0" err="1">
                <a:solidFill>
                  <a:srgbClr val="000000"/>
                </a:solidFill>
                <a:latin typeface="Arial"/>
                <a:ea typeface="Arial"/>
                <a:cs typeface="Arial"/>
                <a:sym typeface="Arial"/>
              </a:rPr>
              <a:t>Setosa</a:t>
            </a:r>
            <a:r>
              <a:rPr lang="en-US" sz="1400" b="1" i="0" u="none" strike="noStrike" cap="none" dirty="0">
                <a:solidFill>
                  <a:srgbClr val="000000"/>
                </a:solidFill>
                <a:latin typeface="Arial"/>
                <a:ea typeface="Arial"/>
                <a:cs typeface="Arial"/>
                <a:sym typeface="Arial"/>
              </a:rPr>
              <a:t>, 22 x Versicolor, 16 x </a:t>
            </a:r>
            <a:r>
              <a:rPr lang="en-US" sz="1400" b="1" i="0" u="none" strike="noStrike" cap="none" dirty="0" err="1">
                <a:solidFill>
                  <a:srgbClr val="000000"/>
                </a:solidFill>
                <a:latin typeface="Arial"/>
                <a:ea typeface="Arial"/>
                <a:cs typeface="Arial"/>
                <a:sym typeface="Arial"/>
              </a:rPr>
              <a:t>Virginica</a:t>
            </a:r>
            <a:endParaRPr sz="1400" b="1" i="0" u="none" strike="noStrike" cap="none" dirty="0">
              <a:solidFill>
                <a:srgbClr val="000000"/>
              </a:solidFill>
              <a:latin typeface="Arial"/>
              <a:ea typeface="Arial"/>
              <a:cs typeface="Arial"/>
              <a:sym typeface="Arial"/>
            </a:endParaRPr>
          </a:p>
        </p:txBody>
      </p:sp>
      <p:sp>
        <p:nvSpPr>
          <p:cNvPr id="7" name="Google Shape;839;p7"/>
          <p:cNvSpPr txBox="1">
            <a:spLocks noGrp="1"/>
          </p:cNvSpPr>
          <p:nvPr>
            <p:ph type="body" idx="4294967295"/>
          </p:nvPr>
        </p:nvSpPr>
        <p:spPr>
          <a:xfrm>
            <a:off x="204716" y="78813"/>
            <a:ext cx="8939284" cy="1036181"/>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marL="25400" indent="0" eaLnBrk="0" fontAlgn="base" hangingPunct="0">
              <a:spcBef>
                <a:spcPct val="0"/>
              </a:spcBef>
              <a:spcAft>
                <a:spcPct val="0"/>
              </a:spcAft>
              <a:buSzPts val="3200"/>
              <a:buNone/>
            </a:pPr>
            <a:r>
              <a:rPr lang="en-IN" sz="2800" b="0" dirty="0" smtClean="0">
                <a:latin typeface="Cambria" panose="02040503050406030204" pitchFamily="18" charset="0"/>
                <a:ea typeface="Cambria" panose="02040503050406030204" pitchFamily="18" charset="0"/>
              </a:rPr>
              <a:t>Instances </a:t>
            </a:r>
            <a:r>
              <a:rPr lang="en-IN" sz="2800" b="0" dirty="0">
                <a:latin typeface="Cambria" panose="02040503050406030204" pitchFamily="18" charset="0"/>
                <a:ea typeface="Cambria" panose="02040503050406030204" pitchFamily="18" charset="0"/>
              </a:rPr>
              <a:t>selection and </a:t>
            </a:r>
            <a:r>
              <a:rPr lang="en-IN" sz="2800" b="0" dirty="0" smtClean="0">
                <a:latin typeface="Cambria" panose="02040503050406030204" pitchFamily="18" charset="0"/>
                <a:ea typeface="Cambria" panose="02040503050406030204" pitchFamily="18" charset="0"/>
              </a:rPr>
              <a:t>partitioning</a:t>
            </a:r>
          </a:p>
          <a:p>
            <a:pPr marL="0" indent="0" eaLnBrk="0" fontAlgn="base" hangingPunct="0">
              <a:lnSpc>
                <a:spcPct val="150000"/>
              </a:lnSpc>
              <a:spcBef>
                <a:spcPts val="360"/>
              </a:spcBef>
              <a:buSzPts val="1800"/>
              <a:buNone/>
            </a:pPr>
            <a:r>
              <a:rPr lang="en-US" sz="2000" b="1" dirty="0">
                <a:solidFill>
                  <a:srgbClr val="0070C0"/>
                </a:solidFill>
                <a:latin typeface="Cambria" panose="02040503050406030204" pitchFamily="18" charset="0"/>
                <a:ea typeface="Cambria" panose="02040503050406030204" pitchFamily="18" charset="0"/>
              </a:rPr>
              <a:t>Sampling</a:t>
            </a:r>
            <a:endParaRPr sz="2000" b="1" dirty="0">
              <a:solidFill>
                <a:srgbClr val="0070C0"/>
              </a:solidFill>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39480" y="221400"/>
              <a:ext cx="8660160" cy="5646240"/>
            </p14:xfrm>
          </p:contentPart>
        </mc:Choice>
        <mc:Fallback xmlns="">
          <p:pic>
            <p:nvPicPr>
              <p:cNvPr id="4" name="Ink 3"/>
              <p:cNvPicPr/>
              <p:nvPr/>
            </p:nvPicPr>
            <p:blipFill>
              <a:blip r:embed="rId5"/>
              <a:stretch>
                <a:fillRect/>
              </a:stretch>
            </p:blipFill>
            <p:spPr>
              <a:xfrm>
                <a:off x="327600" y="208440"/>
                <a:ext cx="8685360" cy="5672160"/>
              </a:xfrm>
              <a:prstGeom prst="rect">
                <a:avLst/>
              </a:prstGeom>
            </p:spPr>
          </p:pic>
        </mc:Fallback>
      </mc:AlternateContent>
    </p:spTree>
    <p:extLst>
      <p:ext uri="{BB962C8B-B14F-4D97-AF65-F5344CB8AC3E}">
        <p14:creationId xmlns:p14="http://schemas.microsoft.com/office/powerpoint/2010/main" val="8631379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4"/>
          <p:cNvSpPr txBox="1">
            <a:spLocks noGrp="1"/>
          </p:cNvSpPr>
          <p:nvPr>
            <p:ph type="body" idx="1"/>
          </p:nvPr>
        </p:nvSpPr>
        <p:spPr>
          <a:xfrm>
            <a:off x="304799" y="1493837"/>
            <a:ext cx="8646017" cy="4525963"/>
          </a:xfrm>
          <a:prstGeom prst="rect">
            <a:avLst/>
          </a:prstGeom>
          <a:noFill/>
          <a:ln>
            <a:noFill/>
          </a:ln>
        </p:spPr>
        <p:txBody>
          <a:bodyPr spcFirstLastPara="1" wrap="square" lIns="91425" tIns="45700" rIns="91425" bIns="45700" anchor="t" anchorCtr="0">
            <a:normAutofit/>
          </a:bodyPr>
          <a:lstStyle/>
          <a:p>
            <a:pPr marL="514350" lvl="0" indent="-514350" algn="l" rtl="0">
              <a:lnSpc>
                <a:spcPct val="150000"/>
              </a:lnSpc>
              <a:spcBef>
                <a:spcPts val="0"/>
              </a:spcBef>
              <a:spcAft>
                <a:spcPts val="0"/>
              </a:spcAft>
              <a:buSzPts val="1800"/>
              <a:buFont typeface="Arial"/>
              <a:buChar char="•"/>
            </a:pPr>
            <a:r>
              <a:rPr lang="en-US" dirty="0">
                <a:latin typeface="Cambria" panose="02040503050406030204" pitchFamily="18" charset="0"/>
                <a:ea typeface="Cambria" panose="02040503050406030204" pitchFamily="18" charset="0"/>
              </a:rPr>
              <a:t>Role of Data </a:t>
            </a:r>
            <a:endParaRPr dirty="0">
              <a:latin typeface="Cambria" panose="02040503050406030204" pitchFamily="18" charset="0"/>
              <a:ea typeface="Cambria" panose="02040503050406030204" pitchFamily="18" charset="0"/>
            </a:endParaRPr>
          </a:p>
          <a:p>
            <a:pPr marL="514350" lvl="0" indent="-514350" algn="l" rtl="0">
              <a:lnSpc>
                <a:spcPct val="150000"/>
              </a:lnSpc>
              <a:spcBef>
                <a:spcPts val="360"/>
              </a:spcBef>
              <a:spcAft>
                <a:spcPts val="0"/>
              </a:spcAft>
              <a:buSzPts val="1800"/>
              <a:buFont typeface="Arial"/>
              <a:buChar char="•"/>
            </a:pPr>
            <a:r>
              <a:rPr lang="en-US" dirty="0">
                <a:latin typeface="Cambria" panose="02040503050406030204" pitchFamily="18" charset="0"/>
                <a:ea typeface="Cambria" panose="02040503050406030204" pitchFamily="18" charset="0"/>
              </a:rPr>
              <a:t>Data Preprocessing / wrangling </a:t>
            </a:r>
            <a:endParaRPr dirty="0">
              <a:latin typeface="Cambria" panose="02040503050406030204" pitchFamily="18" charset="0"/>
              <a:ea typeface="Cambria" panose="02040503050406030204" pitchFamily="18" charset="0"/>
            </a:endParaRPr>
          </a:p>
          <a:p>
            <a:pPr marL="514350" lvl="0" indent="-514350" algn="l" rtl="0">
              <a:lnSpc>
                <a:spcPct val="150000"/>
              </a:lnSpc>
              <a:spcBef>
                <a:spcPts val="360"/>
              </a:spcBef>
              <a:spcAft>
                <a:spcPts val="0"/>
              </a:spcAft>
              <a:buSzPts val="1800"/>
              <a:buFont typeface="Arial"/>
              <a:buChar char="•"/>
            </a:pPr>
            <a:r>
              <a:rPr lang="en-US" dirty="0">
                <a:latin typeface="Cambria" panose="02040503050406030204" pitchFamily="18" charset="0"/>
                <a:ea typeface="Cambria" panose="02040503050406030204" pitchFamily="18" charset="0"/>
              </a:rPr>
              <a:t>Data skewness removal (sampling)</a:t>
            </a:r>
            <a:endParaRPr dirty="0">
              <a:latin typeface="Cambria" panose="02040503050406030204" pitchFamily="18" charset="0"/>
              <a:ea typeface="Cambria" panose="02040503050406030204" pitchFamily="18" charset="0"/>
            </a:endParaRPr>
          </a:p>
          <a:p>
            <a:pPr marL="514350" indent="-514350">
              <a:lnSpc>
                <a:spcPct val="150000"/>
              </a:lnSpc>
              <a:spcBef>
                <a:spcPts val="360"/>
              </a:spcBef>
              <a:buSzPts val="1800"/>
              <a:buFont typeface="Arial"/>
              <a:buChar char="•"/>
            </a:pPr>
            <a:r>
              <a:rPr lang="en-US" dirty="0">
                <a:latin typeface="Cambria" panose="02040503050406030204" pitchFamily="18" charset="0"/>
                <a:ea typeface="Cambria" panose="02040503050406030204" pitchFamily="18" charset="0"/>
              </a:rPr>
              <a:t>Model </a:t>
            </a:r>
            <a:r>
              <a:rPr lang="en-US" dirty="0" smtClean="0">
                <a:latin typeface="Cambria" panose="02040503050406030204" pitchFamily="18" charset="0"/>
                <a:ea typeface="Cambria" panose="02040503050406030204" pitchFamily="18" charset="0"/>
              </a:rPr>
              <a:t>Training </a:t>
            </a:r>
            <a:r>
              <a:rPr lang="en-US" b="1" i="1" dirty="0">
                <a:solidFill>
                  <a:srgbClr val="FF0000"/>
                </a:solidFill>
                <a:latin typeface="Cambria" panose="02040503050406030204" pitchFamily="18" charset="0"/>
                <a:ea typeface="Cambria" panose="02040503050406030204" pitchFamily="18" charset="0"/>
              </a:rPr>
              <a:t>(will be covered in subsequent modules)</a:t>
            </a:r>
            <a:endParaRPr b="1" i="1" dirty="0">
              <a:solidFill>
                <a:srgbClr val="FF0000"/>
              </a:solidFill>
              <a:latin typeface="Cambria" panose="02040503050406030204" pitchFamily="18" charset="0"/>
              <a:ea typeface="Cambria" panose="02040503050406030204" pitchFamily="18" charset="0"/>
            </a:endParaRPr>
          </a:p>
          <a:p>
            <a:pPr marL="514350" lvl="0" indent="-514350">
              <a:lnSpc>
                <a:spcPct val="150000"/>
              </a:lnSpc>
              <a:spcBef>
                <a:spcPts val="360"/>
              </a:spcBef>
              <a:buSzPts val="1800"/>
              <a:buFont typeface="Arial"/>
              <a:buChar char="•"/>
            </a:pPr>
            <a:r>
              <a:rPr lang="en-US" dirty="0">
                <a:latin typeface="Cambria" panose="02040503050406030204" pitchFamily="18" charset="0"/>
                <a:ea typeface="Cambria" panose="02040503050406030204" pitchFamily="18" charset="0"/>
              </a:rPr>
              <a:t>Model Testing and performance metrics </a:t>
            </a:r>
            <a:r>
              <a:rPr lang="en-US" b="1" i="1" dirty="0">
                <a:solidFill>
                  <a:srgbClr val="FF0000"/>
                </a:solidFill>
                <a:latin typeface="Cambria" panose="02040503050406030204" pitchFamily="18" charset="0"/>
                <a:ea typeface="Cambria" panose="02040503050406030204" pitchFamily="18" charset="0"/>
              </a:rPr>
              <a:t>(will be covered in subsequent modules)</a:t>
            </a:r>
            <a:endParaRPr b="1" i="1" dirty="0">
              <a:solidFill>
                <a:srgbClr val="FF0000"/>
              </a:solidFill>
              <a:latin typeface="Cambria" panose="02040503050406030204" pitchFamily="18" charset="0"/>
              <a:ea typeface="Cambria" panose="02040503050406030204" pitchFamily="18" charset="0"/>
            </a:endParaRPr>
          </a:p>
          <a:p>
            <a:pPr marL="514350" lvl="0" indent="-400050" algn="l" rtl="0">
              <a:lnSpc>
                <a:spcPct val="150000"/>
              </a:lnSpc>
              <a:spcBef>
                <a:spcPts val="360"/>
              </a:spcBef>
              <a:spcAft>
                <a:spcPts val="0"/>
              </a:spcAft>
              <a:buSzPts val="1800"/>
              <a:buFont typeface="Arial"/>
              <a:buNone/>
            </a:pPr>
            <a:endParaRPr dirty="0">
              <a:latin typeface="Cambria" panose="02040503050406030204" pitchFamily="18" charset="0"/>
              <a:ea typeface="Cambria" panose="02040503050406030204" pitchFamily="18" charset="0"/>
            </a:endParaRPr>
          </a:p>
          <a:p>
            <a:pPr marL="514350" lvl="0" indent="-400050" algn="l" rtl="0">
              <a:lnSpc>
                <a:spcPct val="150000"/>
              </a:lnSpc>
              <a:spcBef>
                <a:spcPts val="360"/>
              </a:spcBef>
              <a:spcAft>
                <a:spcPts val="0"/>
              </a:spcAft>
              <a:buSzPts val="1800"/>
              <a:buFont typeface="Arial"/>
              <a:buNone/>
            </a:pPr>
            <a:endParaRPr dirty="0">
              <a:latin typeface="Cambria" panose="02040503050406030204" pitchFamily="18" charset="0"/>
              <a:ea typeface="Cambria" panose="02040503050406030204" pitchFamily="18" charset="0"/>
            </a:endParaRPr>
          </a:p>
          <a:p>
            <a:pPr marL="514350" lvl="0" indent="-400050" algn="l" rtl="0">
              <a:lnSpc>
                <a:spcPct val="150000"/>
              </a:lnSpc>
              <a:spcBef>
                <a:spcPts val="360"/>
              </a:spcBef>
              <a:spcAft>
                <a:spcPts val="0"/>
              </a:spcAft>
              <a:buSzPts val="1800"/>
              <a:buFont typeface="Arial"/>
              <a:buNone/>
            </a:pPr>
            <a:endParaRPr dirty="0">
              <a:latin typeface="Cambria" panose="02040503050406030204" pitchFamily="18" charset="0"/>
              <a:ea typeface="Cambria" panose="02040503050406030204" pitchFamily="18" charset="0"/>
            </a:endParaRPr>
          </a:p>
          <a:p>
            <a:pPr marL="514350" lvl="0" indent="-400050" algn="l" rtl="0">
              <a:lnSpc>
                <a:spcPct val="150000"/>
              </a:lnSpc>
              <a:spcBef>
                <a:spcPts val="360"/>
              </a:spcBef>
              <a:spcAft>
                <a:spcPts val="0"/>
              </a:spcAft>
              <a:buSzPts val="1800"/>
              <a:buFont typeface="Arial"/>
              <a:buNone/>
            </a:pPr>
            <a:endParaRPr dirty="0">
              <a:latin typeface="Cambria" panose="02040503050406030204" pitchFamily="18" charset="0"/>
              <a:ea typeface="Cambria" panose="02040503050406030204" pitchFamily="18" charset="0"/>
            </a:endParaRPr>
          </a:p>
        </p:txBody>
      </p:sp>
      <p:sp>
        <p:nvSpPr>
          <p:cNvPr id="534" name="Google Shape;534;p4"/>
          <p:cNvSpPr txBox="1">
            <a:spLocks noGrp="1"/>
          </p:cNvSpPr>
          <p:nvPr>
            <p:ph type="body" idx="2"/>
          </p:nvPr>
        </p:nvSpPr>
        <p:spPr>
          <a:xfrm>
            <a:off x="304800" y="400755"/>
            <a:ext cx="6324600" cy="646290"/>
          </a:xfrm>
          <a:prstGeom prst="rect">
            <a:avLst/>
          </a:prstGeom>
          <a:noFill/>
          <a:ln>
            <a:noFill/>
          </a:ln>
        </p:spPr>
        <p:txBody>
          <a:bodyPr spcFirstLastPara="1" wrap="square" lIns="91425" tIns="45700" rIns="91425" bIns="45700" anchor="ctr" anchorCtr="0">
            <a:spAutoFit/>
          </a:bodyPr>
          <a:lstStyle/>
          <a:p>
            <a:pPr marL="0" lvl="0" indent="0" algn="l" rtl="0">
              <a:lnSpc>
                <a:spcPct val="150000"/>
              </a:lnSpc>
              <a:spcBef>
                <a:spcPts val="0"/>
              </a:spcBef>
              <a:spcAft>
                <a:spcPts val="0"/>
              </a:spcAft>
              <a:buClr>
                <a:schemeClr val="dk1"/>
              </a:buClr>
              <a:buSzPts val="2400"/>
              <a:buNone/>
            </a:pPr>
            <a:r>
              <a:rPr lang="en-US" sz="2400" b="0" dirty="0">
                <a:latin typeface="Cambria" panose="02040503050406030204" pitchFamily="18" charset="0"/>
                <a:ea typeface="Cambria" panose="02040503050406030204" pitchFamily="18" charset="0"/>
              </a:rPr>
              <a:t>Agenda</a:t>
            </a:r>
            <a:endParaRPr b="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766440" y="1658520"/>
              <a:ext cx="5360040" cy="2875320"/>
            </p14:xfrm>
          </p:contentPart>
        </mc:Choice>
        <mc:Fallback xmlns="">
          <p:pic>
            <p:nvPicPr>
              <p:cNvPr id="2" name="Ink 1"/>
              <p:cNvPicPr/>
              <p:nvPr/>
            </p:nvPicPr>
            <p:blipFill>
              <a:blip r:embed="rId4"/>
              <a:stretch>
                <a:fillRect/>
              </a:stretch>
            </p:blipFill>
            <p:spPr>
              <a:xfrm>
                <a:off x="755640" y="1643760"/>
                <a:ext cx="5384880" cy="2899800"/>
              </a:xfrm>
              <a:prstGeom prst="rect">
                <a:avLst/>
              </a:prstGeom>
            </p:spPr>
          </p:pic>
        </mc:Fallback>
      </mc:AlternateContent>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pic>
        <p:nvPicPr>
          <p:cNvPr id="867" name="Google Shape;867;g11575d78375_0_483"/>
          <p:cNvPicPr preferRelativeResize="0"/>
          <p:nvPr/>
        </p:nvPicPr>
        <p:blipFill rotWithShape="1">
          <a:blip r:embed="rId3">
            <a:alphaModFix/>
          </a:blip>
          <a:srcRect l="59321" t="67853" r="13972" b="3453"/>
          <a:stretch/>
        </p:blipFill>
        <p:spPr>
          <a:xfrm>
            <a:off x="451999" y="2822321"/>
            <a:ext cx="2953177" cy="1690224"/>
          </a:xfrm>
          <a:prstGeom prst="rect">
            <a:avLst/>
          </a:prstGeom>
          <a:noFill/>
          <a:ln>
            <a:noFill/>
          </a:ln>
        </p:spPr>
      </p:pic>
      <p:pic>
        <p:nvPicPr>
          <p:cNvPr id="868" name="Google Shape;868;g11575d78375_0_483"/>
          <p:cNvPicPr preferRelativeResize="0"/>
          <p:nvPr/>
        </p:nvPicPr>
        <p:blipFill rotWithShape="1">
          <a:blip r:embed="rId4">
            <a:alphaModFix/>
          </a:blip>
          <a:srcRect l="35550" t="65693" r="36695" b="5308"/>
          <a:stretch/>
        </p:blipFill>
        <p:spPr>
          <a:xfrm>
            <a:off x="5819818" y="2712093"/>
            <a:ext cx="3101170" cy="1800452"/>
          </a:xfrm>
          <a:prstGeom prst="rect">
            <a:avLst/>
          </a:prstGeom>
          <a:noFill/>
          <a:ln>
            <a:noFill/>
          </a:ln>
        </p:spPr>
      </p:pic>
      <p:sp>
        <p:nvSpPr>
          <p:cNvPr id="870" name="Google Shape;870;g11575d78375_0_483"/>
          <p:cNvSpPr txBox="1"/>
          <p:nvPr/>
        </p:nvSpPr>
        <p:spPr>
          <a:xfrm>
            <a:off x="649832" y="2209891"/>
            <a:ext cx="21522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Simple Random Type</a:t>
            </a:r>
            <a:endParaRPr sz="1800" b="0" i="0" u="none" strike="noStrike" cap="none" dirty="0">
              <a:solidFill>
                <a:schemeClr val="dk1"/>
              </a:solidFill>
              <a:latin typeface="Calibri"/>
              <a:ea typeface="Calibri"/>
              <a:cs typeface="Calibri"/>
              <a:sym typeface="Calibri"/>
            </a:endParaRPr>
          </a:p>
        </p:txBody>
      </p:sp>
      <p:sp>
        <p:nvSpPr>
          <p:cNvPr id="871" name="Google Shape;871;g11575d78375_0_483"/>
          <p:cNvSpPr txBox="1"/>
          <p:nvPr/>
        </p:nvSpPr>
        <p:spPr>
          <a:xfrm>
            <a:off x="6162753" y="2109815"/>
            <a:ext cx="24501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Stratified Sampling Type</a:t>
            </a:r>
            <a:endParaRPr sz="1800" b="0" i="0" u="none" strike="noStrike" cap="none" dirty="0">
              <a:solidFill>
                <a:schemeClr val="dk1"/>
              </a:solidFill>
              <a:latin typeface="Calibri"/>
              <a:ea typeface="Calibri"/>
              <a:cs typeface="Calibri"/>
              <a:sym typeface="Calibri"/>
            </a:endParaRPr>
          </a:p>
        </p:txBody>
      </p:sp>
      <p:sp>
        <p:nvSpPr>
          <p:cNvPr id="872" name="Google Shape;872;g11575d78375_0_483"/>
          <p:cNvSpPr txBox="1"/>
          <p:nvPr/>
        </p:nvSpPr>
        <p:spPr>
          <a:xfrm>
            <a:off x="6145353" y="5114823"/>
            <a:ext cx="24849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Clustered Sampling Type</a:t>
            </a:r>
            <a:endParaRPr sz="1800" b="0" i="0" u="none" strike="noStrike" cap="none" dirty="0">
              <a:solidFill>
                <a:schemeClr val="dk1"/>
              </a:solidFill>
              <a:latin typeface="Calibri"/>
              <a:ea typeface="Calibri"/>
              <a:cs typeface="Calibri"/>
              <a:sym typeface="Calibri"/>
            </a:endParaRPr>
          </a:p>
        </p:txBody>
      </p:sp>
      <p:pic>
        <p:nvPicPr>
          <p:cNvPr id="2" name="Picture 1"/>
          <p:cNvPicPr>
            <a:picLocks noChangeAspect="1"/>
          </p:cNvPicPr>
          <p:nvPr/>
        </p:nvPicPr>
        <p:blipFill>
          <a:blip r:embed="rId5"/>
          <a:stretch>
            <a:fillRect/>
          </a:stretch>
        </p:blipFill>
        <p:spPr>
          <a:xfrm>
            <a:off x="3071884" y="4707835"/>
            <a:ext cx="2524125" cy="1552575"/>
          </a:xfrm>
          <a:prstGeom prst="rect">
            <a:avLst/>
          </a:prstGeom>
        </p:spPr>
      </p:pic>
      <p:sp>
        <p:nvSpPr>
          <p:cNvPr id="11" name="Google Shape;839;p7"/>
          <p:cNvSpPr txBox="1">
            <a:spLocks noGrp="1"/>
          </p:cNvSpPr>
          <p:nvPr>
            <p:ph type="body" idx="2"/>
          </p:nvPr>
        </p:nvSpPr>
        <p:spPr>
          <a:xfrm>
            <a:off x="0" y="98001"/>
            <a:ext cx="8939284" cy="1343958"/>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eaLnBrk="0" fontAlgn="base" hangingPunct="0">
              <a:spcBef>
                <a:spcPct val="0"/>
              </a:spcBef>
              <a:spcAft>
                <a:spcPct val="0"/>
              </a:spcAft>
              <a:buSzPts val="3200"/>
              <a:buFont typeface="Calibri"/>
            </a:pPr>
            <a:r>
              <a:rPr lang="en-IN" sz="2800" b="0" dirty="0" smtClean="0">
                <a:latin typeface="Cambria" panose="02040503050406030204" pitchFamily="18" charset="0"/>
                <a:ea typeface="Cambria" panose="02040503050406030204" pitchFamily="18" charset="0"/>
              </a:rPr>
              <a:t>Instances </a:t>
            </a:r>
            <a:r>
              <a:rPr lang="en-IN" sz="2800" b="0" dirty="0">
                <a:latin typeface="Cambria" panose="02040503050406030204" pitchFamily="18" charset="0"/>
                <a:ea typeface="Cambria" panose="02040503050406030204" pitchFamily="18" charset="0"/>
              </a:rPr>
              <a:t>selection and </a:t>
            </a:r>
            <a:r>
              <a:rPr lang="en-IN" sz="2800" b="0" dirty="0" smtClean="0">
                <a:latin typeface="Cambria" panose="02040503050406030204" pitchFamily="18" charset="0"/>
                <a:ea typeface="Cambria" panose="02040503050406030204" pitchFamily="18" charset="0"/>
              </a:rPr>
              <a:t>partitioning</a:t>
            </a:r>
          </a:p>
          <a:p>
            <a:pPr marL="114300" eaLnBrk="0" fontAlgn="base" hangingPunct="0">
              <a:lnSpc>
                <a:spcPct val="150000"/>
              </a:lnSpc>
              <a:spcBef>
                <a:spcPts val="360"/>
              </a:spcBef>
              <a:buClr>
                <a:srgbClr val="000000"/>
              </a:buClr>
              <a:buSzPts val="1800"/>
            </a:pPr>
            <a:r>
              <a:rPr lang="en-US" sz="2000" dirty="0">
                <a:solidFill>
                  <a:srgbClr val="0070C0"/>
                </a:solidFill>
                <a:latin typeface="Cambria" panose="02040503050406030204" pitchFamily="18" charset="0"/>
                <a:ea typeface="Cambria" panose="02040503050406030204" pitchFamily="18" charset="0"/>
              </a:rPr>
              <a:t>Sampling - Frequently Used</a:t>
            </a:r>
          </a:p>
          <a:p>
            <a:pPr eaLnBrk="0" fontAlgn="base" hangingPunct="0">
              <a:spcBef>
                <a:spcPct val="0"/>
              </a:spcBef>
              <a:spcAft>
                <a:spcPct val="0"/>
              </a:spcAft>
              <a:buSzPts val="3200"/>
            </a:pPr>
            <a:endParaRPr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6">
            <p14:nvContentPartPr>
              <p14:cNvPr id="4" name="Ink 3"/>
              <p14:cNvContentPartPr/>
              <p14:nvPr/>
            </p14:nvContentPartPr>
            <p14:xfrm>
              <a:off x="3545640" y="2393280"/>
              <a:ext cx="3539160" cy="3589200"/>
            </p14:xfrm>
          </p:contentPart>
        </mc:Choice>
        <mc:Fallback xmlns="">
          <p:pic>
            <p:nvPicPr>
              <p:cNvPr id="4" name="Ink 3"/>
              <p:cNvPicPr/>
              <p:nvPr/>
            </p:nvPicPr>
            <p:blipFill>
              <a:blip r:embed="rId7"/>
              <a:stretch>
                <a:fillRect/>
              </a:stretch>
            </p:blipFill>
            <p:spPr>
              <a:xfrm>
                <a:off x="3534120" y="2380680"/>
                <a:ext cx="3563280" cy="36154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p14:cNvContentPartPr/>
              <p14:nvPr/>
            </p14:nvContentPartPr>
            <p14:xfrm>
              <a:off x="4660920" y="2842200"/>
              <a:ext cx="1347120" cy="1654920"/>
            </p14:xfrm>
          </p:contentPart>
        </mc:Choice>
        <mc:Fallback xmlns="">
          <p:pic>
            <p:nvPicPr>
              <p:cNvPr id="5" name="Ink 4"/>
              <p:cNvPicPr/>
              <p:nvPr/>
            </p:nvPicPr>
            <p:blipFill>
              <a:blip r:embed="rId9"/>
              <a:stretch>
                <a:fillRect/>
              </a:stretch>
            </p:blipFill>
            <p:spPr>
              <a:xfrm>
                <a:off x="4648680" y="2828880"/>
                <a:ext cx="1368000" cy="1681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p14:cNvContentPartPr/>
              <p14:nvPr/>
            </p14:nvContentPartPr>
            <p14:xfrm>
              <a:off x="4595040" y="899280"/>
              <a:ext cx="3573360" cy="3627360"/>
            </p14:xfrm>
          </p:contentPart>
        </mc:Choice>
        <mc:Fallback xmlns="">
          <p:pic>
            <p:nvPicPr>
              <p:cNvPr id="6" name="Ink 5"/>
              <p:cNvPicPr/>
              <p:nvPr/>
            </p:nvPicPr>
            <p:blipFill>
              <a:blip r:embed="rId11"/>
              <a:stretch>
                <a:fillRect/>
              </a:stretch>
            </p:blipFill>
            <p:spPr>
              <a:xfrm>
                <a:off x="4583880" y="884880"/>
                <a:ext cx="3594960" cy="365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Ink 6"/>
              <p14:cNvContentPartPr/>
              <p14:nvPr/>
            </p14:nvContentPartPr>
            <p14:xfrm>
              <a:off x="223920" y="812160"/>
              <a:ext cx="7277040" cy="2538720"/>
            </p14:xfrm>
          </p:contentPart>
        </mc:Choice>
        <mc:Fallback xmlns="">
          <p:pic>
            <p:nvPicPr>
              <p:cNvPr id="7" name="Ink 6"/>
              <p:cNvPicPr/>
              <p:nvPr/>
            </p:nvPicPr>
            <p:blipFill>
              <a:blip r:embed="rId13"/>
              <a:stretch>
                <a:fillRect/>
              </a:stretch>
            </p:blipFill>
            <p:spPr>
              <a:xfrm>
                <a:off x="211320" y="799560"/>
                <a:ext cx="7304040" cy="2564280"/>
              </a:xfrm>
              <a:prstGeom prst="rect">
                <a:avLst/>
              </a:prstGeom>
            </p:spPr>
          </p:pic>
        </mc:Fallback>
      </mc:AlternateContent>
    </p:spTree>
    <p:extLst>
      <p:ext uri="{BB962C8B-B14F-4D97-AF65-F5344CB8AC3E}">
        <p14:creationId xmlns:p14="http://schemas.microsoft.com/office/powerpoint/2010/main" val="16472429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5" name="Google Shape;885;p1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a:lnSpc>
                <a:spcPct val="150000"/>
              </a:lnSpc>
            </a:pPr>
            <a:r>
              <a:rPr lang="en-US" sz="2400" b="1" dirty="0">
                <a:latin typeface="Cambria" panose="02040503050406030204" pitchFamily="18" charset="0"/>
                <a:ea typeface="Cambria" panose="02040503050406030204" pitchFamily="18" charset="0"/>
                <a:cs typeface="Arial"/>
                <a:sym typeface="Arial"/>
              </a:rPr>
              <a:t>Scenario</a:t>
            </a:r>
            <a:r>
              <a:rPr lang="en-US" sz="2400" dirty="0">
                <a:latin typeface="Cambria" panose="02040503050406030204" pitchFamily="18" charset="0"/>
                <a:ea typeface="Cambria" panose="02040503050406030204" pitchFamily="18" charset="0"/>
                <a:cs typeface="Arial"/>
                <a:sym typeface="Arial"/>
              </a:rPr>
              <a:t> : Building Classifiers with Imbalanced Training Set</a:t>
            </a:r>
            <a:endParaRPr sz="2400" dirty="0">
              <a:latin typeface="Cambria" panose="02040503050406030204" pitchFamily="18" charset="0"/>
              <a:ea typeface="Cambria" panose="02040503050406030204" pitchFamily="18" charset="0"/>
            </a:endParaRPr>
          </a:p>
          <a:p>
            <a:pPr>
              <a:lnSpc>
                <a:spcPct val="150000"/>
              </a:lnSpc>
            </a:pPr>
            <a:r>
              <a:rPr lang="en-US" sz="2400" dirty="0">
                <a:latin typeface="Cambria" panose="02040503050406030204" pitchFamily="18" charset="0"/>
                <a:ea typeface="Cambria" panose="02040503050406030204" pitchFamily="18" charset="0"/>
                <a:cs typeface="Arial"/>
                <a:sym typeface="Arial"/>
              </a:rPr>
              <a:t>Modify the distribution of training data so that rare class is well-represented in training set</a:t>
            </a:r>
            <a:endParaRPr sz="2400" dirty="0">
              <a:latin typeface="Cambria" panose="02040503050406030204" pitchFamily="18" charset="0"/>
              <a:ea typeface="Cambria" panose="02040503050406030204" pitchFamily="18" charset="0"/>
            </a:endParaRPr>
          </a:p>
          <a:p>
            <a:pPr lvl="1">
              <a:lnSpc>
                <a:spcPct val="150000"/>
              </a:lnSpc>
            </a:pPr>
            <a:r>
              <a:rPr lang="en-US" sz="2400" dirty="0">
                <a:latin typeface="Cambria" panose="02040503050406030204" pitchFamily="18" charset="0"/>
                <a:ea typeface="Cambria" panose="02040503050406030204" pitchFamily="18" charset="0"/>
                <a:cs typeface="Arial"/>
                <a:sym typeface="Arial"/>
              </a:rPr>
              <a:t>Under sample the majority class</a:t>
            </a:r>
            <a:endParaRPr sz="2400" dirty="0">
              <a:latin typeface="Cambria" panose="02040503050406030204" pitchFamily="18" charset="0"/>
              <a:ea typeface="Cambria" panose="02040503050406030204" pitchFamily="18" charset="0"/>
            </a:endParaRPr>
          </a:p>
          <a:p>
            <a:pPr lvl="1">
              <a:lnSpc>
                <a:spcPct val="150000"/>
              </a:lnSpc>
            </a:pPr>
            <a:r>
              <a:rPr lang="en-US" sz="2400" dirty="0">
                <a:latin typeface="Cambria" panose="02040503050406030204" pitchFamily="18" charset="0"/>
                <a:ea typeface="Cambria" panose="02040503050406030204" pitchFamily="18" charset="0"/>
                <a:cs typeface="Arial"/>
                <a:sym typeface="Arial"/>
              </a:rPr>
              <a:t>Over sample the rare class</a:t>
            </a:r>
            <a:endParaRPr sz="2400" dirty="0">
              <a:latin typeface="Cambria" panose="02040503050406030204" pitchFamily="18" charset="0"/>
              <a:ea typeface="Cambria" panose="02040503050406030204" pitchFamily="18" charset="0"/>
            </a:endParaRPr>
          </a:p>
          <a:p>
            <a:pPr marL="342900">
              <a:lnSpc>
                <a:spcPct val="150000"/>
              </a:lnSpc>
            </a:pPr>
            <a:endParaRPr sz="2400" dirty="0">
              <a:latin typeface="Cambria" panose="02040503050406030204" pitchFamily="18" charset="0"/>
              <a:ea typeface="Cambria" panose="02040503050406030204" pitchFamily="18" charset="0"/>
              <a:cs typeface="Arial"/>
              <a:sym typeface="Arial"/>
            </a:endParaRPr>
          </a:p>
          <a:p>
            <a:pPr marL="571500">
              <a:lnSpc>
                <a:spcPct val="150000"/>
              </a:lnSpc>
            </a:pPr>
            <a:endParaRPr sz="2400" dirty="0">
              <a:latin typeface="Cambria" panose="02040503050406030204" pitchFamily="18" charset="0"/>
              <a:ea typeface="Cambria" panose="02040503050406030204" pitchFamily="18" charset="0"/>
              <a:cs typeface="Arial"/>
              <a:sym typeface="Arial"/>
            </a:endParaRPr>
          </a:p>
        </p:txBody>
      </p:sp>
      <p:sp>
        <p:nvSpPr>
          <p:cNvPr id="6" name="Google Shape;839;p7"/>
          <p:cNvSpPr txBox="1">
            <a:spLocks/>
          </p:cNvSpPr>
          <p:nvPr/>
        </p:nvSpPr>
        <p:spPr>
          <a:xfrm>
            <a:off x="102358" y="13648"/>
            <a:ext cx="5871722" cy="1343958"/>
          </a:xfrm>
          <a:prstGeom prst="rect">
            <a:avLst/>
          </a:prstGeom>
          <a:noFill/>
          <a:ln w="9525">
            <a:noFill/>
            <a:miter lim="800000"/>
            <a:headEnd/>
            <a:tailEnd/>
          </a:ln>
          <a:effectLst/>
        </p:spPr>
        <p:txBody>
          <a:bodyPr spcFirstLastPara="1" vert="horz" wrap="square" lIns="91440" tIns="45720" rIns="91440" bIns="45720" rtlCol="0" anchor="ctr"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eaLnBrk="0" fontAlgn="base" hangingPunct="0">
              <a:spcBef>
                <a:spcPct val="0"/>
              </a:spcBef>
              <a:spcAft>
                <a:spcPct val="0"/>
              </a:spcAft>
              <a:buSzPts val="3200"/>
              <a:buFont typeface="Calibri"/>
              <a:buNone/>
            </a:pPr>
            <a:r>
              <a:rPr lang="en-US" sz="2800" dirty="0" smtClean="0">
                <a:latin typeface="Cambria" panose="02040503050406030204" pitchFamily="18" charset="0"/>
                <a:ea typeface="Cambria" panose="02040503050406030204" pitchFamily="18" charset="0"/>
              </a:rPr>
              <a:t>Instances selection and partitioning</a:t>
            </a:r>
          </a:p>
          <a:p>
            <a:pPr marL="114300" lvl="0" indent="-228600" eaLnBrk="0" fontAlgn="base" hangingPunct="0">
              <a:lnSpc>
                <a:spcPct val="150000"/>
              </a:lnSpc>
              <a:spcBef>
                <a:spcPts val="360"/>
              </a:spcBef>
              <a:buSzPts val="1800"/>
            </a:pPr>
            <a:r>
              <a:rPr lang="en-US" sz="2000" b="1" dirty="0">
                <a:solidFill>
                  <a:srgbClr val="0070C0"/>
                </a:solidFill>
                <a:latin typeface="Cambria" panose="02040503050406030204" pitchFamily="18" charset="0"/>
                <a:ea typeface="Cambria" panose="02040503050406030204" pitchFamily="18" charset="0"/>
              </a:rPr>
              <a:t>Sampling - Imbalanced Training Set</a:t>
            </a:r>
          </a:p>
          <a:p>
            <a:pPr eaLnBrk="0" fontAlgn="base" hangingPunct="0">
              <a:spcBef>
                <a:spcPct val="0"/>
              </a:spcBef>
              <a:spcAft>
                <a:spcPct val="0"/>
              </a:spcAft>
              <a:buSzPts val="3200"/>
            </a:pPr>
            <a:endParaRPr lang="en-US" sz="2000" dirty="0">
              <a:latin typeface="Cambria" panose="02040503050406030204" pitchFamily="18" charset="0"/>
              <a:ea typeface="Cambria" panose="02040503050406030204" pitchFamily="18" charset="0"/>
            </a:endParaRPr>
          </a:p>
        </p:txBody>
      </p:sp>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424160" y="2674080"/>
              <a:ext cx="7378920" cy="2098800"/>
            </p14:xfrm>
          </p:contentPart>
        </mc:Choice>
        <mc:Fallback xmlns="">
          <p:pic>
            <p:nvPicPr>
              <p:cNvPr id="3" name="Ink 2"/>
              <p:cNvPicPr/>
              <p:nvPr/>
            </p:nvPicPr>
            <p:blipFill>
              <a:blip r:embed="rId4"/>
              <a:stretch>
                <a:fillRect/>
              </a:stretch>
            </p:blipFill>
            <p:spPr>
              <a:xfrm>
                <a:off x="1414800" y="2670480"/>
                <a:ext cx="7401600" cy="2114640"/>
              </a:xfrm>
              <a:prstGeom prst="rect">
                <a:avLst/>
              </a:prstGeom>
            </p:spPr>
          </p:pic>
        </mc:Fallback>
      </mc:AlternateContent>
    </p:spTree>
    <p:extLst>
      <p:ext uri="{BB962C8B-B14F-4D97-AF65-F5344CB8AC3E}">
        <p14:creationId xmlns:p14="http://schemas.microsoft.com/office/powerpoint/2010/main" val="30867256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54350" y="420402"/>
            <a:ext cx="8651875" cy="849313"/>
          </a:xfrm>
        </p:spPr>
        <p:txBody>
          <a:bodyPr>
            <a:normAutofit fontScale="90000"/>
          </a:bodyPr>
          <a:lstStyle/>
          <a:p>
            <a:r>
              <a:rPr lang="en-US" dirty="0" smtClean="0">
                <a:latin typeface="Cambria" panose="02040503050406030204" pitchFamily="18" charset="0"/>
                <a:ea typeface="Cambria" panose="02040503050406030204" pitchFamily="18" charset="0"/>
              </a:rPr>
              <a:t>Feature </a:t>
            </a:r>
            <a:r>
              <a:rPr lang="en-US" dirty="0">
                <a:latin typeface="Cambria" panose="02040503050406030204" pitchFamily="18" charset="0"/>
                <a:ea typeface="Cambria" panose="02040503050406030204" pitchFamily="18" charset="0"/>
              </a:rPr>
              <a:t>tuning</a:t>
            </a:r>
            <a:br>
              <a:rPr lang="en-US" dirty="0">
                <a:latin typeface="Cambria" panose="02040503050406030204" pitchFamily="18" charset="0"/>
                <a:ea typeface="Cambria" panose="02040503050406030204" pitchFamily="18" charset="0"/>
              </a:rPr>
            </a:br>
            <a:r>
              <a:rPr lang="en-US" sz="2000" b="1" dirty="0" smtClean="0">
                <a:solidFill>
                  <a:srgbClr val="0070C0"/>
                </a:solidFill>
                <a:latin typeface="Cambria" panose="02040503050406030204" pitchFamily="18" charset="0"/>
                <a:ea typeface="Cambria" panose="02040503050406030204" pitchFamily="18" charset="0"/>
              </a:rPr>
              <a:t>Feature Scaling</a:t>
            </a:r>
            <a:endParaRPr lang="en-IN" b="1" dirty="0"/>
          </a:p>
        </p:txBody>
      </p:sp>
      <p:pic>
        <p:nvPicPr>
          <p:cNvPr id="4" name="Picture 3"/>
          <p:cNvPicPr>
            <a:picLocks noChangeAspect="1"/>
          </p:cNvPicPr>
          <p:nvPr/>
        </p:nvPicPr>
        <p:blipFill>
          <a:blip r:embed="rId3"/>
          <a:stretch>
            <a:fillRect/>
          </a:stretch>
        </p:blipFill>
        <p:spPr>
          <a:xfrm>
            <a:off x="5928184" y="2101755"/>
            <a:ext cx="2233177" cy="3122958"/>
          </a:xfrm>
          <a:prstGeom prst="rect">
            <a:avLst/>
          </a:prstGeom>
        </p:spPr>
      </p:pic>
      <p:sp>
        <p:nvSpPr>
          <p:cNvPr id="5" name="Rectangle 4"/>
          <p:cNvSpPr/>
          <p:nvPr/>
        </p:nvSpPr>
        <p:spPr>
          <a:xfrm>
            <a:off x="0" y="1286988"/>
            <a:ext cx="8857522" cy="814767"/>
          </a:xfrm>
          <a:prstGeom prst="rect">
            <a:avLst/>
          </a:prstGeom>
          <a:noFill/>
          <a:ln>
            <a:noFill/>
          </a:ln>
        </p:spPr>
        <p:txBody>
          <a:bodyPr spcFirstLastPara="1" wrap="square" lIns="91425" tIns="45700" rIns="91425" bIns="45700" anchor="t" anchorCtr="0">
            <a:noAutofit/>
          </a:bodyPr>
          <a:lstStyle/>
          <a:p>
            <a:pPr marL="114300">
              <a:spcBef>
                <a:spcPts val="360"/>
              </a:spcBef>
              <a:buClr>
                <a:schemeClr val="dk1"/>
              </a:buClr>
              <a:buSzPts val="1800"/>
            </a:pPr>
            <a:r>
              <a:rPr lang="en-US" sz="2000" dirty="0">
                <a:solidFill>
                  <a:schemeClr val="dk1"/>
                </a:solidFill>
                <a:latin typeface="Cambria" panose="02040503050406030204" pitchFamily="18" charset="0"/>
                <a:ea typeface="Cambria" panose="02040503050406030204" pitchFamily="18" charset="0"/>
              </a:rPr>
              <a:t>To map the continuous values from one range to target range to easily compare and fit in apt distribution to enable statistical </a:t>
            </a:r>
            <a:r>
              <a:rPr lang="en-US" sz="2000" dirty="0" smtClean="0">
                <a:solidFill>
                  <a:schemeClr val="dk1"/>
                </a:solidFill>
                <a:latin typeface="Cambria" panose="02040503050406030204" pitchFamily="18" charset="0"/>
                <a:ea typeface="Cambria" panose="02040503050406030204" pitchFamily="18" charset="0"/>
              </a:rPr>
              <a:t>processing</a:t>
            </a: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smtClean="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smtClean="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smtClean="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smtClean="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a:p>
            <a:pPr lvl="0">
              <a:buSzPts val="1800"/>
            </a:pPr>
            <a:endParaRPr lang="en-US" sz="2000" dirty="0" smtClean="0">
              <a:solidFill>
                <a:schemeClr val="dk1"/>
              </a:solidFill>
              <a:latin typeface="Calibri"/>
              <a:ea typeface="Calibri"/>
              <a:cs typeface="Calibri"/>
              <a:sym typeface="Calibri"/>
            </a:endParaRPr>
          </a:p>
          <a:p>
            <a:pPr lvl="0">
              <a:buSzPts val="1800"/>
            </a:pPr>
            <a:endParaRPr lang="en-US" sz="2000" dirty="0">
              <a:solidFill>
                <a:schemeClr val="dk1"/>
              </a:solidFill>
              <a:latin typeface="Calibri"/>
              <a:ea typeface="Calibri"/>
              <a:cs typeface="Calibri"/>
              <a:sym typeface="Calibri"/>
            </a:endParaRPr>
          </a:p>
        </p:txBody>
      </p:sp>
      <p:pic>
        <p:nvPicPr>
          <p:cNvPr id="6" name="Picture 2" descr="https://lh3.googleusercontent.com/HYYaWfQLnk5HLW_rtRcSRmKwBFpn4VRSEigjoJgEYrt3CC-EZkVE38mijNpBZJOFUibaYL8SxA7YqrBT8ilDLftxzF4bHk5vBKfC9CzB42ccBq7vmOUDchh3mb9TjNRcP-Z3x4i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4716" y="2101755"/>
            <a:ext cx="3133745" cy="2019214"/>
          </a:xfrm>
          <a:prstGeom prst="rect">
            <a:avLst/>
          </a:prstGeom>
          <a:noFill/>
          <a:ln>
            <a:noFill/>
          </a:ln>
        </p:spPr>
      </p:pic>
      <p:pic>
        <p:nvPicPr>
          <p:cNvPr id="7" name="Picture 4" descr="https://miro.medium.com/max/700/1*HW7-kYjj6RKwrO-5WTLkD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75" y="4120969"/>
            <a:ext cx="4242053" cy="194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95536" y="6236676"/>
            <a:ext cx="4241867" cy="307777"/>
          </a:xfrm>
          <a:prstGeom prst="rect">
            <a:avLst/>
          </a:prstGeom>
        </p:spPr>
        <p:txBody>
          <a:bodyPr wrap="none">
            <a:spAutoFit/>
          </a:bodyPr>
          <a:lstStyle/>
          <a:p>
            <a:pPr lvl="0">
              <a:buSzPts val="1800"/>
            </a:pPr>
            <a:r>
              <a:rPr lang="en-US" dirty="0">
                <a:solidFill>
                  <a:schemeClr val="dk1"/>
                </a:solidFill>
                <a:latin typeface="Calibri"/>
                <a:ea typeface="Calibri"/>
                <a:cs typeface="Calibri"/>
                <a:sym typeface="Calibri"/>
              </a:rPr>
              <a:t>Note: Scaling the target values is generally not required</a:t>
            </a:r>
            <a:endParaRPr lang="en-US" dirty="0">
              <a:solidFill>
                <a:schemeClr val="dk1"/>
              </a:solidFill>
              <a:latin typeface="Cambria" panose="02040503050406030204" pitchFamily="18" charset="0"/>
              <a:ea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6">
            <p14:nvContentPartPr>
              <p14:cNvPr id="3" name="Ink 2"/>
              <p14:cNvContentPartPr/>
              <p14:nvPr/>
            </p14:nvContentPartPr>
            <p14:xfrm>
              <a:off x="104400" y="470880"/>
              <a:ext cx="7917840" cy="5254920"/>
            </p14:xfrm>
          </p:contentPart>
        </mc:Choice>
        <mc:Fallback>
          <p:pic>
            <p:nvPicPr>
              <p:cNvPr id="3" name="Ink 2"/>
              <p:cNvPicPr/>
              <p:nvPr/>
            </p:nvPicPr>
            <p:blipFill>
              <a:blip r:embed="rId7"/>
              <a:stretch>
                <a:fillRect/>
              </a:stretch>
            </p:blipFill>
            <p:spPr>
              <a:xfrm>
                <a:off x="91800" y="461160"/>
                <a:ext cx="7944120" cy="5272560"/>
              </a:xfrm>
              <a:prstGeom prst="rect">
                <a:avLst/>
              </a:prstGeom>
            </p:spPr>
          </p:pic>
        </mc:Fallback>
      </mc:AlternateContent>
    </p:spTree>
    <p:extLst>
      <p:ext uri="{BB962C8B-B14F-4D97-AF65-F5344CB8AC3E}">
        <p14:creationId xmlns:p14="http://schemas.microsoft.com/office/powerpoint/2010/main" val="34518689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p:cNvSpPr>
            <a:spLocks noGrp="1"/>
          </p:cNvSpPr>
          <p:nvPr>
            <p:ph idx="1"/>
          </p:nvPr>
        </p:nvSpPr>
        <p:spPr>
          <a:xfrm>
            <a:off x="0" y="1294263"/>
            <a:ext cx="8925636" cy="4525963"/>
          </a:xfrm>
          <a:noFill/>
          <a:ln>
            <a:noFill/>
          </a:ln>
        </p:spPr>
        <p:txBody>
          <a:bodyPr spcFirstLastPara="1" wrap="square" lIns="91425" tIns="45700" rIns="91425" bIns="45700" anchor="t" anchorCtr="0">
            <a:noAutofit/>
          </a:bodyPr>
          <a:lstStyle/>
          <a:p>
            <a:pPr marL="457200">
              <a:spcBef>
                <a:spcPts val="360"/>
              </a:spcBef>
              <a:buClr>
                <a:schemeClr val="dk1"/>
              </a:buClr>
              <a:buSzPts val="1800"/>
              <a:buFont typeface="Arial"/>
              <a:buChar char="•"/>
            </a:pPr>
            <a:r>
              <a:rPr lang="en-US" sz="2000" dirty="0" smtClean="0"/>
              <a:t>Normalization</a:t>
            </a:r>
            <a:r>
              <a:rPr lang="en-US" altLang="en-US" sz="2000" dirty="0" smtClean="0">
                <a:cs typeface="Arial"/>
                <a:sym typeface="Arial"/>
              </a:rPr>
              <a:t> </a:t>
            </a:r>
          </a:p>
          <a:p>
            <a:pPr marL="914400" lvl="1" indent="-342900">
              <a:spcBef>
                <a:spcPts val="360"/>
              </a:spcBef>
              <a:buClr>
                <a:schemeClr val="dk1"/>
              </a:buClr>
              <a:buSzPts val="1800"/>
              <a:buFont typeface="Arial"/>
              <a:buChar char="–"/>
            </a:pPr>
            <a:r>
              <a:rPr lang="en-US" altLang="en-US" sz="2000" dirty="0" smtClean="0">
                <a:cs typeface="Arial"/>
                <a:sym typeface="Arial"/>
              </a:rPr>
              <a:t>when approximate upper and lower bounds on data is known</a:t>
            </a:r>
          </a:p>
          <a:p>
            <a:pPr marL="914400" lvl="1" indent="-342900">
              <a:spcBef>
                <a:spcPts val="360"/>
              </a:spcBef>
              <a:buClr>
                <a:schemeClr val="dk1"/>
              </a:buClr>
              <a:buSzPts val="1800"/>
              <a:buFont typeface="Arial"/>
              <a:buChar char="–"/>
            </a:pPr>
            <a:r>
              <a:rPr lang="en-US" altLang="en-US" sz="2000" dirty="0" smtClean="0">
                <a:cs typeface="Arial"/>
                <a:sym typeface="Arial"/>
              </a:rPr>
              <a:t>When data </a:t>
            </a:r>
            <a:r>
              <a:rPr lang="en-US" altLang="en-US" sz="2000" dirty="0">
                <a:cs typeface="Arial"/>
                <a:sym typeface="Arial"/>
              </a:rPr>
              <a:t>is approximately uniformly distributed across that range. </a:t>
            </a:r>
            <a:r>
              <a:rPr lang="en-US" altLang="en-US" sz="2000" dirty="0" err="1">
                <a:cs typeface="Arial"/>
                <a:sym typeface="Arial"/>
              </a:rPr>
              <a:t>E.g</a:t>
            </a:r>
            <a:r>
              <a:rPr lang="en-US" altLang="en-US" sz="2000" dirty="0">
                <a:cs typeface="Arial"/>
                <a:sym typeface="Arial"/>
              </a:rPr>
              <a:t> </a:t>
            </a:r>
            <a:r>
              <a:rPr lang="en-US" altLang="en-US" sz="2000" dirty="0" smtClean="0">
                <a:cs typeface="Arial"/>
                <a:sym typeface="Arial"/>
              </a:rPr>
              <a:t>age. </a:t>
            </a:r>
            <a:r>
              <a:rPr lang="en-US" altLang="en-US" sz="2000" dirty="0">
                <a:cs typeface="Arial"/>
                <a:sym typeface="Arial"/>
              </a:rPr>
              <a:t> Not to </a:t>
            </a:r>
            <a:r>
              <a:rPr lang="en-US" altLang="en-US" sz="2000" dirty="0" smtClean="0">
                <a:cs typeface="Arial"/>
                <a:sym typeface="Arial"/>
              </a:rPr>
              <a:t>be used on skewed attribute e.g.  income</a:t>
            </a:r>
            <a:endParaRPr lang="en-US" altLang="en-US" sz="2000" dirty="0">
              <a:cs typeface="Arial"/>
              <a:sym typeface="Arial"/>
            </a:endParaRPr>
          </a:p>
          <a:p>
            <a:pPr marL="914400" lvl="1" indent="-342900">
              <a:spcBef>
                <a:spcPts val="360"/>
              </a:spcBef>
              <a:buClr>
                <a:schemeClr val="dk1"/>
              </a:buClr>
              <a:buSzPts val="1800"/>
              <a:buFont typeface="Arial"/>
              <a:buChar char="–"/>
            </a:pPr>
            <a:r>
              <a:rPr lang="en-US" altLang="en-US" sz="2000" dirty="0" smtClean="0">
                <a:cs typeface="Arial"/>
                <a:sym typeface="Arial"/>
              </a:rPr>
              <a:t>when </a:t>
            </a:r>
            <a:r>
              <a:rPr lang="en-US" altLang="en-US" sz="2000" dirty="0">
                <a:cs typeface="Arial"/>
                <a:sym typeface="Arial"/>
              </a:rPr>
              <a:t>the algorithms do not make assumptions about the data distribution </a:t>
            </a:r>
            <a:r>
              <a:rPr lang="en-US" altLang="en-US" sz="2000" dirty="0" smtClean="0">
                <a:cs typeface="Arial"/>
                <a:sym typeface="Arial"/>
              </a:rPr>
              <a:t>e.g. </a:t>
            </a:r>
            <a:r>
              <a:rPr lang="en-US" altLang="en-US" sz="2000" dirty="0">
                <a:cs typeface="Arial"/>
                <a:sym typeface="Arial"/>
              </a:rPr>
              <a:t>(KNN,NN</a:t>
            </a:r>
            <a:r>
              <a:rPr lang="en-US" altLang="en-US" sz="2000" dirty="0" smtClean="0">
                <a:cs typeface="Arial"/>
                <a:sym typeface="Arial"/>
              </a:rPr>
              <a:t>)</a:t>
            </a:r>
          </a:p>
          <a:p>
            <a:pPr marL="914400" lvl="1" indent="-342900">
              <a:spcBef>
                <a:spcPts val="360"/>
              </a:spcBef>
              <a:buClr>
                <a:schemeClr val="dk1"/>
              </a:buClr>
              <a:buSzPts val="1800"/>
              <a:buFont typeface="Arial"/>
              <a:buChar char="–"/>
            </a:pPr>
            <a:r>
              <a:rPr lang="en-US" altLang="en-US" sz="2000" dirty="0">
                <a:cs typeface="Arial"/>
                <a:sym typeface="Arial"/>
              </a:rPr>
              <a:t>scales in a range of [0,1] or [-1,1</a:t>
            </a:r>
            <a:r>
              <a:rPr lang="en-US" altLang="en-US" sz="2000" dirty="0" smtClean="0">
                <a:cs typeface="Arial"/>
                <a:sym typeface="Arial"/>
              </a:rPr>
              <a:t>]</a:t>
            </a:r>
            <a:endParaRPr lang="en-US" altLang="en-US" sz="2000" dirty="0">
              <a:cs typeface="Arial"/>
              <a:sym typeface="Arial"/>
            </a:endParaRPr>
          </a:p>
          <a:p>
            <a:pPr marL="457200">
              <a:spcBef>
                <a:spcPts val="360"/>
              </a:spcBef>
              <a:buClr>
                <a:schemeClr val="dk1"/>
              </a:buClr>
              <a:buSzPts val="1800"/>
              <a:buFont typeface="Arial"/>
              <a:buChar char="•"/>
            </a:pPr>
            <a:r>
              <a:rPr lang="en-US" altLang="en-US" sz="2000" dirty="0" smtClean="0">
                <a:cs typeface="Arial"/>
                <a:sym typeface="Arial"/>
              </a:rPr>
              <a:t>Standardization</a:t>
            </a:r>
          </a:p>
          <a:p>
            <a:pPr marL="914400" lvl="1" indent="-342900">
              <a:spcBef>
                <a:spcPts val="360"/>
              </a:spcBef>
              <a:buClr>
                <a:schemeClr val="dk1"/>
              </a:buClr>
              <a:buSzPts val="1800"/>
              <a:buFont typeface="Arial"/>
              <a:buChar char="–"/>
            </a:pPr>
            <a:r>
              <a:rPr lang="en-US" altLang="en-US" sz="1200" dirty="0" smtClean="0">
                <a:cs typeface="Arial"/>
                <a:sym typeface="Arial"/>
              </a:rPr>
              <a:t> </a:t>
            </a:r>
            <a:r>
              <a:rPr lang="en-US" altLang="en-US" sz="2000" dirty="0">
                <a:cs typeface="Arial"/>
                <a:sym typeface="Arial"/>
              </a:rPr>
              <a:t>used when algorithms make assumptions about the data distribution (Gaussian distribution)</a:t>
            </a:r>
          </a:p>
          <a:p>
            <a:pPr marL="914400" lvl="1" indent="-342900">
              <a:spcBef>
                <a:spcPts val="360"/>
              </a:spcBef>
              <a:buClr>
                <a:schemeClr val="dk1"/>
              </a:buClr>
              <a:buSzPts val="1800"/>
              <a:buFont typeface="Arial"/>
              <a:buChar char="–"/>
            </a:pPr>
            <a:r>
              <a:rPr lang="en-US" altLang="en-US" sz="2000" dirty="0">
                <a:cs typeface="Arial"/>
                <a:sym typeface="Arial"/>
              </a:rPr>
              <a:t>not bounded by </a:t>
            </a:r>
            <a:r>
              <a:rPr lang="en-US" altLang="en-US" sz="2000" dirty="0" smtClean="0">
                <a:cs typeface="Arial"/>
                <a:sym typeface="Arial"/>
              </a:rPr>
              <a:t>range</a:t>
            </a:r>
          </a:p>
          <a:p>
            <a:pPr marL="914400" lvl="1" indent="-342900">
              <a:spcBef>
                <a:spcPts val="360"/>
              </a:spcBef>
              <a:buClr>
                <a:schemeClr val="dk1"/>
              </a:buClr>
              <a:buSzPts val="1800"/>
              <a:buFont typeface="Arial"/>
              <a:buChar char="–"/>
            </a:pPr>
            <a:r>
              <a:rPr lang="en-US" sz="2000" dirty="0">
                <a:cs typeface="Arial"/>
              </a:rPr>
              <a:t>less affected by outliers</a:t>
            </a:r>
          </a:p>
          <a:p>
            <a:pPr marL="571500" lvl="1" indent="0">
              <a:spcBef>
                <a:spcPts val="360"/>
              </a:spcBef>
              <a:buClr>
                <a:schemeClr val="dk1"/>
              </a:buClr>
              <a:buSzPts val="1800"/>
              <a:buNone/>
            </a:pPr>
            <a:endParaRPr lang="en-US" altLang="en-US" sz="2000" dirty="0" smtClean="0">
              <a:cs typeface="Arial"/>
              <a:sym typeface="Arial"/>
            </a:endParaRPr>
          </a:p>
          <a:p>
            <a:pPr marL="457200">
              <a:spcBef>
                <a:spcPts val="360"/>
              </a:spcBef>
              <a:buClr>
                <a:schemeClr val="dk1"/>
              </a:buClr>
              <a:buSzPts val="1800"/>
              <a:buFont typeface="Arial"/>
              <a:buChar char="•"/>
            </a:pPr>
            <a:endParaRPr lang="en-IN" altLang="en-US" sz="2000" b="1" dirty="0">
              <a:cs typeface="Arial"/>
              <a:sym typeface="Arial"/>
            </a:endParaRPr>
          </a:p>
        </p:txBody>
      </p:sp>
      <p:sp>
        <p:nvSpPr>
          <p:cNvPr id="3" name="Content Placeholder 2"/>
          <p:cNvSpPr>
            <a:spLocks noGrp="1"/>
          </p:cNvSpPr>
          <p:nvPr>
            <p:ph sz="quarter" idx="10"/>
          </p:nvPr>
        </p:nvSpPr>
        <p:spPr>
          <a:xfrm>
            <a:off x="209265" y="206992"/>
            <a:ext cx="8033983" cy="843886"/>
          </a:xfrm>
        </p:spPr>
        <p:txBody>
          <a:bodyPr>
            <a:noAutofit/>
          </a:bodyPr>
          <a:lstStyle/>
          <a:p>
            <a:pPr>
              <a:defRPr/>
            </a:pPr>
            <a:endParaRPr lang="en-US" sz="3200" dirty="0" smtClean="0"/>
          </a:p>
          <a:p>
            <a:pPr>
              <a:defRPr/>
            </a:pPr>
            <a:r>
              <a:rPr lang="en-US" sz="3200" b="0" dirty="0" smtClean="0">
                <a:solidFill>
                  <a:schemeClr val="tx1"/>
                </a:solidFill>
              </a:rPr>
              <a:t>Feature tuning</a:t>
            </a:r>
            <a:br>
              <a:rPr lang="en-US" sz="3200" b="0" dirty="0" smtClean="0">
                <a:solidFill>
                  <a:schemeClr val="tx1"/>
                </a:solidFill>
              </a:rPr>
            </a:br>
            <a:r>
              <a:rPr lang="en-US" sz="2000" dirty="0" smtClean="0">
                <a:solidFill>
                  <a:srgbClr val="0070C0"/>
                </a:solidFill>
              </a:rPr>
              <a:t>Feature Scaling - Normalization Vs Standardization</a:t>
            </a:r>
          </a:p>
          <a:p>
            <a:pPr>
              <a:defRPr/>
            </a:pPr>
            <a:endParaRPr lang="en-IN" sz="3200" dirty="0"/>
          </a:p>
        </p:txBody>
      </p:sp>
      <p:sp>
        <p:nvSpPr>
          <p:cNvPr id="4" name="Rectangle 3"/>
          <p:cNvSpPr/>
          <p:nvPr/>
        </p:nvSpPr>
        <p:spPr>
          <a:xfrm>
            <a:off x="457200" y="5506327"/>
            <a:ext cx="7786048" cy="923330"/>
          </a:xfrm>
          <a:prstGeom prst="rect">
            <a:avLst/>
          </a:prstGeom>
        </p:spPr>
        <p:txBody>
          <a:bodyPr wrap="square">
            <a:spAutoFit/>
          </a:bodyPr>
          <a:lstStyle/>
          <a:p>
            <a:pPr lvl="0">
              <a:buClr>
                <a:schemeClr val="dk1"/>
              </a:buClr>
              <a:buSzPts val="1800"/>
            </a:pPr>
            <a:r>
              <a:rPr lang="en-US" sz="1800" dirty="0" smtClean="0">
                <a:solidFill>
                  <a:srgbClr val="0070C0"/>
                </a:solidFill>
                <a:latin typeface="Cambria" panose="02040503050406030204" pitchFamily="18" charset="0"/>
                <a:ea typeface="Cambria" panose="02040503050406030204" pitchFamily="18" charset="0"/>
                <a:cs typeface="Calibri"/>
                <a:sym typeface="Calibri"/>
              </a:rPr>
              <a:t>Note:</a:t>
            </a:r>
          </a:p>
          <a:p>
            <a:pPr lvl="0">
              <a:buClr>
                <a:schemeClr val="dk1"/>
              </a:buClr>
              <a:buSzPts val="1800"/>
            </a:pPr>
            <a:r>
              <a:rPr lang="en-US" sz="1800" dirty="0" smtClean="0">
                <a:solidFill>
                  <a:srgbClr val="0070C0"/>
                </a:solidFill>
                <a:latin typeface="Cambria" panose="02040503050406030204" pitchFamily="18" charset="0"/>
                <a:ea typeface="Cambria" panose="02040503050406030204" pitchFamily="18" charset="0"/>
                <a:cs typeface="Calibri"/>
                <a:sym typeface="Calibri"/>
              </a:rPr>
              <a:t> Fit </a:t>
            </a:r>
            <a:r>
              <a:rPr lang="en-US" sz="1800" dirty="0">
                <a:solidFill>
                  <a:srgbClr val="0070C0"/>
                </a:solidFill>
                <a:latin typeface="Cambria" panose="02040503050406030204" pitchFamily="18" charset="0"/>
                <a:ea typeface="Cambria" panose="02040503050406030204" pitchFamily="18" charset="0"/>
                <a:cs typeface="Calibri"/>
                <a:sym typeface="Calibri"/>
              </a:rPr>
              <a:t>the scalers to the training data only</a:t>
            </a:r>
            <a:endParaRPr lang="en-US" sz="1800" dirty="0">
              <a:solidFill>
                <a:srgbClr val="0070C0"/>
              </a:solidFill>
              <a:latin typeface="Cambria" panose="02040503050406030204" pitchFamily="18" charset="0"/>
              <a:ea typeface="Cambria" panose="02040503050406030204" pitchFamily="18" charset="0"/>
            </a:endParaRPr>
          </a:p>
          <a:p>
            <a:pPr lvl="0">
              <a:buClr>
                <a:schemeClr val="dk1"/>
              </a:buClr>
              <a:buSzPts val="1800"/>
            </a:pPr>
            <a:r>
              <a:rPr lang="en-US" sz="1800" dirty="0">
                <a:solidFill>
                  <a:srgbClr val="0070C0"/>
                </a:solidFill>
                <a:latin typeface="Cambria" panose="02040503050406030204" pitchFamily="18" charset="0"/>
                <a:ea typeface="Cambria" panose="02040503050406030204" pitchFamily="18" charset="0"/>
                <a:cs typeface="Calibri"/>
                <a:sym typeface="Calibri"/>
              </a:rPr>
              <a:t>Use them to transform the training set and the test set</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395640" y="758160"/>
              <a:ext cx="8264160" cy="5445720"/>
            </p14:xfrm>
          </p:contentPart>
        </mc:Choice>
        <mc:Fallback>
          <p:pic>
            <p:nvPicPr>
              <p:cNvPr id="2" name="Ink 1"/>
              <p:cNvPicPr/>
              <p:nvPr/>
            </p:nvPicPr>
            <p:blipFill>
              <a:blip r:embed="rId3"/>
              <a:stretch>
                <a:fillRect/>
              </a:stretch>
            </p:blipFill>
            <p:spPr>
              <a:xfrm>
                <a:off x="381960" y="744840"/>
                <a:ext cx="8291880" cy="5470920"/>
              </a:xfrm>
              <a:prstGeom prst="rect">
                <a:avLst/>
              </a:prstGeom>
            </p:spPr>
          </p:pic>
        </mc:Fallback>
      </mc:AlternateContent>
    </p:spTree>
    <p:extLst>
      <p:ext uri="{BB962C8B-B14F-4D97-AF65-F5344CB8AC3E}">
        <p14:creationId xmlns:p14="http://schemas.microsoft.com/office/powerpoint/2010/main" val="23579738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a:extLst>
              <a:ext uri="{FF2B5EF4-FFF2-40B4-BE49-F238E27FC236}">
                <a16:creationId xmlns:a16="http://schemas.microsoft.com/office/drawing/2014/main" xmlns="" id="{3B292FDC-06EE-4342-8110-24162F87F4FC}"/>
              </a:ext>
            </a:extLst>
          </p:cNvPr>
          <p:cNvSpPr>
            <a:spLocks noGrp="1" noChangeArrowheads="1"/>
          </p:cNvSpPr>
          <p:nvPr>
            <p:ph type="title"/>
          </p:nvPr>
        </p:nvSpPr>
        <p:spPr>
          <a:xfrm>
            <a:off x="383540" y="275590"/>
            <a:ext cx="7769860" cy="391159"/>
          </a:xfrm>
        </p:spPr>
        <p:txBody>
          <a:bodyPr>
            <a:noAutofit/>
          </a:bodyPr>
          <a:lstStyle/>
          <a:p>
            <a:pPr>
              <a:defRPr/>
            </a:pPr>
            <a:r>
              <a:rPr lang="en-US" sz="2800" b="0" dirty="0"/>
              <a:t>Feature tuning</a:t>
            </a:r>
            <a:br>
              <a:rPr lang="en-US" sz="2800" b="0" dirty="0"/>
            </a:br>
            <a:r>
              <a:rPr lang="en-US" sz="1800" dirty="0">
                <a:solidFill>
                  <a:srgbClr val="0070C0"/>
                </a:solidFill>
              </a:rPr>
              <a:t>Feature Scaling - Normalization Vs Standardization</a:t>
            </a:r>
          </a:p>
        </p:txBody>
      </p:sp>
      <p:graphicFrame>
        <p:nvGraphicFramePr>
          <p:cNvPr id="109573" name="Object 4">
            <a:extLst>
              <a:ext uri="{FF2B5EF4-FFF2-40B4-BE49-F238E27FC236}">
                <a16:creationId xmlns:a16="http://schemas.microsoft.com/office/drawing/2014/main" xmlns="" id="{3D8411BB-13BD-4CC8-B2C2-4D30A435A3F2}"/>
              </a:ext>
            </a:extLst>
          </p:cNvPr>
          <p:cNvGraphicFramePr>
            <a:graphicFrameLocks noGrp="1" noChangeAspect="1"/>
          </p:cNvGraphicFramePr>
          <p:nvPr>
            <p:ph idx="4294967295"/>
            <p:extLst>
              <p:ext uri="{D42A27DB-BD31-4B8C-83A1-F6EECF244321}">
                <p14:modId xmlns:p14="http://schemas.microsoft.com/office/powerpoint/2010/main" val="3353393080"/>
              </p:ext>
            </p:extLst>
          </p:nvPr>
        </p:nvGraphicFramePr>
        <p:xfrm>
          <a:off x="3611670" y="3046814"/>
          <a:ext cx="2834926" cy="534586"/>
        </p:xfrm>
        <a:graphic>
          <a:graphicData uri="http://schemas.openxmlformats.org/presentationml/2006/ole">
            <mc:AlternateContent xmlns:mc="http://schemas.openxmlformats.org/markup-compatibility/2006">
              <mc:Choice xmlns:v="urn:schemas-microsoft-com:vml" Requires="v">
                <p:oleObj spid="_x0000_s2200" name="Equation" r:id="rId4" imgW="2222500" imgH="419100" progId="Equation.3">
                  <p:embed/>
                </p:oleObj>
              </mc:Choice>
              <mc:Fallback>
                <p:oleObj name="Equation" r:id="rId4" imgW="22225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1670" y="3046814"/>
                        <a:ext cx="2834926" cy="534586"/>
                      </a:xfrm>
                      <a:prstGeom prst="rect">
                        <a:avLst/>
                      </a:prstGeom>
                      <a:noFill/>
                      <a:ln>
                        <a:solidFill>
                          <a:srgbClr val="C00000"/>
                        </a:solidFill>
                      </a:ln>
                      <a:effectLst/>
                      <a:extLst/>
                    </p:spPr>
                  </p:pic>
                </p:oleObj>
              </mc:Fallback>
            </mc:AlternateContent>
          </a:graphicData>
        </a:graphic>
      </p:graphicFrame>
      <p:sp>
        <p:nvSpPr>
          <p:cNvPr id="109570" name="Rectangle 2061">
            <a:extLst>
              <a:ext uri="{FF2B5EF4-FFF2-40B4-BE49-F238E27FC236}">
                <a16:creationId xmlns:a16="http://schemas.microsoft.com/office/drawing/2014/main" xmlns="" id="{58432B98-69FB-4D38-A019-0AF75862B9F1}"/>
              </a:ext>
            </a:extLst>
          </p:cNvPr>
          <p:cNvSpPr>
            <a:spLocks noGrp="1" noChangeArrowheads="1"/>
          </p:cNvSpPr>
          <p:nvPr>
            <p:ph type="sldNum" sz="quarter" idx="4294967295"/>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1" fontAlgn="base" hangingPunct="1">
              <a:spcBef>
                <a:spcPct val="0"/>
              </a:spcBef>
              <a:spcAft>
                <a:spcPct val="0"/>
              </a:spcAft>
              <a:defRPr sz="1200" kern="1200">
                <a:solidFill>
                  <a:schemeClr val="tx1"/>
                </a:solidFill>
                <a:latin typeface="Tahoma" panose="020B060403050404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Tahoma" panose="020B0604030504040204" pitchFamily="34" charset="0"/>
                <a:ea typeface="+mn-ea"/>
                <a:cs typeface="+mn-cs"/>
              </a:defRPr>
            </a:lvl5pPr>
            <a:lvl6pPr marL="2286000" algn="l" defTabSz="914400" rtl="0" eaLnBrk="1" latinLnBrk="0" hangingPunct="1">
              <a:defRPr sz="2400" kern="1200">
                <a:solidFill>
                  <a:schemeClr val="tx1"/>
                </a:solidFill>
                <a:latin typeface="Tahoma" panose="020B0604030504040204" pitchFamily="34" charset="0"/>
                <a:ea typeface="+mn-ea"/>
                <a:cs typeface="+mn-cs"/>
              </a:defRPr>
            </a:lvl6pPr>
            <a:lvl7pPr marL="2743200" algn="l" defTabSz="914400" rtl="0" eaLnBrk="1" latinLnBrk="0" hangingPunct="1">
              <a:defRPr sz="2400" kern="1200">
                <a:solidFill>
                  <a:schemeClr val="tx1"/>
                </a:solidFill>
                <a:latin typeface="Tahoma" panose="020B0604030504040204" pitchFamily="34" charset="0"/>
                <a:ea typeface="+mn-ea"/>
                <a:cs typeface="+mn-cs"/>
              </a:defRPr>
            </a:lvl7pPr>
            <a:lvl8pPr marL="3200400" algn="l" defTabSz="914400" rtl="0" eaLnBrk="1" latinLnBrk="0" hangingPunct="1">
              <a:defRPr sz="2400" kern="1200">
                <a:solidFill>
                  <a:schemeClr val="tx1"/>
                </a:solidFill>
                <a:latin typeface="Tahoma" panose="020B0604030504040204" pitchFamily="34" charset="0"/>
                <a:ea typeface="+mn-ea"/>
                <a:cs typeface="+mn-cs"/>
              </a:defRPr>
            </a:lvl8pPr>
            <a:lvl9pPr marL="3657600" algn="l" defTabSz="914400" rtl="0" eaLnBrk="1" latinLnBrk="0" hangingPunct="1">
              <a:defRPr sz="2400" kern="1200">
                <a:solidFill>
                  <a:schemeClr val="tx1"/>
                </a:solidFill>
                <a:latin typeface="Tahoma" panose="020B0604030504040204" pitchFamily="34" charset="0"/>
                <a:ea typeface="+mn-ea"/>
                <a:cs typeface="+mn-cs"/>
              </a:defRPr>
            </a:lvl9pPr>
          </a:lstStyle>
          <a:p>
            <a:pPr>
              <a:buClrTx/>
              <a:buFontTx/>
              <a:buNone/>
              <a:defRPr/>
            </a:pPr>
            <a:fld id="{9095DF52-800F-463A-A62E-C166CFEB96E5}" type="slidenum">
              <a:rPr lang="en-US" altLang="en-US" smtClean="0">
                <a:solidFill>
                  <a:prstClr val="black"/>
                </a:solidFill>
              </a:rPr>
              <a:pPr>
                <a:buClrTx/>
                <a:buFontTx/>
                <a:buNone/>
                <a:defRPr/>
              </a:pPr>
              <a:t>44</a:t>
            </a:fld>
            <a:endParaRPr lang="en-US" altLang="en-US">
              <a:solidFill>
                <a:prstClr val="black"/>
              </a:solidFill>
            </a:endParaRPr>
          </a:p>
        </p:txBody>
      </p:sp>
      <p:sp>
        <p:nvSpPr>
          <p:cNvPr id="109572" name="Rectangle 3">
            <a:extLst>
              <a:ext uri="{FF2B5EF4-FFF2-40B4-BE49-F238E27FC236}">
                <a16:creationId xmlns:a16="http://schemas.microsoft.com/office/drawing/2014/main" xmlns="" id="{935C09F4-0742-4260-B3F3-60BDF3253A3B}"/>
              </a:ext>
            </a:extLst>
          </p:cNvPr>
          <p:cNvSpPr>
            <a:spLocks noGrp="1" noChangeArrowheads="1"/>
          </p:cNvSpPr>
          <p:nvPr>
            <p:ph type="body" sz="half" idx="4294967295"/>
          </p:nvPr>
        </p:nvSpPr>
        <p:spPr>
          <a:xfrm>
            <a:off x="152003" y="1371600"/>
            <a:ext cx="8725694" cy="5029200"/>
          </a:xfrm>
        </p:spPr>
        <p:txBody>
          <a:bodyPr>
            <a:normAutofit/>
          </a:bodyPr>
          <a:lstStyle/>
          <a:p>
            <a:pPr marL="342900" indent="-342900" eaLnBrk="1" hangingPunct="1">
              <a:lnSpc>
                <a:spcPct val="120000"/>
              </a:lnSpc>
              <a:buFont typeface="Arial" panose="020B0604020202020204" pitchFamily="34" charset="0"/>
              <a:buChar char="•"/>
            </a:pPr>
            <a:r>
              <a:rPr lang="en-US" altLang="en-US" sz="2000" b="1" dirty="0">
                <a:latin typeface="Cambria" panose="02040503050406030204" pitchFamily="18" charset="0"/>
                <a:ea typeface="Cambria" panose="02040503050406030204" pitchFamily="18" charset="0"/>
                <a:cs typeface="Times New Roman" panose="02020603050405020304" pitchFamily="18" charset="0"/>
              </a:rPr>
              <a:t>Min-max normalization</a:t>
            </a:r>
            <a:r>
              <a:rPr lang="en-US" altLang="en-US" sz="2000" dirty="0">
                <a:latin typeface="Cambria" panose="02040503050406030204" pitchFamily="18" charset="0"/>
                <a:ea typeface="Cambria" panose="02040503050406030204" pitchFamily="18" charset="0"/>
                <a:cs typeface="Times New Roman" panose="02020603050405020304" pitchFamily="18" charset="0"/>
              </a:rPr>
              <a:t>: to [</a:t>
            </a:r>
            <a:r>
              <a:rPr lang="en-US" altLang="en-US" sz="2000" dirty="0" err="1">
                <a:latin typeface="Cambria" panose="02040503050406030204" pitchFamily="18" charset="0"/>
                <a:ea typeface="Cambria" panose="02040503050406030204" pitchFamily="18" charset="0"/>
                <a:cs typeface="Times New Roman" panose="02020603050405020304" pitchFamily="18" charset="0"/>
              </a:rPr>
              <a:t>new_min</a:t>
            </a:r>
            <a:r>
              <a:rPr lang="en-US" altLang="en-US" sz="2000" baseline="-25000" dirty="0" err="1">
                <a:latin typeface="Cambria" panose="02040503050406030204" pitchFamily="18" charset="0"/>
                <a:ea typeface="Cambria" panose="02040503050406030204" pitchFamily="18" charset="0"/>
                <a:cs typeface="Times New Roman" panose="02020603050405020304" pitchFamily="18" charset="0"/>
              </a:rPr>
              <a:t>A</a:t>
            </a:r>
            <a:r>
              <a:rPr lang="en-US" altLang="en-US" sz="2000" dirty="0">
                <a:latin typeface="Cambria" panose="02040503050406030204" pitchFamily="18" charset="0"/>
                <a:ea typeface="Cambria" panose="02040503050406030204" pitchFamily="18" charset="0"/>
                <a:cs typeface="Times New Roman" panose="02020603050405020304" pitchFamily="18" charset="0"/>
              </a:rPr>
              <a:t>, </a:t>
            </a:r>
            <a:r>
              <a:rPr lang="en-US" altLang="en-US" sz="2000" dirty="0" err="1">
                <a:latin typeface="Cambria" panose="02040503050406030204" pitchFamily="18" charset="0"/>
                <a:ea typeface="Cambria" panose="02040503050406030204" pitchFamily="18" charset="0"/>
                <a:cs typeface="Times New Roman" panose="02020603050405020304" pitchFamily="18" charset="0"/>
              </a:rPr>
              <a:t>new_max</a:t>
            </a:r>
            <a:r>
              <a:rPr lang="en-US" altLang="en-US" sz="2000" baseline="-25000" dirty="0" err="1">
                <a:latin typeface="Cambria" panose="02040503050406030204" pitchFamily="18" charset="0"/>
                <a:ea typeface="Cambria" panose="02040503050406030204" pitchFamily="18" charset="0"/>
                <a:cs typeface="Times New Roman" panose="02020603050405020304" pitchFamily="18" charset="0"/>
              </a:rPr>
              <a:t>A</a:t>
            </a:r>
            <a:r>
              <a:rPr lang="en-US" altLang="en-US" sz="2000" dirty="0">
                <a:latin typeface="Cambria" panose="02040503050406030204" pitchFamily="18" charset="0"/>
                <a:ea typeface="Cambria" panose="02040503050406030204" pitchFamily="18" charset="0"/>
                <a:cs typeface="Times New Roman" panose="02020603050405020304" pitchFamily="18" charset="0"/>
              </a:rPr>
              <a:t>]</a:t>
            </a:r>
          </a:p>
          <a:p>
            <a:pPr marL="800100" lvl="1" indent="-342900" eaLnBrk="1" hangingPunct="1">
              <a:lnSpc>
                <a:spcPct val="120000"/>
              </a:lnSpc>
              <a:buFont typeface="Arial" panose="020B0604020202020204" pitchFamily="34" charset="0"/>
              <a:buChar char="•"/>
            </a:pPr>
            <a:endParaRPr lang="en-US" altLang="en-US" sz="2000" dirty="0">
              <a:latin typeface="Cambria" panose="02040503050406030204" pitchFamily="18" charset="0"/>
              <a:ea typeface="Cambria" panose="02040503050406030204" pitchFamily="18" charset="0"/>
              <a:cs typeface="Times New Roman" panose="02020603050405020304" pitchFamily="18" charset="0"/>
            </a:endParaRPr>
          </a:p>
          <a:p>
            <a:pPr marL="800100" lvl="1" indent="-342900" eaLnBrk="1" hangingPunct="1">
              <a:lnSpc>
                <a:spcPct val="120000"/>
              </a:lnSpc>
              <a:buFont typeface="Arial" panose="020B0604020202020204" pitchFamily="34" charset="0"/>
              <a:buChar char="•"/>
            </a:pPr>
            <a:endParaRPr lang="en-US" altLang="en-US" sz="2000" dirty="0">
              <a:latin typeface="Cambria" panose="02040503050406030204" pitchFamily="18" charset="0"/>
              <a:ea typeface="Cambria" panose="02040503050406030204" pitchFamily="18" charset="0"/>
              <a:cs typeface="Times New Roman" panose="02020603050405020304" pitchFamily="18" charset="0"/>
            </a:endParaRPr>
          </a:p>
          <a:p>
            <a:pPr>
              <a:lnSpc>
                <a:spcPct val="120000"/>
              </a:lnSpc>
            </a:pPr>
            <a:r>
              <a:rPr lang="en-US" altLang="en-US" sz="2000" dirty="0">
                <a:latin typeface="Cambria" panose="02040503050406030204" pitchFamily="18" charset="0"/>
                <a:ea typeface="Cambria" panose="02040503050406030204" pitchFamily="18" charset="0"/>
                <a:cs typeface="Times New Roman" panose="02020603050405020304" pitchFamily="18" charset="0"/>
              </a:rPr>
              <a:t>Ex.  Let income range $12,000 to $98,000 normalized to [0.0, 1.0].  Then $73,000 is mapped to  </a:t>
            </a:r>
            <a:endParaRPr lang="en-US" altLang="en-US" sz="2000" b="1" dirty="0">
              <a:latin typeface="Cambria" panose="02040503050406030204" pitchFamily="18" charset="0"/>
              <a:ea typeface="Cambria" panose="02040503050406030204" pitchFamily="18" charset="0"/>
              <a:cs typeface="Times New Roman" panose="02020603050405020304" pitchFamily="18" charset="0"/>
            </a:endParaRPr>
          </a:p>
          <a:p>
            <a:pPr marL="342900" indent="-342900" eaLnBrk="1" hangingPunct="1">
              <a:lnSpc>
                <a:spcPct val="120000"/>
              </a:lnSpc>
              <a:buFont typeface="Arial" panose="020B0604020202020204" pitchFamily="34" charset="0"/>
              <a:buChar char="•"/>
            </a:pPr>
            <a:endParaRPr lang="en-US" altLang="en-US" sz="2000" b="1" dirty="0" smtClean="0">
              <a:latin typeface="Cambria" panose="02040503050406030204" pitchFamily="18" charset="0"/>
              <a:ea typeface="Cambria" panose="02040503050406030204" pitchFamily="18" charset="0"/>
              <a:cs typeface="Times New Roman" panose="02020603050405020304" pitchFamily="18" charset="0"/>
            </a:endParaRPr>
          </a:p>
          <a:p>
            <a:pPr marL="342900" indent="-342900" eaLnBrk="1" hangingPunct="1">
              <a:lnSpc>
                <a:spcPct val="120000"/>
              </a:lnSpc>
              <a:buFont typeface="Arial" panose="020B0604020202020204" pitchFamily="34" charset="0"/>
              <a:buChar char="•"/>
            </a:pPr>
            <a:r>
              <a:rPr lang="en-US" altLang="en-US" sz="2000" b="1" dirty="0" smtClean="0">
                <a:latin typeface="Cambria" panose="02040503050406030204" pitchFamily="18" charset="0"/>
                <a:ea typeface="Cambria" panose="02040503050406030204" pitchFamily="18" charset="0"/>
                <a:cs typeface="Times New Roman" panose="02020603050405020304" pitchFamily="18" charset="0"/>
              </a:rPr>
              <a:t>Z-score normalization/Standardization</a:t>
            </a:r>
            <a:r>
              <a:rPr lang="en-US" altLang="en-US" sz="2000" dirty="0" smtClean="0">
                <a:latin typeface="Cambria" panose="02040503050406030204" pitchFamily="18" charset="0"/>
                <a:ea typeface="Cambria" panose="02040503050406030204" pitchFamily="18" charset="0"/>
                <a:cs typeface="Times New Roman" panose="02020603050405020304" pitchFamily="18" charset="0"/>
              </a:rPr>
              <a:t> </a:t>
            </a:r>
            <a:r>
              <a:rPr lang="en-US" altLang="en-US" sz="2000" dirty="0">
                <a:latin typeface="Cambria" panose="02040503050406030204" pitchFamily="18" charset="0"/>
                <a:ea typeface="Cambria" panose="02040503050406030204" pitchFamily="18" charset="0"/>
                <a:cs typeface="Times New Roman" panose="02020603050405020304" pitchFamily="18" charset="0"/>
              </a:rPr>
              <a:t>(</a:t>
            </a:r>
            <a:r>
              <a:rPr lang="el-GR" altLang="en-US" sz="2000" dirty="0">
                <a:latin typeface="Cambria" panose="02040503050406030204" pitchFamily="18" charset="0"/>
                <a:ea typeface="Cambria" panose="02040503050406030204" pitchFamily="18" charset="0"/>
                <a:cs typeface="Times New Roman" panose="02020603050405020304" pitchFamily="18" charset="0"/>
              </a:rPr>
              <a:t>μ</a:t>
            </a:r>
            <a:r>
              <a:rPr lang="en-US" altLang="en-US" sz="2000" dirty="0">
                <a:latin typeface="Cambria" panose="02040503050406030204" pitchFamily="18" charset="0"/>
                <a:ea typeface="Cambria" panose="02040503050406030204" pitchFamily="18" charset="0"/>
                <a:cs typeface="Times New Roman" panose="02020603050405020304" pitchFamily="18" charset="0"/>
              </a:rPr>
              <a:t>: mean, </a:t>
            </a:r>
            <a:r>
              <a:rPr lang="el-GR" altLang="en-US" sz="2000" dirty="0">
                <a:latin typeface="Cambria" panose="02040503050406030204" pitchFamily="18" charset="0"/>
                <a:ea typeface="Cambria" panose="02040503050406030204" pitchFamily="18" charset="0"/>
                <a:cs typeface="Times New Roman" panose="02020603050405020304" pitchFamily="18" charset="0"/>
              </a:rPr>
              <a:t>σ</a:t>
            </a:r>
            <a:r>
              <a:rPr lang="en-US" altLang="en-US" sz="2000" dirty="0">
                <a:latin typeface="Cambria" panose="02040503050406030204" pitchFamily="18" charset="0"/>
                <a:ea typeface="Cambria" panose="02040503050406030204" pitchFamily="18" charset="0"/>
                <a:cs typeface="Times New Roman" panose="02020603050405020304" pitchFamily="18" charset="0"/>
              </a:rPr>
              <a:t>: standard </a:t>
            </a:r>
            <a:r>
              <a:rPr lang="en-US" altLang="en-US" sz="2000" dirty="0" smtClean="0">
                <a:latin typeface="Cambria" panose="02040503050406030204" pitchFamily="18" charset="0"/>
                <a:ea typeface="Cambria" panose="02040503050406030204" pitchFamily="18" charset="0"/>
                <a:cs typeface="Times New Roman" panose="02020603050405020304" pitchFamily="18" charset="0"/>
              </a:rPr>
              <a:t>deviation</a:t>
            </a:r>
            <a:r>
              <a:rPr lang="en-US" altLang="en-US" sz="2000" dirty="0">
                <a:latin typeface="Cambria" panose="02040503050406030204" pitchFamily="18" charset="0"/>
                <a:ea typeface="Cambria" panose="02040503050406030204" pitchFamily="18" charset="0"/>
                <a:cs typeface="Times New Roman" panose="02020603050405020304" pitchFamily="18" charset="0"/>
              </a:rPr>
              <a:t>):</a:t>
            </a:r>
          </a:p>
          <a:p>
            <a:pPr marL="342900" indent="-342900" eaLnBrk="1" hangingPunct="1">
              <a:lnSpc>
                <a:spcPct val="120000"/>
              </a:lnSpc>
              <a:buFont typeface="Arial" panose="020B0604020202020204" pitchFamily="34" charset="0"/>
              <a:buChar char="•"/>
            </a:pPr>
            <a:endParaRPr lang="en-US" altLang="en-US" sz="2000" dirty="0">
              <a:latin typeface="Cambria" panose="02040503050406030204" pitchFamily="18" charset="0"/>
              <a:ea typeface="Cambria" panose="02040503050406030204" pitchFamily="18" charset="0"/>
              <a:cs typeface="Times New Roman" panose="02020603050405020304" pitchFamily="18" charset="0"/>
            </a:endParaRPr>
          </a:p>
          <a:p>
            <a:pPr marL="800100" lvl="1" indent="-342900" eaLnBrk="1" hangingPunct="1">
              <a:lnSpc>
                <a:spcPct val="120000"/>
              </a:lnSpc>
              <a:buFont typeface="Arial" panose="020B0604020202020204" pitchFamily="34" charset="0"/>
              <a:buChar char="•"/>
            </a:pPr>
            <a:endParaRPr lang="en-US" altLang="en-US" sz="2000" dirty="0" smtClean="0">
              <a:latin typeface="Cambria" panose="02040503050406030204" pitchFamily="18" charset="0"/>
              <a:ea typeface="Cambria" panose="02040503050406030204" pitchFamily="18" charset="0"/>
              <a:cs typeface="Times New Roman" panose="02020603050405020304" pitchFamily="18" charset="0"/>
            </a:endParaRPr>
          </a:p>
          <a:p>
            <a:pPr lvl="1" eaLnBrk="1" hangingPunct="1">
              <a:lnSpc>
                <a:spcPct val="120000"/>
              </a:lnSpc>
            </a:pPr>
            <a:r>
              <a:rPr lang="en-US" altLang="en-US" sz="2000" dirty="0" smtClean="0">
                <a:latin typeface="Cambria" panose="02040503050406030204" pitchFamily="18" charset="0"/>
                <a:ea typeface="Cambria" panose="02040503050406030204" pitchFamily="18" charset="0"/>
                <a:cs typeface="Times New Roman" panose="02020603050405020304" pitchFamily="18" charset="0"/>
              </a:rPr>
              <a:t>Ex</a:t>
            </a:r>
            <a:r>
              <a:rPr lang="en-US" altLang="en-US" sz="2000" dirty="0">
                <a:latin typeface="Cambria" panose="02040503050406030204" pitchFamily="18" charset="0"/>
                <a:ea typeface="Cambria" panose="02040503050406030204" pitchFamily="18" charset="0"/>
                <a:cs typeface="Times New Roman" panose="02020603050405020304" pitchFamily="18" charset="0"/>
              </a:rPr>
              <a:t>. Let </a:t>
            </a:r>
            <a:r>
              <a:rPr lang="el-GR" altLang="en-US" sz="2000" dirty="0">
                <a:latin typeface="Cambria" panose="02040503050406030204" pitchFamily="18" charset="0"/>
                <a:ea typeface="Cambria" panose="02040503050406030204" pitchFamily="18" charset="0"/>
                <a:cs typeface="Times New Roman" panose="02020603050405020304" pitchFamily="18" charset="0"/>
              </a:rPr>
              <a:t>μ</a:t>
            </a:r>
            <a:r>
              <a:rPr lang="en-US" altLang="en-US" sz="2000" dirty="0">
                <a:latin typeface="Cambria" panose="02040503050406030204" pitchFamily="18" charset="0"/>
                <a:ea typeface="Cambria" panose="02040503050406030204" pitchFamily="18" charset="0"/>
                <a:cs typeface="Times New Roman" panose="02020603050405020304" pitchFamily="18" charset="0"/>
              </a:rPr>
              <a:t> = 54,000, </a:t>
            </a:r>
            <a:r>
              <a:rPr lang="el-GR" altLang="en-US" sz="2000" dirty="0">
                <a:latin typeface="Cambria" panose="02040503050406030204" pitchFamily="18" charset="0"/>
                <a:ea typeface="Cambria" panose="02040503050406030204" pitchFamily="18" charset="0"/>
                <a:cs typeface="Times New Roman" panose="02020603050405020304" pitchFamily="18" charset="0"/>
              </a:rPr>
              <a:t>σ</a:t>
            </a:r>
            <a:r>
              <a:rPr lang="en-US" altLang="en-US" sz="2000" dirty="0">
                <a:latin typeface="Cambria" panose="02040503050406030204" pitchFamily="18" charset="0"/>
                <a:ea typeface="Cambria" panose="02040503050406030204" pitchFamily="18" charset="0"/>
                <a:cs typeface="Times New Roman" panose="02020603050405020304" pitchFamily="18" charset="0"/>
              </a:rPr>
              <a:t> = 16,000.  Then</a:t>
            </a:r>
            <a:endParaRPr lang="el-GR" altLang="en-US" sz="2000" dirty="0">
              <a:latin typeface="Cambria" panose="02040503050406030204" pitchFamily="18" charset="0"/>
              <a:ea typeface="Cambria" panose="02040503050406030204" pitchFamily="18" charset="0"/>
              <a:cs typeface="Times New Roman" panose="02020603050405020304" pitchFamily="18" charset="0"/>
            </a:endParaRPr>
          </a:p>
          <a:p>
            <a:pPr marL="342900" indent="-342900" eaLnBrk="1" hangingPunct="1">
              <a:lnSpc>
                <a:spcPct val="120000"/>
              </a:lnSpc>
              <a:buFont typeface="Arial" panose="020B0604020202020204" pitchFamily="34" charset="0"/>
              <a:buChar char="•"/>
            </a:pPr>
            <a:r>
              <a:rPr lang="en-US" altLang="en-US" sz="2000" b="1" dirty="0">
                <a:latin typeface="Cambria" panose="02040503050406030204" pitchFamily="18" charset="0"/>
                <a:ea typeface="Cambria" panose="02040503050406030204" pitchFamily="18" charset="0"/>
                <a:cs typeface="Times New Roman" panose="02020603050405020304" pitchFamily="18" charset="0"/>
              </a:rPr>
              <a:t>Normalization by decimal scaling</a:t>
            </a:r>
          </a:p>
        </p:txBody>
      </p:sp>
      <p:graphicFrame>
        <p:nvGraphicFramePr>
          <p:cNvPr id="109579" name="Object 10">
            <a:extLst>
              <a:ext uri="{FF2B5EF4-FFF2-40B4-BE49-F238E27FC236}">
                <a16:creationId xmlns:a16="http://schemas.microsoft.com/office/drawing/2014/main" xmlns="" id="{4C18015C-0AE4-4A36-98EF-22AF9CD53C50}"/>
              </a:ext>
            </a:extLst>
          </p:cNvPr>
          <p:cNvGraphicFramePr>
            <a:graphicFrameLocks noGrp="1" noChangeAspect="1"/>
          </p:cNvGraphicFramePr>
          <p:nvPr>
            <p:ph sz="quarter" idx="4294967295"/>
            <p:extLst>
              <p:ext uri="{D42A27DB-BD31-4B8C-83A1-F6EECF244321}">
                <p14:modId xmlns:p14="http://schemas.microsoft.com/office/powerpoint/2010/main" val="2668833723"/>
              </p:ext>
            </p:extLst>
          </p:nvPr>
        </p:nvGraphicFramePr>
        <p:xfrm>
          <a:off x="4857857" y="4437062"/>
          <a:ext cx="1952625" cy="563562"/>
        </p:xfrm>
        <a:graphic>
          <a:graphicData uri="http://schemas.openxmlformats.org/presentationml/2006/ole">
            <mc:AlternateContent xmlns:mc="http://schemas.openxmlformats.org/markup-compatibility/2006">
              <mc:Choice xmlns:v="urn:schemas-microsoft-com:vml" Requires="v">
                <p:oleObj spid="_x0000_s2201" name="Equation" r:id="rId6" imgW="1498600" imgH="419100" progId="Equation.3">
                  <p:embed/>
                </p:oleObj>
              </mc:Choice>
              <mc:Fallback>
                <p:oleObj name="Equation" r:id="rId6" imgW="1498600" imgH="419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857" y="4437062"/>
                        <a:ext cx="1952625" cy="563562"/>
                      </a:xfrm>
                      <a:prstGeom prst="rect">
                        <a:avLst/>
                      </a:prstGeom>
                      <a:noFill/>
                      <a:ln>
                        <a:solidFill>
                          <a:srgbClr val="C00000"/>
                        </a:solidFill>
                      </a:ln>
                      <a:effectLst/>
                      <a:extLst/>
                    </p:spPr>
                  </p:pic>
                </p:oleObj>
              </mc:Fallback>
            </mc:AlternateContent>
          </a:graphicData>
        </a:graphic>
      </p:graphicFrame>
      <p:graphicFrame>
        <p:nvGraphicFramePr>
          <p:cNvPr id="109574" name="Object 5">
            <a:extLst>
              <a:ext uri="{FF2B5EF4-FFF2-40B4-BE49-F238E27FC236}">
                <a16:creationId xmlns:a16="http://schemas.microsoft.com/office/drawing/2014/main" xmlns="" id="{F3AB4CDC-3F4E-4B1E-B818-083F3BA76CCC}"/>
              </a:ext>
            </a:extLst>
          </p:cNvPr>
          <p:cNvGraphicFramePr>
            <a:graphicFrameLocks noChangeAspect="1"/>
          </p:cNvGraphicFramePr>
          <p:nvPr>
            <p:extLst>
              <p:ext uri="{D42A27DB-BD31-4B8C-83A1-F6EECF244321}">
                <p14:modId xmlns:p14="http://schemas.microsoft.com/office/powerpoint/2010/main" val="3471487538"/>
              </p:ext>
            </p:extLst>
          </p:nvPr>
        </p:nvGraphicFramePr>
        <p:xfrm>
          <a:off x="1981200" y="1781464"/>
          <a:ext cx="5600700" cy="668674"/>
        </p:xfrm>
        <a:graphic>
          <a:graphicData uri="http://schemas.openxmlformats.org/presentationml/2006/ole">
            <mc:AlternateContent xmlns:mc="http://schemas.openxmlformats.org/markup-compatibility/2006">
              <mc:Choice xmlns:v="urn:schemas-microsoft-com:vml" Requires="v">
                <p:oleObj spid="_x0000_s2202" name="Equation" r:id="rId8" imgW="3340100" imgH="393700" progId="Equation.3">
                  <p:embed/>
                </p:oleObj>
              </mc:Choice>
              <mc:Fallback>
                <p:oleObj name="Equation" r:id="rId8" imgW="3340100" imgH="3937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200" y="1781464"/>
                        <a:ext cx="5600700" cy="668674"/>
                      </a:xfrm>
                      <a:prstGeom prst="rect">
                        <a:avLst/>
                      </a:prstGeom>
                      <a:noFill/>
                      <a:ln>
                        <a:solidFill>
                          <a:srgbClr val="C00000"/>
                        </a:solidFill>
                      </a:ln>
                      <a:effectLst/>
                      <a:extLst/>
                    </p:spPr>
                  </p:pic>
                </p:oleObj>
              </mc:Fallback>
            </mc:AlternateContent>
          </a:graphicData>
        </a:graphic>
      </p:graphicFrame>
      <p:graphicFrame>
        <p:nvGraphicFramePr>
          <p:cNvPr id="109575" name="Object 6">
            <a:extLst>
              <a:ext uri="{FF2B5EF4-FFF2-40B4-BE49-F238E27FC236}">
                <a16:creationId xmlns:a16="http://schemas.microsoft.com/office/drawing/2014/main" xmlns="" id="{9F56D49B-57AC-477D-9CB6-0AC5E121451A}"/>
              </a:ext>
            </a:extLst>
          </p:cNvPr>
          <p:cNvGraphicFramePr>
            <a:graphicFrameLocks noChangeAspect="1"/>
          </p:cNvGraphicFramePr>
          <p:nvPr/>
        </p:nvGraphicFramePr>
        <p:xfrm>
          <a:off x="1981200" y="3886200"/>
          <a:ext cx="1447800" cy="679450"/>
        </p:xfrm>
        <a:graphic>
          <a:graphicData uri="http://schemas.openxmlformats.org/presentationml/2006/ole">
            <mc:AlternateContent xmlns:mc="http://schemas.openxmlformats.org/markup-compatibility/2006">
              <mc:Choice xmlns:v="urn:schemas-microsoft-com:vml" Requires="v">
                <p:oleObj spid="_x0000_s2203" name="Equation" r:id="rId10" imgW="634725" imgH="393529" progId="Equation.3">
                  <p:embed/>
                </p:oleObj>
              </mc:Choice>
              <mc:Fallback>
                <p:oleObj name="Equation" r:id="rId10" imgW="634725" imgH="39352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1200" y="3886200"/>
                        <a:ext cx="1447800" cy="679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6" name="Object 7">
            <a:extLst>
              <a:ext uri="{FF2B5EF4-FFF2-40B4-BE49-F238E27FC236}">
                <a16:creationId xmlns:a16="http://schemas.microsoft.com/office/drawing/2014/main" xmlns="" id="{C5D89AB9-FABA-437C-B724-E188225BB897}"/>
              </a:ext>
            </a:extLst>
          </p:cNvPr>
          <p:cNvGraphicFramePr>
            <a:graphicFrameLocks noChangeAspect="1"/>
          </p:cNvGraphicFramePr>
          <p:nvPr/>
        </p:nvGraphicFramePr>
        <p:xfrm>
          <a:off x="1219200" y="5486400"/>
          <a:ext cx="1066800" cy="847725"/>
        </p:xfrm>
        <a:graphic>
          <a:graphicData uri="http://schemas.openxmlformats.org/presentationml/2006/ole">
            <mc:AlternateContent xmlns:mc="http://schemas.openxmlformats.org/markup-compatibility/2006">
              <mc:Choice xmlns:v="urn:schemas-microsoft-com:vml" Requires="v">
                <p:oleObj spid="_x0000_s2204" name="Equation" r:id="rId12" imgW="495085" imgH="393529" progId="Equation.3">
                  <p:embed/>
                </p:oleObj>
              </mc:Choice>
              <mc:Fallback>
                <p:oleObj name="Equation" r:id="rId12" imgW="495085" imgH="393529"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9200" y="5486400"/>
                        <a:ext cx="1066800"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7" name="Object 8">
            <a:extLst>
              <a:ext uri="{FF2B5EF4-FFF2-40B4-BE49-F238E27FC236}">
                <a16:creationId xmlns:a16="http://schemas.microsoft.com/office/drawing/2014/main" xmlns="" id="{D9393F1A-23E6-43EE-ADFA-027B410BBC7B}"/>
              </a:ext>
            </a:extLst>
          </p:cNvPr>
          <p:cNvGraphicFramePr>
            <a:graphicFrameLocks noChangeAspect="1"/>
          </p:cNvGraphicFramePr>
          <p:nvPr/>
        </p:nvGraphicFramePr>
        <p:xfrm>
          <a:off x="4514850" y="3321050"/>
          <a:ext cx="112713" cy="214313"/>
        </p:xfrm>
        <a:graphic>
          <a:graphicData uri="http://schemas.openxmlformats.org/presentationml/2006/ole">
            <mc:AlternateContent xmlns:mc="http://schemas.openxmlformats.org/markup-compatibility/2006">
              <mc:Choice xmlns:v="urn:schemas-microsoft-com:vml" Requires="v">
                <p:oleObj spid="_x0000_s2205" name="Equation" r:id="rId14" imgW="114151" imgH="215619" progId="Equation.3">
                  <p:embed/>
                </p:oleObj>
              </mc:Choice>
              <mc:Fallback>
                <p:oleObj name="Equation" r:id="rId14" imgW="114151" imgH="215619"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14850" y="3321050"/>
                        <a:ext cx="112713"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578" name="Text Box 9">
            <a:extLst>
              <a:ext uri="{FF2B5EF4-FFF2-40B4-BE49-F238E27FC236}">
                <a16:creationId xmlns:a16="http://schemas.microsoft.com/office/drawing/2014/main" xmlns="" id="{6B8AFBAC-B202-444E-AFE4-E903ACAA4331}"/>
              </a:ext>
            </a:extLst>
          </p:cNvPr>
          <p:cNvSpPr txBox="1">
            <a:spLocks noChangeArrowheads="1"/>
          </p:cNvSpPr>
          <p:nvPr/>
        </p:nvSpPr>
        <p:spPr bwMode="auto">
          <a:xfrm>
            <a:off x="2514600" y="5638800"/>
            <a:ext cx="6126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defRPr/>
            </a:pPr>
            <a:r>
              <a:rPr lang="en-US" altLang="en-US" sz="2000" dirty="0">
                <a:solidFill>
                  <a:prstClr val="black"/>
                </a:solidFill>
                <a:latin typeface="Times New Roman" panose="02020603050405020304" pitchFamily="18" charset="0"/>
              </a:rPr>
              <a:t>Where </a:t>
            </a:r>
            <a:r>
              <a:rPr lang="en-US" altLang="en-US" sz="2400" i="1" dirty="0">
                <a:solidFill>
                  <a:prstClr val="black"/>
                </a:solidFill>
                <a:latin typeface="Times New Roman" panose="02020603050405020304" pitchFamily="18" charset="0"/>
              </a:rPr>
              <a:t>j</a:t>
            </a:r>
            <a:r>
              <a:rPr lang="en-US" altLang="en-US" sz="2000" dirty="0">
                <a:solidFill>
                  <a:prstClr val="black"/>
                </a:solidFill>
                <a:latin typeface="Times New Roman" panose="02020603050405020304" pitchFamily="18" charset="0"/>
              </a:rPr>
              <a:t> is the smallest integer such that Max(|</a:t>
            </a:r>
            <a:r>
              <a:rPr lang="el-GR" altLang="en-US" sz="2000" dirty="0">
                <a:solidFill>
                  <a:prstClr val="black"/>
                </a:solidFill>
                <a:latin typeface="Times New Roman" panose="02020603050405020304" pitchFamily="18" charset="0"/>
                <a:cs typeface="Times New Roman" panose="02020603050405020304" pitchFamily="18" charset="0"/>
              </a:rPr>
              <a:t>ν</a:t>
            </a:r>
            <a:r>
              <a:rPr lang="en-US" altLang="en-US" sz="2000" dirty="0">
                <a:solidFill>
                  <a:prstClr val="black"/>
                </a:solidFill>
                <a:latin typeface="Times New Roman" panose="02020603050405020304" pitchFamily="18" charset="0"/>
                <a:cs typeface="Times New Roman" panose="02020603050405020304" pitchFamily="18" charset="0"/>
              </a:rPr>
              <a:t>’</a:t>
            </a:r>
            <a:r>
              <a:rPr lang="en-US" altLang="en-US" sz="2000" dirty="0">
                <a:solidFill>
                  <a:prstClr val="black"/>
                </a:solidFill>
                <a:latin typeface="Times New Roman" panose="02020603050405020304" pitchFamily="18" charset="0"/>
              </a:rPr>
              <a:t>|) &lt; 1</a:t>
            </a:r>
            <a:endParaRPr lang="en-US" altLang="en-US" sz="2400" dirty="0">
              <a:solidFill>
                <a:prstClr val="black"/>
              </a:solidFill>
              <a:latin typeface="Times New Roman" panose="02020603050405020304" pitchFamily="18" charset="0"/>
            </a:endParaRPr>
          </a:p>
        </p:txBody>
      </p:sp>
      <mc:AlternateContent xmlns:mc="http://schemas.openxmlformats.org/markup-compatibility/2006">
        <mc:Choice xmlns:p14="http://schemas.microsoft.com/office/powerpoint/2010/main" Requires="p14">
          <p:contentPart p14:bwMode="auto" r:id="rId16">
            <p14:nvContentPartPr>
              <p14:cNvPr id="2" name="Ink 1"/>
              <p14:cNvContentPartPr/>
              <p14:nvPr/>
            </p14:nvContentPartPr>
            <p14:xfrm>
              <a:off x="1373040" y="497160"/>
              <a:ext cx="7040880" cy="4041000"/>
            </p14:xfrm>
          </p:contentPart>
        </mc:Choice>
        <mc:Fallback>
          <p:pic>
            <p:nvPicPr>
              <p:cNvPr id="2" name="Ink 1"/>
              <p:cNvPicPr/>
              <p:nvPr/>
            </p:nvPicPr>
            <p:blipFill>
              <a:blip r:embed="rId17"/>
              <a:stretch>
                <a:fillRect/>
              </a:stretch>
            </p:blipFill>
            <p:spPr>
              <a:xfrm>
                <a:off x="1367280" y="483120"/>
                <a:ext cx="7060680" cy="4062600"/>
              </a:xfrm>
              <a:prstGeom prst="rect">
                <a:avLst/>
              </a:prstGeom>
            </p:spPr>
          </p:pic>
        </mc:Fallback>
      </mc:AlternateContent>
    </p:spTree>
    <p:extLst>
      <p:ext uri="{BB962C8B-B14F-4D97-AF65-F5344CB8AC3E}">
        <p14:creationId xmlns:p14="http://schemas.microsoft.com/office/powerpoint/2010/main" val="40621825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6"/>
          <p:cNvSpPr txBox="1">
            <a:spLocks noGrp="1"/>
          </p:cNvSpPr>
          <p:nvPr>
            <p:ph type="body" idx="2"/>
          </p:nvPr>
        </p:nvSpPr>
        <p:spPr>
          <a:xfrm>
            <a:off x="914400" y="3048000"/>
            <a:ext cx="7391400" cy="1219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C00000"/>
              </a:buClr>
              <a:buSzPts val="3600"/>
              <a:buNone/>
            </a:pPr>
            <a:r>
              <a:rPr lang="en-US" dirty="0" smtClean="0">
                <a:solidFill>
                  <a:srgbClr val="C00000"/>
                </a:solidFill>
              </a:rPr>
              <a:t>Feature Engineering</a:t>
            </a:r>
            <a:endParaRPr dirty="0">
              <a:solidFill>
                <a:srgbClr val="C00000"/>
              </a:solidFill>
            </a:endParaRPr>
          </a:p>
        </p:txBody>
      </p:sp>
    </p:spTree>
    <p:extLst>
      <p:ext uri="{BB962C8B-B14F-4D97-AF65-F5344CB8AC3E}">
        <p14:creationId xmlns:p14="http://schemas.microsoft.com/office/powerpoint/2010/main" val="33259734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124495" y="1480846"/>
            <a:ext cx="8890715" cy="4997227"/>
          </a:xfrm>
          <a:noFill/>
          <a:ln>
            <a:noFill/>
          </a:ln>
        </p:spPr>
        <p:txBody>
          <a:bodyPr spcFirstLastPara="1" wrap="square" lIns="91425" tIns="45700" rIns="91425" bIns="45700" anchor="t" anchorCtr="0">
            <a:normAutofit/>
          </a:bodyPr>
          <a:lstStyle/>
          <a:p>
            <a:pPr marL="571500">
              <a:spcBef>
                <a:spcPts val="480"/>
              </a:spcBef>
              <a:buClr>
                <a:srgbClr val="101141"/>
              </a:buClr>
              <a:buSzPts val="2400"/>
              <a:buFont typeface="Arial" panose="020B0604020202020204" pitchFamily="34" charset="0"/>
              <a:buChar char="•"/>
            </a:pPr>
            <a:r>
              <a:rPr lang="en-US" sz="2400" dirty="0">
                <a:latin typeface="Cambria" panose="02040503050406030204" pitchFamily="18" charset="0"/>
                <a:ea typeface="Cambria" panose="02040503050406030204" pitchFamily="18" charset="0"/>
                <a:cs typeface="Arial"/>
                <a:sym typeface="Times New Roman" panose="02020603050405020304"/>
              </a:rPr>
              <a:t>Feature engineering needed for coming up with a good set of features - </a:t>
            </a:r>
            <a:r>
              <a:rPr lang="en-IN" sz="2400" dirty="0">
                <a:latin typeface="Cambria" panose="02040503050406030204" pitchFamily="18" charset="0"/>
                <a:ea typeface="Cambria" panose="02040503050406030204" pitchFamily="18" charset="0"/>
                <a:cs typeface="Arial"/>
                <a:sym typeface="Arial"/>
              </a:rPr>
              <a:t>Irrelevant </a:t>
            </a:r>
            <a:r>
              <a:rPr lang="en-IN" sz="2400" dirty="0" smtClean="0">
                <a:latin typeface="Cambria" panose="02040503050406030204" pitchFamily="18" charset="0"/>
                <a:ea typeface="Cambria" panose="02040503050406030204" pitchFamily="18" charset="0"/>
                <a:cs typeface="Arial"/>
                <a:sym typeface="Arial"/>
              </a:rPr>
              <a:t>Features</a:t>
            </a:r>
          </a:p>
          <a:p>
            <a:pPr marL="571500">
              <a:spcBef>
                <a:spcPts val="480"/>
              </a:spcBef>
              <a:buClr>
                <a:srgbClr val="101141"/>
              </a:buClr>
              <a:buSzPts val="2400"/>
              <a:buFont typeface="Arial" panose="020B0604020202020204" pitchFamily="34" charset="0"/>
              <a:buChar char="•"/>
            </a:pPr>
            <a:r>
              <a:rPr lang="en-US" sz="2400" dirty="0">
                <a:latin typeface="Cambria" panose="02040503050406030204" pitchFamily="18" charset="0"/>
                <a:ea typeface="Cambria" panose="02040503050406030204" pitchFamily="18" charset="0"/>
                <a:cs typeface="Arial"/>
                <a:sym typeface="Arial"/>
              </a:rPr>
              <a:t>Feature extraction</a:t>
            </a:r>
          </a:p>
          <a:p>
            <a:pPr lvl="1" indent="-330200">
              <a:spcBef>
                <a:spcPts val="320"/>
              </a:spcBef>
              <a:buSzPts val="1600"/>
            </a:pPr>
            <a:r>
              <a:rPr lang="en-US" sz="2400" dirty="0" smtClean="0">
                <a:latin typeface="Cambria" panose="02040503050406030204" pitchFamily="18" charset="0"/>
                <a:ea typeface="Cambria" panose="02040503050406030204" pitchFamily="18" charset="0"/>
                <a:cs typeface="Arial"/>
                <a:sym typeface="Arial"/>
              </a:rPr>
              <a:t>Dimensionality reduction</a:t>
            </a:r>
            <a:endParaRPr lang="en-US" sz="2400" dirty="0">
              <a:latin typeface="Cambria" panose="02040503050406030204" pitchFamily="18" charset="0"/>
              <a:ea typeface="Cambria" panose="02040503050406030204" pitchFamily="18" charset="0"/>
              <a:cs typeface="Arial"/>
              <a:sym typeface="Arial"/>
            </a:endParaRPr>
          </a:p>
          <a:p>
            <a:pPr marL="571500">
              <a:spcBef>
                <a:spcPts val="480"/>
              </a:spcBef>
              <a:buClr>
                <a:srgbClr val="101141"/>
              </a:buClr>
              <a:buSzPts val="2400"/>
              <a:buFont typeface="Arial" panose="020B0604020202020204" pitchFamily="34" charset="0"/>
              <a:buChar char="•"/>
            </a:pPr>
            <a:r>
              <a:rPr lang="en-US" sz="2400" dirty="0" smtClean="0">
                <a:latin typeface="Cambria" panose="02040503050406030204" pitchFamily="18" charset="0"/>
                <a:ea typeface="Cambria" panose="02040503050406030204" pitchFamily="18" charset="0"/>
                <a:cs typeface="Arial"/>
                <a:sym typeface="Arial"/>
              </a:rPr>
              <a:t>Feature </a:t>
            </a:r>
            <a:r>
              <a:rPr lang="en-US" sz="2400" dirty="0">
                <a:latin typeface="Cambria" panose="02040503050406030204" pitchFamily="18" charset="0"/>
                <a:ea typeface="Cambria" panose="02040503050406030204" pitchFamily="18" charset="0"/>
                <a:cs typeface="Arial"/>
                <a:sym typeface="Arial"/>
              </a:rPr>
              <a:t>selection</a:t>
            </a:r>
          </a:p>
          <a:p>
            <a:pPr lvl="1" indent="-330200">
              <a:spcBef>
                <a:spcPts val="320"/>
              </a:spcBef>
              <a:buSzPts val="1600"/>
            </a:pPr>
            <a:r>
              <a:rPr lang="en-US" sz="2400" dirty="0">
                <a:latin typeface="Cambria" panose="02040503050406030204" pitchFamily="18" charset="0"/>
                <a:ea typeface="Cambria" panose="02040503050406030204" pitchFamily="18" charset="0"/>
                <a:cs typeface="Arial"/>
                <a:sym typeface="Arial"/>
              </a:rPr>
              <a:t>more useful features to train on among existing features. </a:t>
            </a:r>
          </a:p>
          <a:p>
            <a:pPr marL="571500">
              <a:spcBef>
                <a:spcPts val="480"/>
              </a:spcBef>
              <a:buClr>
                <a:srgbClr val="101141"/>
              </a:buClr>
              <a:buSzPts val="2400"/>
              <a:buFont typeface="Arial" panose="020B0604020202020204" pitchFamily="34" charset="0"/>
              <a:buChar char="•"/>
            </a:pPr>
            <a:r>
              <a:rPr lang="en-US" sz="2400" dirty="0" smtClean="0">
                <a:latin typeface="Cambria" panose="02040503050406030204" pitchFamily="18" charset="0"/>
                <a:ea typeface="Cambria" panose="02040503050406030204" pitchFamily="18" charset="0"/>
                <a:cs typeface="Arial"/>
                <a:sym typeface="Arial"/>
              </a:rPr>
              <a:t>Feature </a:t>
            </a:r>
            <a:r>
              <a:rPr lang="en-US" sz="2400" dirty="0">
                <a:latin typeface="Cambria" panose="02040503050406030204" pitchFamily="18" charset="0"/>
                <a:ea typeface="Cambria" panose="02040503050406030204" pitchFamily="18" charset="0"/>
                <a:cs typeface="Arial"/>
                <a:sym typeface="Arial"/>
              </a:rPr>
              <a:t>Construction</a:t>
            </a:r>
          </a:p>
          <a:p>
            <a:pPr lvl="1" indent="-330200">
              <a:spcBef>
                <a:spcPts val="320"/>
              </a:spcBef>
              <a:buSzPts val="1600"/>
            </a:pPr>
            <a:r>
              <a:rPr lang="en-US" sz="2400" dirty="0">
                <a:latin typeface="Cambria" panose="02040503050406030204" pitchFamily="18" charset="0"/>
                <a:ea typeface="Cambria" panose="02040503050406030204" pitchFamily="18" charset="0"/>
                <a:cs typeface="Arial"/>
                <a:sym typeface="Arial"/>
              </a:rPr>
              <a:t> Combine existing features to produce a more useful one</a:t>
            </a:r>
          </a:p>
          <a:p>
            <a:pPr marL="571500">
              <a:spcBef>
                <a:spcPts val="480"/>
              </a:spcBef>
              <a:buClr>
                <a:srgbClr val="101141"/>
              </a:buClr>
              <a:buSzPts val="2400"/>
              <a:buFont typeface="Arial" panose="020B0604020202020204" pitchFamily="34" charset="0"/>
              <a:buChar char="•"/>
            </a:pPr>
            <a:r>
              <a:rPr lang="en-US" sz="2400" dirty="0" smtClean="0">
                <a:latin typeface="Cambria" panose="02040503050406030204" pitchFamily="18" charset="0"/>
                <a:ea typeface="Cambria" panose="02040503050406030204" pitchFamily="18" charset="0"/>
                <a:cs typeface="Arial"/>
                <a:sym typeface="Arial"/>
              </a:rPr>
              <a:t>Feature </a:t>
            </a:r>
            <a:r>
              <a:rPr lang="en-US" sz="2400" dirty="0">
                <a:latin typeface="Cambria" panose="02040503050406030204" pitchFamily="18" charset="0"/>
                <a:ea typeface="Cambria" panose="02040503050406030204" pitchFamily="18" charset="0"/>
                <a:cs typeface="Arial"/>
                <a:sym typeface="Arial"/>
              </a:rPr>
              <a:t>Transformation</a:t>
            </a:r>
          </a:p>
          <a:p>
            <a:pPr marL="571500">
              <a:spcBef>
                <a:spcPts val="480"/>
              </a:spcBef>
              <a:buClr>
                <a:srgbClr val="101141"/>
              </a:buClr>
              <a:buSzPts val="2400"/>
              <a:buFont typeface="Arial" panose="020B0604020202020204" pitchFamily="34" charset="0"/>
              <a:buChar char="•"/>
            </a:pPr>
            <a:endParaRPr lang="en-US" sz="2400" dirty="0">
              <a:latin typeface="Cambria" panose="02040503050406030204" pitchFamily="18" charset="0"/>
              <a:ea typeface="Cambria" panose="02040503050406030204" pitchFamily="18" charset="0"/>
              <a:cs typeface="Arial"/>
              <a:sym typeface="Arial"/>
            </a:endParaRPr>
          </a:p>
          <a:p>
            <a:pPr marL="571500">
              <a:spcBef>
                <a:spcPts val="480"/>
              </a:spcBef>
              <a:buClr>
                <a:srgbClr val="101141"/>
              </a:buClr>
              <a:buSzPts val="2400"/>
              <a:buFont typeface="Arial" panose="020B0604020202020204" pitchFamily="34" charset="0"/>
              <a:buChar char="•"/>
            </a:pPr>
            <a:endParaRPr lang="en-IN" sz="2400" dirty="0">
              <a:latin typeface="Cambria" panose="02040503050406030204" pitchFamily="18" charset="0"/>
              <a:ea typeface="Cambria" panose="02040503050406030204" pitchFamily="18" charset="0"/>
              <a:cs typeface="Arial"/>
              <a:sym typeface="Arial"/>
            </a:endParaRPr>
          </a:p>
        </p:txBody>
      </p:sp>
      <p:sp>
        <p:nvSpPr>
          <p:cNvPr id="2" name="Title 1"/>
          <p:cNvSpPr>
            <a:spLocks noGrp="1"/>
          </p:cNvSpPr>
          <p:nvPr>
            <p:ph type="title" idx="4294967295"/>
          </p:nvPr>
        </p:nvSpPr>
        <p:spPr>
          <a:xfrm>
            <a:off x="-1950720" y="350837"/>
            <a:ext cx="8229600" cy="1143000"/>
          </a:xfrm>
        </p:spPr>
        <p:txBody>
          <a:bodyPr/>
          <a:lstStyle/>
          <a:p>
            <a:r>
              <a:rPr lang="en-US" sz="3600" kern="1200" spc="-150" dirty="0">
                <a:solidFill>
                  <a:schemeClr val="tx1"/>
                </a:solidFill>
                <a:latin typeface="Cambria" panose="02040503050406030204" pitchFamily="18" charset="0"/>
                <a:ea typeface="Cambria" panose="02040503050406030204" pitchFamily="18" charset="0"/>
              </a:rPr>
              <a:t>Feature Engineering</a:t>
            </a:r>
            <a:endParaRPr lang="en-IN" sz="3600" dirty="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824760" y="2428920"/>
              <a:ext cx="4273560" cy="2900880"/>
            </p14:xfrm>
          </p:contentPart>
        </mc:Choice>
        <mc:Fallback>
          <p:pic>
            <p:nvPicPr>
              <p:cNvPr id="4" name="Ink 3"/>
              <p:cNvPicPr/>
              <p:nvPr/>
            </p:nvPicPr>
            <p:blipFill>
              <a:blip r:embed="rId3"/>
              <a:stretch>
                <a:fillRect/>
              </a:stretch>
            </p:blipFill>
            <p:spPr>
              <a:xfrm>
                <a:off x="813240" y="2414880"/>
                <a:ext cx="4290480" cy="2926440"/>
              </a:xfrm>
              <a:prstGeom prst="rect">
                <a:avLst/>
              </a:prstGeom>
            </p:spPr>
          </p:pic>
        </mc:Fallback>
      </mc:AlternateContent>
    </p:spTree>
    <p:extLst>
      <p:ext uri="{BB962C8B-B14F-4D97-AF65-F5344CB8AC3E}">
        <p14:creationId xmlns:p14="http://schemas.microsoft.com/office/powerpoint/2010/main" val="326845272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normAutofit/>
          </a:bodyPr>
          <a:lstStyle/>
          <a:p>
            <a:pPr marL="342900" lvl="0">
              <a:buClr>
                <a:srgbClr val="101141"/>
              </a:buClr>
              <a:buNone/>
            </a:pPr>
            <a:r>
              <a:rPr lang="en-US" sz="2000" b="1" dirty="0">
                <a:latin typeface="Cambria" panose="02040503050406030204" pitchFamily="18" charset="0"/>
                <a:ea typeface="Cambria" panose="02040503050406030204" pitchFamily="18" charset="0"/>
              </a:rPr>
              <a:t>Input:</a:t>
            </a:r>
            <a:r>
              <a:rPr lang="en-US" sz="2000" dirty="0">
                <a:latin typeface="Cambria" panose="02040503050406030204" pitchFamily="18" charset="0"/>
                <a:ea typeface="Cambria" panose="02040503050406030204" pitchFamily="18" charset="0"/>
              </a:rPr>
              <a:t> </a:t>
            </a:r>
          </a:p>
          <a:p>
            <a:pPr marL="342900" lvl="0">
              <a:buClr>
                <a:srgbClr val="101141"/>
              </a:buClr>
              <a:buNone/>
            </a:pPr>
            <a:r>
              <a:rPr lang="en-US" sz="2000" dirty="0">
                <a:latin typeface="Cambria" panose="02040503050406030204" pitchFamily="18" charset="0"/>
                <a:ea typeface="Cambria" panose="02040503050406030204" pitchFamily="18" charset="0"/>
              </a:rPr>
              <a:t>WILP student details enrolled in </a:t>
            </a:r>
            <a:r>
              <a:rPr lang="en-US" sz="2000" dirty="0" err="1">
                <a:latin typeface="Cambria" panose="02040503050406030204" pitchFamily="18" charset="0"/>
                <a:ea typeface="Cambria" panose="02040503050406030204" pitchFamily="18" charset="0"/>
              </a:rPr>
              <a:t>Mtech</a:t>
            </a:r>
            <a:r>
              <a:rPr lang="en-US" sz="2000" dirty="0">
                <a:latin typeface="Cambria" panose="02040503050406030204" pitchFamily="18" charset="0"/>
                <a:ea typeface="Cambria" panose="02040503050406030204" pitchFamily="18" charset="0"/>
              </a:rPr>
              <a:t> </a:t>
            </a:r>
            <a:r>
              <a:rPr lang="en-US" sz="2000" dirty="0" smtClean="0">
                <a:latin typeface="Cambria" panose="02040503050406030204" pitchFamily="18" charset="0"/>
                <a:ea typeface="Cambria" panose="02040503050406030204" pitchFamily="18" charset="0"/>
              </a:rPr>
              <a:t>AIML</a:t>
            </a:r>
          </a:p>
          <a:p>
            <a:pPr marL="342900" lvl="0">
              <a:buClr>
                <a:srgbClr val="101141"/>
              </a:buClr>
              <a:buNone/>
            </a:pPr>
            <a:r>
              <a:rPr lang="en-US" sz="2000" dirty="0" smtClean="0">
                <a:latin typeface="Cambria" panose="02040503050406030204" pitchFamily="18" charset="0"/>
                <a:ea typeface="Cambria" panose="02040503050406030204" pitchFamily="18" charset="0"/>
              </a:rPr>
              <a:t> </a:t>
            </a:r>
            <a:r>
              <a:rPr lang="en-US" sz="2000" dirty="0">
                <a:latin typeface="Cambria" panose="02040503050406030204" pitchFamily="18" charset="0"/>
                <a:ea typeface="Cambria" panose="02040503050406030204" pitchFamily="18" charset="0"/>
              </a:rPr>
              <a:t>program.</a:t>
            </a:r>
          </a:p>
          <a:p>
            <a:pPr marL="342900" lvl="0">
              <a:buClr>
                <a:srgbClr val="101141"/>
              </a:buClr>
              <a:buNone/>
            </a:pPr>
            <a:r>
              <a:rPr lang="en-US" sz="2000" dirty="0">
                <a:latin typeface="Cambria" panose="02040503050406030204" pitchFamily="18" charset="0"/>
                <a:ea typeface="Cambria" panose="02040503050406030204" pitchFamily="18" charset="0"/>
              </a:rPr>
              <a:t>       </a:t>
            </a:r>
          </a:p>
          <a:p>
            <a:pPr marL="342900" lvl="0">
              <a:buClr>
                <a:srgbClr val="101141"/>
              </a:buClr>
              <a:buNone/>
            </a:pPr>
            <a:r>
              <a:rPr lang="en-US" sz="2000" b="1" dirty="0">
                <a:solidFill>
                  <a:srgbClr val="000000"/>
                </a:solidFill>
                <a:latin typeface="Cambria" panose="02040503050406030204" pitchFamily="18" charset="0"/>
                <a:ea typeface="Cambria" panose="02040503050406030204" pitchFamily="18" charset="0"/>
              </a:rPr>
              <a:t>Analysis:</a:t>
            </a:r>
            <a:r>
              <a:rPr lang="en-US" sz="2000" dirty="0">
                <a:solidFill>
                  <a:srgbClr val="000000"/>
                </a:solidFill>
                <a:latin typeface="Cambria" panose="02040503050406030204" pitchFamily="18" charset="0"/>
                <a:ea typeface="Cambria" panose="02040503050406030204" pitchFamily="18" charset="0"/>
              </a:rPr>
              <a:t>  </a:t>
            </a:r>
            <a:endParaRPr lang="en-US" sz="2000" dirty="0">
              <a:latin typeface="Cambria" panose="02040503050406030204" pitchFamily="18" charset="0"/>
              <a:ea typeface="Cambria" panose="02040503050406030204" pitchFamily="18" charset="0"/>
            </a:endParaRPr>
          </a:p>
          <a:p>
            <a:pPr marL="0" lvl="0" indent="0">
              <a:buNone/>
            </a:pPr>
            <a:r>
              <a:rPr lang="en-US" sz="2000" dirty="0">
                <a:solidFill>
                  <a:srgbClr val="000000"/>
                </a:solidFill>
                <a:latin typeface="Cambria" panose="02040503050406030204" pitchFamily="18" charset="0"/>
                <a:ea typeface="Cambria" panose="02040503050406030204" pitchFamily="18" charset="0"/>
              </a:rPr>
              <a:t>Predict the GPA of the AIML students in </a:t>
            </a:r>
            <a:r>
              <a:rPr lang="en-US" sz="2000" dirty="0" smtClean="0">
                <a:solidFill>
                  <a:srgbClr val="000000"/>
                </a:solidFill>
                <a:latin typeface="Cambria" panose="02040503050406030204" pitchFamily="18" charset="0"/>
                <a:ea typeface="Cambria" panose="02040503050406030204" pitchFamily="18" charset="0"/>
              </a:rPr>
              <a:t>Semester3</a:t>
            </a:r>
          </a:p>
          <a:p>
            <a:pPr marL="0" lvl="0" indent="0">
              <a:buNone/>
            </a:pPr>
            <a:r>
              <a:rPr lang="en-US" sz="2000" dirty="0" smtClean="0">
                <a:solidFill>
                  <a:srgbClr val="000000"/>
                </a:solidFill>
                <a:latin typeface="Cambria" panose="02040503050406030204" pitchFamily="18" charset="0"/>
                <a:ea typeface="Cambria" panose="02040503050406030204" pitchFamily="18" charset="0"/>
              </a:rPr>
              <a:t> </a:t>
            </a:r>
            <a:r>
              <a:rPr lang="en-US" sz="2000" dirty="0">
                <a:solidFill>
                  <a:srgbClr val="000000"/>
                </a:solidFill>
                <a:latin typeface="Cambria" panose="02040503050406030204" pitchFamily="18" charset="0"/>
                <a:ea typeface="Cambria" panose="02040503050406030204" pitchFamily="18" charset="0"/>
              </a:rPr>
              <a:t>to estimate the no</a:t>
            </a:r>
            <a:r>
              <a:rPr lang="en-US" sz="2000" dirty="0" smtClean="0">
                <a:solidFill>
                  <a:srgbClr val="000000"/>
                </a:solidFill>
                <a:latin typeface="Cambria" panose="02040503050406030204" pitchFamily="18" charset="0"/>
                <a:ea typeface="Cambria" panose="02040503050406030204" pitchFamily="18" charset="0"/>
              </a:rPr>
              <a:t>. of students </a:t>
            </a:r>
            <a:r>
              <a:rPr lang="en-US" sz="2000" dirty="0">
                <a:solidFill>
                  <a:srgbClr val="000000"/>
                </a:solidFill>
                <a:latin typeface="Cambria" panose="02040503050406030204" pitchFamily="18" charset="0"/>
                <a:ea typeface="Cambria" panose="02040503050406030204" pitchFamily="18" charset="0"/>
              </a:rPr>
              <a:t>who might </a:t>
            </a:r>
            <a:r>
              <a:rPr lang="en-US" sz="2000" dirty="0" smtClean="0">
                <a:solidFill>
                  <a:srgbClr val="000000"/>
                </a:solidFill>
                <a:latin typeface="Cambria" panose="02040503050406030204" pitchFamily="18" charset="0"/>
                <a:ea typeface="Cambria" panose="02040503050406030204" pitchFamily="18" charset="0"/>
              </a:rPr>
              <a:t>enroll</a:t>
            </a:r>
          </a:p>
          <a:p>
            <a:pPr marL="0" lvl="0" indent="0">
              <a:buNone/>
            </a:pPr>
            <a:r>
              <a:rPr lang="en-US" sz="2000" dirty="0" smtClean="0">
                <a:solidFill>
                  <a:srgbClr val="000000"/>
                </a:solidFill>
                <a:latin typeface="Cambria" panose="02040503050406030204" pitchFamily="18" charset="0"/>
                <a:ea typeface="Cambria" panose="02040503050406030204" pitchFamily="18" charset="0"/>
              </a:rPr>
              <a:t> </a:t>
            </a:r>
            <a:r>
              <a:rPr lang="en-US" sz="2000" dirty="0">
                <a:solidFill>
                  <a:srgbClr val="000000"/>
                </a:solidFill>
                <a:latin typeface="Cambria" panose="02040503050406030204" pitchFamily="18" charset="0"/>
                <a:ea typeface="Cambria" panose="02040503050406030204" pitchFamily="18" charset="0"/>
              </a:rPr>
              <a:t>in dissertation</a:t>
            </a:r>
            <a:endParaRPr lang="en-US" sz="2000" dirty="0">
              <a:latin typeface="Cambria" panose="02040503050406030204" pitchFamily="18" charset="0"/>
              <a:ea typeface="Cambria" panose="02040503050406030204" pitchFamily="18" charset="0"/>
            </a:endParaRPr>
          </a:p>
          <a:p>
            <a:pPr marL="342900" lvl="0">
              <a:buClr>
                <a:srgbClr val="101141"/>
              </a:buClr>
              <a:buNone/>
            </a:pPr>
            <a:endParaRPr lang="en-US" sz="2000" dirty="0">
              <a:solidFill>
                <a:srgbClr val="000000"/>
              </a:solidFill>
              <a:latin typeface="Cambria" panose="02040503050406030204" pitchFamily="18" charset="0"/>
              <a:ea typeface="Cambria" panose="02040503050406030204" pitchFamily="18" charset="0"/>
            </a:endParaRPr>
          </a:p>
          <a:p>
            <a:pPr marL="342900" lvl="0">
              <a:buClr>
                <a:srgbClr val="101141"/>
              </a:buClr>
              <a:buNone/>
            </a:pPr>
            <a:r>
              <a:rPr lang="en-US" sz="2000" b="1" dirty="0">
                <a:solidFill>
                  <a:srgbClr val="000000"/>
                </a:solidFill>
                <a:latin typeface="Cambria" panose="02040503050406030204" pitchFamily="18" charset="0"/>
                <a:ea typeface="Cambria" panose="02040503050406030204" pitchFamily="18" charset="0"/>
              </a:rPr>
              <a:t>Observation:</a:t>
            </a:r>
            <a:endParaRPr lang="en-US" sz="2000" dirty="0">
              <a:latin typeface="Cambria" panose="02040503050406030204" pitchFamily="18" charset="0"/>
              <a:ea typeface="Cambria" panose="02040503050406030204" pitchFamily="18" charset="0"/>
            </a:endParaRPr>
          </a:p>
          <a:p>
            <a:pPr marL="0" lvl="0" indent="0">
              <a:buNone/>
            </a:pPr>
            <a:r>
              <a:rPr lang="en-US" sz="2000" dirty="0">
                <a:solidFill>
                  <a:srgbClr val="000000"/>
                </a:solidFill>
                <a:latin typeface="Cambria" panose="02040503050406030204" pitchFamily="18" charset="0"/>
                <a:ea typeface="Cambria" panose="02040503050406030204" pitchFamily="18" charset="0"/>
              </a:rPr>
              <a:t>Students with similar educational background </a:t>
            </a:r>
            <a:endParaRPr lang="en-US" sz="2000" dirty="0" smtClean="0">
              <a:solidFill>
                <a:srgbClr val="000000"/>
              </a:solidFill>
              <a:latin typeface="Cambria" panose="02040503050406030204" pitchFamily="18" charset="0"/>
              <a:ea typeface="Cambria" panose="02040503050406030204" pitchFamily="18" charset="0"/>
            </a:endParaRPr>
          </a:p>
          <a:p>
            <a:pPr marL="0" lvl="0" indent="0">
              <a:buNone/>
            </a:pPr>
            <a:r>
              <a:rPr lang="en-US" sz="2000" dirty="0" smtClean="0">
                <a:solidFill>
                  <a:srgbClr val="000000"/>
                </a:solidFill>
                <a:latin typeface="Cambria" panose="02040503050406030204" pitchFamily="18" charset="0"/>
                <a:ea typeface="Cambria" panose="02040503050406030204" pitchFamily="18" charset="0"/>
              </a:rPr>
              <a:t>tend </a:t>
            </a:r>
            <a:r>
              <a:rPr lang="en-US" sz="2000" dirty="0">
                <a:solidFill>
                  <a:srgbClr val="000000"/>
                </a:solidFill>
                <a:latin typeface="Cambria" panose="02040503050406030204" pitchFamily="18" charset="0"/>
                <a:ea typeface="Cambria" panose="02040503050406030204" pitchFamily="18" charset="0"/>
              </a:rPr>
              <a:t>to perform same in the exams</a:t>
            </a:r>
            <a:endParaRPr lang="en-US" sz="2000" dirty="0">
              <a:latin typeface="Cambria" panose="02040503050406030204" pitchFamily="18" charset="0"/>
              <a:ea typeface="Cambria" panose="02040503050406030204" pitchFamily="18" charset="0"/>
            </a:endParaRPr>
          </a:p>
          <a:p>
            <a:endParaRPr lang="en-IN" sz="2000" dirty="0">
              <a:latin typeface="Cambria" panose="02040503050406030204" pitchFamily="18" charset="0"/>
              <a:ea typeface="Cambria" panose="02040503050406030204" pitchFamily="18" charset="0"/>
            </a:endParaRPr>
          </a:p>
        </p:txBody>
      </p:sp>
      <p:sp>
        <p:nvSpPr>
          <p:cNvPr id="2" name="Text Placeholder 1"/>
          <p:cNvSpPr>
            <a:spLocks noGrp="1"/>
          </p:cNvSpPr>
          <p:nvPr>
            <p:ph type="body" idx="2"/>
          </p:nvPr>
        </p:nvSpPr>
        <p:spPr>
          <a:xfrm>
            <a:off x="152400" y="75633"/>
            <a:ext cx="6324600" cy="1143000"/>
          </a:xfrm>
          <a:noFill/>
          <a:ln>
            <a:noFill/>
          </a:ln>
        </p:spPr>
        <p:txBody>
          <a:bodyPr spcFirstLastPara="1" wrap="square" lIns="91425" tIns="45700" rIns="91425" bIns="45700" anchor="ctr" anchorCtr="0">
            <a:normAutofit/>
          </a:bodyPr>
          <a:lstStyle/>
          <a:p>
            <a:r>
              <a:rPr lang="en-US" b="0" dirty="0">
                <a:solidFill>
                  <a:srgbClr val="202124"/>
                </a:solidFill>
                <a:latin typeface="Cambria" panose="02040503050406030204" pitchFamily="18" charset="0"/>
                <a:ea typeface="Cambria" panose="02040503050406030204" pitchFamily="18" charset="0"/>
              </a:rPr>
              <a:t>Case study</a:t>
            </a:r>
            <a:endParaRPr lang="en-IN" b="0" dirty="0">
              <a:solidFill>
                <a:srgbClr val="202124"/>
              </a:solidFill>
              <a:latin typeface="Cambria" panose="02040503050406030204" pitchFamily="18" charset="0"/>
              <a:ea typeface="Cambria" panose="02040503050406030204" pitchFamily="18" charset="0"/>
            </a:endParaRPr>
          </a:p>
        </p:txBody>
      </p:sp>
      <p:graphicFrame>
        <p:nvGraphicFramePr>
          <p:cNvPr id="5" name="Google Shape;840;p7"/>
          <p:cNvGraphicFramePr/>
          <p:nvPr/>
        </p:nvGraphicFramePr>
        <p:xfrm>
          <a:off x="6324600" y="943428"/>
          <a:ext cx="2636525" cy="5674380"/>
        </p:xfrm>
        <a:graphic>
          <a:graphicData uri="http://schemas.openxmlformats.org/drawingml/2006/table">
            <a:tbl>
              <a:tblPr firstRow="1" bandRow="1">
                <a:noFill/>
              </a:tblPr>
              <a:tblGrid>
                <a:gridCol w="2636525">
                  <a:extLst>
                    <a:ext uri="{9D8B030D-6E8A-4147-A177-3AD203B41FA5}">
                      <a16:colId xmlns:a16="http://schemas.microsoft.com/office/drawing/2014/main" xmlns=""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NLP</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xmlns="" val="10001"/>
                  </a:ext>
                </a:extLst>
              </a:tr>
            </a:tbl>
          </a:graphicData>
        </a:graphic>
      </p:graphicFrame>
      <mc:AlternateContent xmlns:mc="http://schemas.openxmlformats.org/markup-compatibility/2006">
        <mc:Choice xmlns:p14="http://schemas.microsoft.com/office/powerpoint/2010/main" Requires="p14">
          <p:contentPart p14:bwMode="auto" r:id="rId2">
            <p14:nvContentPartPr>
              <p14:cNvPr id="3" name="Ink 2"/>
              <p14:cNvContentPartPr/>
              <p14:nvPr/>
            </p14:nvContentPartPr>
            <p14:xfrm>
              <a:off x="296640" y="1554480"/>
              <a:ext cx="5937480" cy="4532400"/>
            </p14:xfrm>
          </p:contentPart>
        </mc:Choice>
        <mc:Fallback>
          <p:pic>
            <p:nvPicPr>
              <p:cNvPr id="3" name="Ink 2"/>
              <p:cNvPicPr/>
              <p:nvPr/>
            </p:nvPicPr>
            <p:blipFill>
              <a:blip r:embed="rId3"/>
              <a:stretch>
                <a:fillRect/>
              </a:stretch>
            </p:blipFill>
            <p:spPr>
              <a:xfrm>
                <a:off x="284760" y="1547280"/>
                <a:ext cx="5957280" cy="4550400"/>
              </a:xfrm>
              <a:prstGeom prst="rect">
                <a:avLst/>
              </a:prstGeom>
            </p:spPr>
          </p:pic>
        </mc:Fallback>
      </mc:AlternateContent>
    </p:spTree>
    <p:extLst>
      <p:ext uri="{BB962C8B-B14F-4D97-AF65-F5344CB8AC3E}">
        <p14:creationId xmlns:p14="http://schemas.microsoft.com/office/powerpoint/2010/main" val="15143821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7"/>
          <p:cNvSpPr txBox="1">
            <a:spLocks noGrp="1"/>
          </p:cNvSpPr>
          <p:nvPr>
            <p:ph type="body" idx="1"/>
          </p:nvPr>
        </p:nvSpPr>
        <p:spPr>
          <a:xfrm>
            <a:off x="152400" y="1435597"/>
            <a:ext cx="6019800" cy="5059500"/>
          </a:xfrm>
          <a:prstGeom prst="rect">
            <a:avLst/>
          </a:prstGeom>
          <a:noFill/>
          <a:ln>
            <a:noFill/>
          </a:ln>
        </p:spPr>
        <p:txBody>
          <a:bodyPr spcFirstLastPara="1" wrap="square" lIns="91425" tIns="45700" rIns="91425" bIns="45700" anchor="t" anchorCtr="0">
            <a:normAutofit/>
          </a:bodyPr>
          <a:lstStyle/>
          <a:p>
            <a:pPr marL="5143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R</a:t>
            </a:r>
            <a:r>
              <a:rPr lang="en-US" dirty="0" smtClean="0">
                <a:latin typeface="Cambria" panose="02040503050406030204" pitchFamily="18" charset="0"/>
                <a:ea typeface="Cambria" panose="02040503050406030204" pitchFamily="18" charset="0"/>
              </a:rPr>
              <a:t>educing </a:t>
            </a:r>
            <a:r>
              <a:rPr lang="en-US" dirty="0">
                <a:latin typeface="Cambria" panose="02040503050406030204" pitchFamily="18" charset="0"/>
                <a:ea typeface="Cambria" panose="02040503050406030204" pitchFamily="18" charset="0"/>
              </a:rPr>
              <a:t>the number of features by creating lower-dimension 	</a:t>
            </a:r>
            <a:endParaRPr lang="en-US" dirty="0" smtClean="0">
              <a:latin typeface="Cambria" panose="02040503050406030204" pitchFamily="18" charset="0"/>
              <a:ea typeface="Cambria" panose="02040503050406030204" pitchFamily="18" charset="0"/>
            </a:endParaRPr>
          </a:p>
          <a:p>
            <a:pPr marL="514350" lvl="0" indent="-285750">
              <a:buFont typeface="Arial" panose="020B0604020202020204" pitchFamily="34" charset="0"/>
              <a:buChar char="•"/>
            </a:pPr>
            <a:endParaRPr lang="en-US" dirty="0" smtClean="0">
              <a:latin typeface="Cambria" panose="02040503050406030204" pitchFamily="18" charset="0"/>
              <a:ea typeface="Cambria" panose="02040503050406030204" pitchFamily="18" charset="0"/>
            </a:endParaRPr>
          </a:p>
          <a:p>
            <a:pPr marL="514350" marR="0" lvl="0" indent="-285750" algn="l" rtl="0">
              <a:lnSpc>
                <a:spcPct val="100000"/>
              </a:lnSpc>
              <a:spcBef>
                <a:spcPts val="480"/>
              </a:spcBef>
              <a:spcAft>
                <a:spcPts val="0"/>
              </a:spcAft>
              <a:buClr>
                <a:srgbClr val="101141"/>
              </a:buClr>
              <a:buSzPts val="2400"/>
              <a:buFont typeface="Arial" panose="020B0604020202020204" pitchFamily="34" charset="0"/>
              <a:buChar char="•"/>
            </a:pPr>
            <a:r>
              <a:rPr lang="en-US" dirty="0" smtClean="0">
                <a:latin typeface="Cambria" panose="02040503050406030204" pitchFamily="18" charset="0"/>
                <a:ea typeface="Cambria" panose="02040503050406030204" pitchFamily="18" charset="0"/>
              </a:rPr>
              <a:t>When </a:t>
            </a:r>
            <a:r>
              <a:rPr lang="en-US" dirty="0">
                <a:latin typeface="Cambria" panose="02040503050406030204" pitchFamily="18" charset="0"/>
                <a:ea typeface="Cambria" panose="02040503050406030204" pitchFamily="18" charset="0"/>
              </a:rPr>
              <a:t>dimensionality increases, data becomes increasingly sparse in the space that it </a:t>
            </a:r>
            <a:r>
              <a:rPr lang="en-US" dirty="0" smtClean="0">
                <a:latin typeface="Cambria" panose="02040503050406030204" pitchFamily="18" charset="0"/>
                <a:ea typeface="Cambria" panose="02040503050406030204" pitchFamily="18" charset="0"/>
              </a:rPr>
              <a:t>occupies</a:t>
            </a:r>
          </a:p>
          <a:p>
            <a:pPr marL="514350" marR="0" lvl="0" indent="-285750" algn="l" rtl="0">
              <a:lnSpc>
                <a:spcPct val="100000"/>
              </a:lnSpc>
              <a:spcBef>
                <a:spcPts val="480"/>
              </a:spcBef>
              <a:spcAft>
                <a:spcPts val="0"/>
              </a:spcAft>
              <a:buClr>
                <a:srgbClr val="101141"/>
              </a:buClr>
              <a:buSzPts val="240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r>
              <a:rPr lang="en-US" dirty="0" smtClean="0">
                <a:latin typeface="Cambria" panose="02040503050406030204" pitchFamily="18" charset="0"/>
                <a:ea typeface="Cambria" panose="02040503050406030204" pitchFamily="18" charset="0"/>
              </a:rPr>
              <a:t>Solution </a:t>
            </a:r>
            <a:r>
              <a:rPr lang="en-US" dirty="0">
                <a:latin typeface="Cambria" panose="02040503050406030204" pitchFamily="18" charset="0"/>
                <a:ea typeface="Cambria" panose="02040503050406030204" pitchFamily="18" charset="0"/>
              </a:rPr>
              <a:t>: Dimensionality Reduction techniques: </a:t>
            </a:r>
            <a:r>
              <a:rPr lang="en-US" dirty="0" err="1">
                <a:latin typeface="Cambria" panose="02040503050406030204" pitchFamily="18" charset="0"/>
                <a:ea typeface="Cambria" panose="02040503050406030204" pitchFamily="18" charset="0"/>
              </a:rPr>
              <a:t>e.g</a:t>
            </a:r>
            <a:r>
              <a:rPr lang="en-US" dirty="0">
                <a:latin typeface="Cambria" panose="02040503050406030204" pitchFamily="18" charset="0"/>
                <a:ea typeface="Cambria" panose="02040503050406030204" pitchFamily="18" charset="0"/>
              </a:rPr>
              <a:t> </a:t>
            </a:r>
            <a:r>
              <a:rPr lang="en-US" dirty="0" smtClean="0">
                <a:latin typeface="Cambria" panose="02040503050406030204" pitchFamily="18" charset="0"/>
                <a:ea typeface="Cambria" panose="02040503050406030204" pitchFamily="18" charset="0"/>
              </a:rPr>
              <a:t>Principal </a:t>
            </a:r>
            <a:r>
              <a:rPr lang="en-US" dirty="0">
                <a:latin typeface="Cambria" panose="02040503050406030204" pitchFamily="18" charset="0"/>
                <a:ea typeface="Cambria" panose="02040503050406030204" pitchFamily="18" charset="0"/>
              </a:rPr>
              <a:t>Components Analysis (PCA)</a:t>
            </a:r>
            <a:endParaRPr dirty="0">
              <a:latin typeface="Cambria" panose="02040503050406030204" pitchFamily="18" charset="0"/>
              <a:ea typeface="Cambria" panose="02040503050406030204" pitchFamily="18" charset="0"/>
            </a:endParaRPr>
          </a:p>
        </p:txBody>
      </p:sp>
      <p:sp>
        <p:nvSpPr>
          <p:cNvPr id="839" name="Google Shape;839;p7"/>
          <p:cNvSpPr txBox="1">
            <a:spLocks noGrp="1"/>
          </p:cNvSpPr>
          <p:nvPr>
            <p:ph type="body" idx="2"/>
          </p:nvPr>
        </p:nvSpPr>
        <p:spPr>
          <a:xfrm>
            <a:off x="152399" y="167482"/>
            <a:ext cx="8268269" cy="1261884"/>
          </a:xfrm>
          <a:prstGeom prst="rect">
            <a:avLst/>
          </a:prstGeom>
          <a:noFill/>
          <a:ln w="9525">
            <a:noFill/>
            <a:miter lim="800000"/>
            <a:headEnd/>
            <a:tailEnd/>
          </a:ln>
          <a:effectLst/>
        </p:spPr>
        <p:txBody>
          <a:bodyPr spcFirstLastPara="1" vert="horz" wrap="square" lIns="91440" tIns="45720" rIns="91440" bIns="45720" rtlCol="0" anchor="ctr" anchorCtr="0">
            <a:spAutoFit/>
          </a:bodyPr>
          <a:lstStyle/>
          <a:p>
            <a:pPr eaLnBrk="0" fontAlgn="base" hangingPunct="0">
              <a:spcBef>
                <a:spcPct val="0"/>
              </a:spcBef>
              <a:spcAft>
                <a:spcPct val="0"/>
              </a:spcAft>
              <a:buSzPts val="3200"/>
              <a:buFont typeface="Calibri"/>
            </a:pPr>
            <a:r>
              <a:rPr lang="en-US" b="0" kern="1200" spc="-150" dirty="0" smtClean="0">
                <a:solidFill>
                  <a:schemeClr val="tx1"/>
                </a:solidFill>
                <a:latin typeface="Cambria" panose="02040503050406030204" pitchFamily="18" charset="0"/>
                <a:ea typeface="Cambria" panose="02040503050406030204" pitchFamily="18" charset="0"/>
                <a:cs typeface="+mn-cs"/>
              </a:rPr>
              <a:t>Feature Engineering  </a:t>
            </a:r>
            <a:r>
              <a:rPr lang="en-US" b="0" kern="1200" spc="-150" dirty="0">
                <a:solidFill>
                  <a:schemeClr val="tx1"/>
                </a:solidFill>
                <a:latin typeface="Cambria" panose="02040503050406030204" pitchFamily="18" charset="0"/>
                <a:ea typeface="Cambria" panose="02040503050406030204" pitchFamily="18" charset="0"/>
                <a:cs typeface="+mn-cs"/>
              </a:rPr>
              <a:t>- </a:t>
            </a:r>
            <a:r>
              <a:rPr lang="en-US" b="0" kern="1200" spc="-150" dirty="0" smtClean="0">
                <a:solidFill>
                  <a:schemeClr val="tx1"/>
                </a:solidFill>
                <a:latin typeface="Cambria" panose="02040503050406030204" pitchFamily="18" charset="0"/>
                <a:ea typeface="Cambria" panose="02040503050406030204" pitchFamily="18" charset="0"/>
                <a:cs typeface="+mn-cs"/>
              </a:rPr>
              <a:t>Extraction</a:t>
            </a:r>
          </a:p>
          <a:p>
            <a:pPr eaLnBrk="0" fontAlgn="base" hangingPunct="0">
              <a:spcBef>
                <a:spcPct val="0"/>
              </a:spcBef>
              <a:spcAft>
                <a:spcPct val="0"/>
              </a:spcAft>
              <a:buSzPts val="3200"/>
            </a:pPr>
            <a:r>
              <a:rPr lang="en-US" sz="2000" dirty="0">
                <a:latin typeface="Cambria" panose="02040503050406030204" pitchFamily="18" charset="0"/>
                <a:ea typeface="Cambria" panose="02040503050406030204" pitchFamily="18" charset="0"/>
              </a:rPr>
              <a:t>Curse of Dimensionality</a:t>
            </a:r>
          </a:p>
          <a:p>
            <a:pPr eaLnBrk="0" fontAlgn="base" hangingPunct="0">
              <a:spcBef>
                <a:spcPct val="0"/>
              </a:spcBef>
              <a:spcAft>
                <a:spcPct val="0"/>
              </a:spcAft>
              <a:buSzPts val="3200"/>
              <a:buFont typeface="Calibri"/>
            </a:pPr>
            <a:endParaRPr sz="2000" b="0" kern="1200" spc="-150" dirty="0">
              <a:solidFill>
                <a:schemeClr val="tx1"/>
              </a:solidFill>
              <a:latin typeface="Cambria" panose="02040503050406030204" pitchFamily="18" charset="0"/>
              <a:ea typeface="Cambria" panose="02040503050406030204" pitchFamily="18" charset="0"/>
              <a:cs typeface="+mn-cs"/>
            </a:endParaRPr>
          </a:p>
        </p:txBody>
      </p:sp>
      <p:graphicFrame>
        <p:nvGraphicFramePr>
          <p:cNvPr id="840" name="Google Shape;840;p7"/>
          <p:cNvGraphicFramePr/>
          <p:nvPr/>
        </p:nvGraphicFramePr>
        <p:xfrm>
          <a:off x="6324600" y="943428"/>
          <a:ext cx="2636525" cy="5674380"/>
        </p:xfrm>
        <a:graphic>
          <a:graphicData uri="http://schemas.openxmlformats.org/drawingml/2006/table">
            <a:tbl>
              <a:tblPr firstRow="1" bandRow="1">
                <a:noFill/>
              </a:tblPr>
              <a:tblGrid>
                <a:gridCol w="2636525">
                  <a:extLst>
                    <a:ext uri="{9D8B030D-6E8A-4147-A177-3AD203B41FA5}">
                      <a16:colId xmlns:a16="http://schemas.microsoft.com/office/drawing/2014/main" xmlns=""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NLP</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33535315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11575d78375_0_517"/>
          <p:cNvSpPr txBox="1">
            <a:spLocks noGrp="1"/>
          </p:cNvSpPr>
          <p:nvPr>
            <p:ph type="body" idx="1"/>
          </p:nvPr>
        </p:nvSpPr>
        <p:spPr>
          <a:xfrm>
            <a:off x="152400" y="1433635"/>
            <a:ext cx="6019800" cy="4983300"/>
          </a:xfrm>
          <a:prstGeom prst="rect">
            <a:avLst/>
          </a:prstGeom>
          <a:noFill/>
          <a:ln>
            <a:noFill/>
          </a:ln>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Selecting a subset of the input features for training the model</a:t>
            </a:r>
          </a:p>
          <a:p>
            <a:pPr lvl="1"/>
            <a:r>
              <a:rPr lang="en-US" sz="2400" dirty="0">
                <a:latin typeface="Cambria" panose="02040503050406030204" pitchFamily="18" charset="0"/>
                <a:ea typeface="Cambria" panose="02040503050406030204" pitchFamily="18" charset="0"/>
              </a:rPr>
              <a:t>Handle Redundant features</a:t>
            </a:r>
          </a:p>
          <a:p>
            <a:pPr lvl="1"/>
            <a:r>
              <a:rPr lang="en-US" sz="2400" dirty="0">
                <a:latin typeface="Cambria" panose="02040503050406030204" pitchFamily="18" charset="0"/>
                <a:ea typeface="Cambria" panose="02040503050406030204" pitchFamily="18" charset="0"/>
              </a:rPr>
              <a:t>Remove Irrelevant feature </a:t>
            </a:r>
          </a:p>
          <a:p>
            <a:pPr lvl="1"/>
            <a:r>
              <a:rPr lang="en-US" sz="2400" dirty="0" smtClean="0">
                <a:latin typeface="Cambria" panose="02040503050406030204" pitchFamily="18" charset="0"/>
                <a:ea typeface="Cambria" panose="02040503050406030204" pitchFamily="18" charset="0"/>
              </a:rPr>
              <a:t>dropping </a:t>
            </a:r>
            <a:r>
              <a:rPr lang="en-US" sz="2400" dirty="0">
                <a:latin typeface="Cambria" panose="02040503050406030204" pitchFamily="18" charset="0"/>
                <a:ea typeface="Cambria" panose="02040503050406030204" pitchFamily="18" charset="0"/>
              </a:rPr>
              <a:t>features (missing a large number of value)</a:t>
            </a:r>
            <a:endParaRPr sz="2400"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p:txBody>
      </p:sp>
      <p:sp>
        <p:nvSpPr>
          <p:cNvPr id="891" name="Google Shape;891;g11575d78375_0_517"/>
          <p:cNvSpPr txBox="1">
            <a:spLocks noGrp="1"/>
          </p:cNvSpPr>
          <p:nvPr>
            <p:ph type="body" idx="2"/>
          </p:nvPr>
        </p:nvSpPr>
        <p:spPr>
          <a:xfrm>
            <a:off x="152400" y="122525"/>
            <a:ext cx="6324600" cy="820903"/>
          </a:xfrm>
          <a:prstGeom prst="rect">
            <a:avLst/>
          </a:prstGeom>
          <a:noFill/>
          <a:ln>
            <a:noFill/>
          </a:ln>
        </p:spPr>
        <p:txBody>
          <a:bodyPr spcFirstLastPara="1" wrap="square" lIns="91425" tIns="45700" rIns="91425" bIns="45700" anchor="ctr" anchorCtr="0">
            <a:normAutofit/>
          </a:bodyPr>
          <a:lstStyle/>
          <a:p>
            <a:pPr eaLnBrk="0" fontAlgn="base" hangingPunct="0">
              <a:spcBef>
                <a:spcPct val="0"/>
              </a:spcBef>
              <a:spcAft>
                <a:spcPct val="0"/>
              </a:spcAft>
              <a:buSzPts val="3200"/>
              <a:buFont typeface="Calibri"/>
            </a:pPr>
            <a:r>
              <a:rPr lang="en-US" b="0" kern="1200" spc="-150" dirty="0">
                <a:solidFill>
                  <a:schemeClr val="tx1"/>
                </a:solidFill>
                <a:latin typeface="Cambria" panose="02040503050406030204" pitchFamily="18" charset="0"/>
                <a:ea typeface="Cambria" panose="02040503050406030204" pitchFamily="18" charset="0"/>
              </a:rPr>
              <a:t>Feature Engineering  - </a:t>
            </a:r>
            <a:r>
              <a:rPr lang="en-US" b="0" kern="1200" spc="-150" dirty="0" smtClean="0">
                <a:solidFill>
                  <a:schemeClr val="tx1"/>
                </a:solidFill>
                <a:latin typeface="Cambria" panose="02040503050406030204" pitchFamily="18" charset="0"/>
                <a:ea typeface="Cambria" panose="02040503050406030204" pitchFamily="18" charset="0"/>
              </a:rPr>
              <a:t>Selection</a:t>
            </a:r>
            <a:endParaRPr lang="en-US" b="0" kern="1200" spc="-150" dirty="0">
              <a:solidFill>
                <a:schemeClr val="tx1"/>
              </a:solidFill>
              <a:latin typeface="Cambria" panose="02040503050406030204" pitchFamily="18" charset="0"/>
              <a:ea typeface="Cambria" panose="02040503050406030204" pitchFamily="18" charset="0"/>
            </a:endParaRPr>
          </a:p>
        </p:txBody>
      </p:sp>
      <p:graphicFrame>
        <p:nvGraphicFramePr>
          <p:cNvPr id="892" name="Google Shape;892;g11575d78375_0_517"/>
          <p:cNvGraphicFramePr/>
          <p:nvPr/>
        </p:nvGraphicFramePr>
        <p:xfrm>
          <a:off x="6324600" y="943428"/>
          <a:ext cx="2636525" cy="5674380"/>
        </p:xfrm>
        <a:graphic>
          <a:graphicData uri="http://schemas.openxmlformats.org/drawingml/2006/table">
            <a:tbl>
              <a:tblPr firstRow="1" bandRow="1">
                <a:noFill/>
              </a:tblPr>
              <a:tblGrid>
                <a:gridCol w="2636525">
                  <a:extLst>
                    <a:ext uri="{9D8B030D-6E8A-4147-A177-3AD203B41FA5}">
                      <a16:colId xmlns:a16="http://schemas.microsoft.com/office/drawing/2014/main" xmlns=""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Name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Gender</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Age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DataOfBirth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Organisation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JobTitle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NatureOfJob</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EntranceScore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EligibilityScore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err="1"/>
                        <a:t>WILPBatch</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sngStrike" cap="none" dirty="0"/>
                        <a:t>Section</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ISM</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MFML</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ACI</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FF0000"/>
                          </a:solidFill>
                        </a:rPr>
                        <a:t>ML</a:t>
                      </a:r>
                      <a:endParaRPr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solidFill>
                            <a:srgbClr val="FF0000"/>
                          </a:solidFill>
                        </a:rPr>
                        <a:t>NLP</a:t>
                      </a:r>
                      <a:endParaRPr sz="1400" u="none" strike="noStrike" cap="none" dirty="0">
                        <a:solidFill>
                          <a:srgbClr val="FF0000"/>
                        </a:solidFill>
                      </a:endParaRPr>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xmlns="" val="10001"/>
                  </a:ext>
                </a:extLst>
              </a:tr>
            </a:tbl>
          </a:graphicData>
        </a:graphic>
      </p:graphicFrame>
      <p:sp>
        <p:nvSpPr>
          <p:cNvPr id="893" name="Google Shape;893;g11575d78375_0_517"/>
          <p:cNvSpPr/>
          <p:nvPr/>
        </p:nvSpPr>
        <p:spPr>
          <a:xfrm>
            <a:off x="359391" y="5370529"/>
            <a:ext cx="7696200" cy="3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1" u="none" strike="noStrike" cap="none" dirty="0" err="1">
                <a:solidFill>
                  <a:schemeClr val="dk2"/>
                </a:solidFill>
                <a:latin typeface="Calibri"/>
                <a:ea typeface="Calibri"/>
                <a:cs typeface="Calibri"/>
                <a:sym typeface="Calibri"/>
              </a:rPr>
              <a:t>dataframe</a:t>
            </a:r>
            <a:r>
              <a:rPr lang="en-US" sz="1600" b="0" i="0" u="none" strike="noStrike" cap="none" dirty="0">
                <a:solidFill>
                  <a:schemeClr val="dk2"/>
                </a:solidFill>
                <a:latin typeface="Calibri"/>
                <a:ea typeface="Calibri"/>
                <a:cs typeface="Calibri"/>
                <a:sym typeface="Calibri"/>
              </a:rPr>
              <a:t>= </a:t>
            </a:r>
            <a:r>
              <a:rPr lang="en-US" sz="1600" b="0" i="1" u="none" strike="noStrike" cap="none" dirty="0" err="1">
                <a:solidFill>
                  <a:schemeClr val="dk2"/>
                </a:solidFill>
                <a:latin typeface="Calibri"/>
                <a:ea typeface="Calibri"/>
                <a:cs typeface="Calibri"/>
                <a:sym typeface="Calibri"/>
              </a:rPr>
              <a:t>dataframe</a:t>
            </a:r>
            <a:r>
              <a:rPr lang="en-US" sz="1600" b="0" i="0" u="none" strike="noStrike" cap="none" dirty="0" err="1">
                <a:solidFill>
                  <a:schemeClr val="dk2"/>
                </a:solidFill>
                <a:latin typeface="Calibri"/>
                <a:ea typeface="Calibri"/>
                <a:cs typeface="Calibri"/>
                <a:sym typeface="Calibri"/>
              </a:rPr>
              <a:t>.drop</a:t>
            </a:r>
            <a:r>
              <a:rPr lang="en-US" sz="1600" b="0" i="0" u="none" strike="noStrike" cap="none" dirty="0">
                <a:solidFill>
                  <a:schemeClr val="dk2"/>
                </a:solidFill>
                <a:latin typeface="Calibri"/>
                <a:ea typeface="Calibri"/>
                <a:cs typeface="Calibri"/>
                <a:sym typeface="Calibri"/>
              </a:rPr>
              <a:t>([‘</a:t>
            </a:r>
            <a:r>
              <a:rPr lang="en-US" sz="1600" b="0" i="1" u="none" strike="noStrike" cap="none" dirty="0">
                <a:solidFill>
                  <a:schemeClr val="dk2"/>
                </a:solidFill>
                <a:latin typeface="Calibri"/>
                <a:ea typeface="Calibri"/>
                <a:cs typeface="Calibri"/>
                <a:sym typeface="Calibri"/>
              </a:rPr>
              <a:t>COLNAME-1</a:t>
            </a:r>
            <a:r>
              <a:rPr lang="en-US" sz="1600" b="0" i="0" u="none" strike="noStrike" cap="none" dirty="0">
                <a:solidFill>
                  <a:schemeClr val="dk2"/>
                </a:solidFill>
                <a:latin typeface="Calibri"/>
                <a:ea typeface="Calibri"/>
                <a:cs typeface="Calibri"/>
                <a:sym typeface="Calibri"/>
              </a:rPr>
              <a:t>',‘</a:t>
            </a:r>
            <a:r>
              <a:rPr lang="en-US" sz="1600" b="0" i="1" u="none" strike="noStrike" cap="none" dirty="0">
                <a:solidFill>
                  <a:schemeClr val="dk2"/>
                </a:solidFill>
                <a:latin typeface="Calibri"/>
                <a:ea typeface="Calibri"/>
                <a:cs typeface="Calibri"/>
                <a:sym typeface="Calibri"/>
              </a:rPr>
              <a:t>COLNAME-2</a:t>
            </a:r>
            <a:r>
              <a:rPr lang="en-US" sz="1600" b="0" i="0" u="none" strike="noStrike" cap="none" dirty="0">
                <a:solidFill>
                  <a:schemeClr val="dk2"/>
                </a:solidFill>
                <a:latin typeface="Calibri"/>
                <a:ea typeface="Calibri"/>
                <a:cs typeface="Calibri"/>
                <a:sym typeface="Calibri"/>
              </a:rPr>
              <a:t>'],axis=1)</a:t>
            </a:r>
            <a:endParaRPr sz="1400" b="0" i="0" u="none" strike="noStrike" cap="none" dirty="0">
              <a:solidFill>
                <a:srgbClr val="000000"/>
              </a:solidFill>
              <a:latin typeface="Arial"/>
              <a:ea typeface="Arial"/>
              <a:cs typeface="Arial"/>
              <a:sym typeface="Arial"/>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836280" y="1308240"/>
              <a:ext cx="7563240" cy="3537000"/>
            </p14:xfrm>
          </p:contentPart>
        </mc:Choice>
        <mc:Fallback>
          <p:pic>
            <p:nvPicPr>
              <p:cNvPr id="2" name="Ink 1"/>
              <p:cNvPicPr/>
              <p:nvPr/>
            </p:nvPicPr>
            <p:blipFill>
              <a:blip r:embed="rId4"/>
              <a:stretch>
                <a:fillRect/>
              </a:stretch>
            </p:blipFill>
            <p:spPr>
              <a:xfrm>
                <a:off x="829080" y="1294200"/>
                <a:ext cx="7585200" cy="3565080"/>
              </a:xfrm>
              <a:prstGeom prst="rect">
                <a:avLst/>
              </a:prstGeom>
            </p:spPr>
          </p:pic>
        </mc:Fallback>
      </mc:AlternateContent>
    </p:spTree>
    <p:extLst>
      <p:ext uri="{BB962C8B-B14F-4D97-AF65-F5344CB8AC3E}">
        <p14:creationId xmlns:p14="http://schemas.microsoft.com/office/powerpoint/2010/main" val="4119728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72"/>
          <p:cNvSpPr txBox="1">
            <a:spLocks noGrp="1"/>
          </p:cNvSpPr>
          <p:nvPr>
            <p:ph type="title" idx="4294967295"/>
          </p:nvPr>
        </p:nvSpPr>
        <p:spPr>
          <a:xfrm>
            <a:off x="304800" y="596474"/>
            <a:ext cx="3651250" cy="695325"/>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Clr>
                <a:srgbClr val="000000"/>
              </a:buClr>
              <a:buSzPts val="3600"/>
              <a:buFont typeface="Calibri"/>
              <a:buNone/>
            </a:pPr>
            <a:r>
              <a:rPr lang="en-US" sz="3600" dirty="0">
                <a:solidFill>
                  <a:srgbClr val="000000"/>
                </a:solidFill>
              </a:rPr>
              <a:t>ML in Practice</a:t>
            </a:r>
            <a:endParaRPr sz="3600" dirty="0">
              <a:solidFill>
                <a:srgbClr val="000000"/>
              </a:solidFill>
            </a:endParaRPr>
          </a:p>
        </p:txBody>
      </p:sp>
      <p:sp>
        <p:nvSpPr>
          <p:cNvPr id="1408" name="Google Shape;1408;p72"/>
          <p:cNvSpPr txBox="1"/>
          <p:nvPr/>
        </p:nvSpPr>
        <p:spPr>
          <a:xfrm>
            <a:off x="1323339" y="1376680"/>
            <a:ext cx="7375525" cy="2235200"/>
          </a:xfrm>
          <a:prstGeom prst="rect">
            <a:avLst/>
          </a:prstGeom>
          <a:noFill/>
          <a:ln>
            <a:noFill/>
          </a:ln>
        </p:spPr>
        <p:txBody>
          <a:bodyPr spcFirstLastPara="1" wrap="square" lIns="0" tIns="91425" rIns="0" bIns="0" anchor="t" anchorCtr="0">
            <a:noAutofit/>
          </a:bodyPr>
          <a:lstStyle/>
          <a:p>
            <a:pPr marL="355600" marR="0" lvl="0" indent="-342900" algn="l" rtl="0">
              <a:spcBef>
                <a:spcPts val="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Understand domain, prior knowledge, and goals</a:t>
            </a:r>
            <a:endParaRPr sz="2000" dirty="0">
              <a:solidFill>
                <a:srgbClr val="000000"/>
              </a:solidFill>
              <a:latin typeface="+mj-lt"/>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Data integration, selection, cleaning, pre-processing, etc.</a:t>
            </a:r>
            <a:endParaRPr sz="2000" dirty="0">
              <a:solidFill>
                <a:srgbClr val="000000"/>
              </a:solidFill>
              <a:latin typeface="+mj-lt"/>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Learn </a:t>
            </a:r>
            <a:r>
              <a:rPr lang="en-US" sz="2000" dirty="0" smtClean="0">
                <a:solidFill>
                  <a:srgbClr val="000000"/>
                </a:solidFill>
                <a:latin typeface="+mj-lt"/>
                <a:ea typeface="Trebuchet MS"/>
                <a:cs typeface="Trebuchet MS"/>
                <a:sym typeface="Trebuchet MS"/>
              </a:rPr>
              <a:t>optimal parameter of the models</a:t>
            </a:r>
            <a:endParaRPr sz="2000" dirty="0">
              <a:solidFill>
                <a:srgbClr val="000000"/>
              </a:solidFill>
              <a:latin typeface="+mj-lt"/>
              <a:ea typeface="Trebuchet MS"/>
              <a:cs typeface="Trebuchet MS"/>
              <a:sym typeface="Trebuchet MS"/>
            </a:endParaRPr>
          </a:p>
          <a:p>
            <a:pPr marL="355600" marR="0" lvl="0" indent="-342900" algn="l" rtl="0">
              <a:spcBef>
                <a:spcPts val="5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Interpret results</a:t>
            </a:r>
            <a:endParaRPr sz="2000" dirty="0">
              <a:solidFill>
                <a:srgbClr val="000000"/>
              </a:solidFill>
              <a:latin typeface="+mj-lt"/>
              <a:ea typeface="Trebuchet MS"/>
              <a:cs typeface="Trebuchet MS"/>
              <a:sym typeface="Trebuchet MS"/>
            </a:endParaRPr>
          </a:p>
          <a:p>
            <a:pPr marL="355600" marR="0" lvl="0" indent="-342900" algn="l" rtl="0">
              <a:spcBef>
                <a:spcPts val="620"/>
              </a:spcBef>
              <a:spcAft>
                <a:spcPts val="0"/>
              </a:spcAft>
              <a:buClr>
                <a:srgbClr val="000000"/>
              </a:buClr>
              <a:buSzPts val="2400"/>
              <a:buFont typeface="Arial"/>
              <a:buChar char="•"/>
            </a:pPr>
            <a:r>
              <a:rPr lang="en-US" sz="2000" dirty="0">
                <a:solidFill>
                  <a:srgbClr val="000000"/>
                </a:solidFill>
                <a:latin typeface="+mj-lt"/>
                <a:ea typeface="Trebuchet MS"/>
                <a:cs typeface="Trebuchet MS"/>
                <a:sym typeface="Trebuchet MS"/>
              </a:rPr>
              <a:t>Consolidate and deploy discovered knowledge</a:t>
            </a:r>
            <a:endParaRPr sz="2000" dirty="0">
              <a:solidFill>
                <a:srgbClr val="000000"/>
              </a:solidFill>
              <a:latin typeface="+mj-lt"/>
              <a:ea typeface="Trebuchet MS"/>
              <a:cs typeface="Trebuchet MS"/>
              <a:sym typeface="Trebuchet MS"/>
            </a:endParaRPr>
          </a:p>
        </p:txBody>
      </p:sp>
      <p:sp>
        <p:nvSpPr>
          <p:cNvPr id="1409" name="Google Shape;1409;p72"/>
          <p:cNvSpPr txBox="1"/>
          <p:nvPr/>
        </p:nvSpPr>
        <p:spPr>
          <a:xfrm>
            <a:off x="78752" y="6569500"/>
            <a:ext cx="3093300" cy="2388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1400"/>
              <a:buFont typeface="Arial"/>
              <a:buNone/>
            </a:pPr>
            <a:r>
              <a:rPr lang="en-US" sz="1400">
                <a:solidFill>
                  <a:srgbClr val="000000"/>
                </a:solidFill>
                <a:latin typeface="Trebuchet MS"/>
                <a:ea typeface="Trebuchet MS"/>
                <a:cs typeface="Trebuchet MS"/>
                <a:sym typeface="Trebuchet MS"/>
              </a:rPr>
              <a:t>Based on a slide by Pedro Domingos</a:t>
            </a:r>
            <a:endParaRPr sz="1400">
              <a:solidFill>
                <a:srgbClr val="000000"/>
              </a:solidFill>
              <a:latin typeface="Trebuchet MS"/>
              <a:ea typeface="Trebuchet MS"/>
              <a:cs typeface="Trebuchet MS"/>
              <a:sym typeface="Trebuchet MS"/>
            </a:endParaRPr>
          </a:p>
        </p:txBody>
      </p:sp>
      <p:sp>
        <p:nvSpPr>
          <p:cNvPr id="1411" name="Google Shape;1411;p72"/>
          <p:cNvSpPr/>
          <p:nvPr/>
        </p:nvSpPr>
        <p:spPr>
          <a:xfrm>
            <a:off x="203063" y="1476287"/>
            <a:ext cx="1041536" cy="172411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2" name="Google Shape;1412;p72"/>
          <p:cNvSpPr/>
          <p:nvPr/>
        </p:nvSpPr>
        <p:spPr>
          <a:xfrm>
            <a:off x="203200" y="1476278"/>
            <a:ext cx="1041399" cy="1724123"/>
          </a:xfrm>
          <a:custGeom>
            <a:avLst/>
            <a:gdLst/>
            <a:ahLst/>
            <a:cxnLst/>
            <a:rect l="l" t="t" r="r" b="b"/>
            <a:pathLst>
              <a:path w="1041400" h="2156460" extrusionOk="0">
                <a:moveTo>
                  <a:pt x="0" y="1258983"/>
                </a:moveTo>
                <a:lnTo>
                  <a:pt x="1312" y="1213762"/>
                </a:lnTo>
                <a:lnTo>
                  <a:pt x="5213" y="1169029"/>
                </a:lnTo>
                <a:lnTo>
                  <a:pt x="11647" y="1124846"/>
                </a:lnTo>
                <a:lnTo>
                  <a:pt x="20558" y="1081275"/>
                </a:lnTo>
                <a:lnTo>
                  <a:pt x="31890" y="1038379"/>
                </a:lnTo>
                <a:lnTo>
                  <a:pt x="45588" y="996218"/>
                </a:lnTo>
                <a:lnTo>
                  <a:pt x="61595" y="954856"/>
                </a:lnTo>
                <a:lnTo>
                  <a:pt x="79857" y="914353"/>
                </a:lnTo>
                <a:lnTo>
                  <a:pt x="100317" y="874772"/>
                </a:lnTo>
                <a:lnTo>
                  <a:pt x="122920" y="836174"/>
                </a:lnTo>
                <a:lnTo>
                  <a:pt x="147610" y="798622"/>
                </a:lnTo>
                <a:lnTo>
                  <a:pt x="174331" y="762178"/>
                </a:lnTo>
                <a:lnTo>
                  <a:pt x="203029" y="726904"/>
                </a:lnTo>
                <a:lnTo>
                  <a:pt x="233646" y="692860"/>
                </a:lnTo>
                <a:lnTo>
                  <a:pt x="266127" y="660110"/>
                </a:lnTo>
                <a:lnTo>
                  <a:pt x="300418" y="628715"/>
                </a:lnTo>
                <a:lnTo>
                  <a:pt x="336461" y="598738"/>
                </a:lnTo>
                <a:lnTo>
                  <a:pt x="374201" y="570239"/>
                </a:lnTo>
                <a:lnTo>
                  <a:pt x="413583" y="543282"/>
                </a:lnTo>
                <a:lnTo>
                  <a:pt x="454551" y="517927"/>
                </a:lnTo>
                <a:lnTo>
                  <a:pt x="497049" y="494237"/>
                </a:lnTo>
                <a:lnTo>
                  <a:pt x="541021" y="472275"/>
                </a:lnTo>
                <a:lnTo>
                  <a:pt x="586412" y="452100"/>
                </a:lnTo>
                <a:lnTo>
                  <a:pt x="633166" y="433777"/>
                </a:lnTo>
                <a:lnTo>
                  <a:pt x="681228" y="417366"/>
                </a:lnTo>
                <a:lnTo>
                  <a:pt x="730541" y="402930"/>
                </a:lnTo>
                <a:lnTo>
                  <a:pt x="781050" y="390530"/>
                </a:lnTo>
                <a:lnTo>
                  <a:pt x="781051" y="520700"/>
                </a:lnTo>
                <a:lnTo>
                  <a:pt x="1041400" y="231870"/>
                </a:lnTo>
                <a:lnTo>
                  <a:pt x="781051" y="0"/>
                </a:lnTo>
                <a:lnTo>
                  <a:pt x="781051" y="130180"/>
                </a:lnTo>
                <a:lnTo>
                  <a:pt x="730542" y="142580"/>
                </a:lnTo>
                <a:lnTo>
                  <a:pt x="681229" y="157016"/>
                </a:lnTo>
                <a:lnTo>
                  <a:pt x="633167" y="173427"/>
                </a:lnTo>
                <a:lnTo>
                  <a:pt x="586413" y="191750"/>
                </a:lnTo>
                <a:lnTo>
                  <a:pt x="541022" y="211924"/>
                </a:lnTo>
                <a:lnTo>
                  <a:pt x="497050" y="233887"/>
                </a:lnTo>
                <a:lnTo>
                  <a:pt x="454552" y="257577"/>
                </a:lnTo>
                <a:lnTo>
                  <a:pt x="413584" y="282931"/>
                </a:lnTo>
                <a:lnTo>
                  <a:pt x="374202" y="309889"/>
                </a:lnTo>
                <a:lnTo>
                  <a:pt x="336462" y="338387"/>
                </a:lnTo>
                <a:lnTo>
                  <a:pt x="300419" y="368365"/>
                </a:lnTo>
                <a:lnTo>
                  <a:pt x="266128" y="399760"/>
                </a:lnTo>
                <a:lnTo>
                  <a:pt x="233647" y="432510"/>
                </a:lnTo>
                <a:lnTo>
                  <a:pt x="203030" y="466553"/>
                </a:lnTo>
                <a:lnTo>
                  <a:pt x="174332" y="501828"/>
                </a:lnTo>
                <a:lnTo>
                  <a:pt x="147611" y="538272"/>
                </a:lnTo>
                <a:lnTo>
                  <a:pt x="122921" y="575823"/>
                </a:lnTo>
                <a:lnTo>
                  <a:pt x="100318" y="614421"/>
                </a:lnTo>
                <a:lnTo>
                  <a:pt x="79858" y="654002"/>
                </a:lnTo>
                <a:lnTo>
                  <a:pt x="61596" y="694504"/>
                </a:lnTo>
                <a:lnTo>
                  <a:pt x="45589" y="735867"/>
                </a:lnTo>
                <a:lnTo>
                  <a:pt x="31891" y="778027"/>
                </a:lnTo>
                <a:lnTo>
                  <a:pt x="20559" y="820923"/>
                </a:lnTo>
                <a:lnTo>
                  <a:pt x="11648" y="864494"/>
                </a:lnTo>
                <a:lnTo>
                  <a:pt x="5214" y="908676"/>
                </a:lnTo>
                <a:lnTo>
                  <a:pt x="1313" y="953409"/>
                </a:lnTo>
                <a:lnTo>
                  <a:pt x="0" y="998630"/>
                </a:lnTo>
                <a:lnTo>
                  <a:pt x="0" y="1258983"/>
                </a:lnTo>
                <a:lnTo>
                  <a:pt x="1274" y="1303749"/>
                </a:lnTo>
                <a:lnTo>
                  <a:pt x="5058" y="1347948"/>
                </a:lnTo>
                <a:lnTo>
                  <a:pt x="11291" y="1391526"/>
                </a:lnTo>
                <a:lnTo>
                  <a:pt x="19914" y="1434434"/>
                </a:lnTo>
                <a:lnTo>
                  <a:pt x="30867" y="1476619"/>
                </a:lnTo>
                <a:lnTo>
                  <a:pt x="44091" y="1518031"/>
                </a:lnTo>
                <a:lnTo>
                  <a:pt x="59526" y="1558617"/>
                </a:lnTo>
                <a:lnTo>
                  <a:pt x="77112" y="1598327"/>
                </a:lnTo>
                <a:lnTo>
                  <a:pt x="96790" y="1637110"/>
                </a:lnTo>
                <a:lnTo>
                  <a:pt x="118499" y="1674913"/>
                </a:lnTo>
                <a:lnTo>
                  <a:pt x="142181" y="1711685"/>
                </a:lnTo>
                <a:lnTo>
                  <a:pt x="167776" y="1747375"/>
                </a:lnTo>
                <a:lnTo>
                  <a:pt x="195223" y="1781932"/>
                </a:lnTo>
                <a:lnTo>
                  <a:pt x="224463" y="1815304"/>
                </a:lnTo>
                <a:lnTo>
                  <a:pt x="255438" y="1847440"/>
                </a:lnTo>
                <a:lnTo>
                  <a:pt x="288086" y="1878289"/>
                </a:lnTo>
                <a:lnTo>
                  <a:pt x="322348" y="1907798"/>
                </a:lnTo>
                <a:lnTo>
                  <a:pt x="358165" y="1935917"/>
                </a:lnTo>
                <a:lnTo>
                  <a:pt x="395477" y="1962595"/>
                </a:lnTo>
                <a:lnTo>
                  <a:pt x="434224" y="1987779"/>
                </a:lnTo>
                <a:lnTo>
                  <a:pt x="474347" y="2011419"/>
                </a:lnTo>
                <a:lnTo>
                  <a:pt x="515785" y="2033463"/>
                </a:lnTo>
                <a:lnTo>
                  <a:pt x="558480" y="2053859"/>
                </a:lnTo>
                <a:lnTo>
                  <a:pt x="602372" y="2072557"/>
                </a:lnTo>
                <a:lnTo>
                  <a:pt x="647401" y="2089505"/>
                </a:lnTo>
                <a:lnTo>
                  <a:pt x="693506" y="2104652"/>
                </a:lnTo>
                <a:lnTo>
                  <a:pt x="740630" y="2117945"/>
                </a:lnTo>
                <a:lnTo>
                  <a:pt x="788711" y="2129335"/>
                </a:lnTo>
                <a:lnTo>
                  <a:pt x="837691" y="2138769"/>
                </a:lnTo>
                <a:lnTo>
                  <a:pt x="887510" y="2146196"/>
                </a:lnTo>
                <a:lnTo>
                  <a:pt x="938107" y="2151564"/>
                </a:lnTo>
                <a:lnTo>
                  <a:pt x="989424" y="2154823"/>
                </a:lnTo>
                <a:lnTo>
                  <a:pt x="1041400" y="2155921"/>
                </a:lnTo>
                <a:lnTo>
                  <a:pt x="1041400" y="1895570"/>
                </a:lnTo>
                <a:lnTo>
                  <a:pt x="989994" y="1894489"/>
                </a:lnTo>
                <a:lnTo>
                  <a:pt x="939173" y="1891281"/>
                </a:lnTo>
                <a:lnTo>
                  <a:pt x="888999" y="1885990"/>
                </a:lnTo>
                <a:lnTo>
                  <a:pt x="839537" y="1878666"/>
                </a:lnTo>
                <a:lnTo>
                  <a:pt x="790850" y="1869354"/>
                </a:lnTo>
                <a:lnTo>
                  <a:pt x="743001" y="1858102"/>
                </a:lnTo>
                <a:lnTo>
                  <a:pt x="696054" y="1844958"/>
                </a:lnTo>
                <a:lnTo>
                  <a:pt x="650072" y="1829968"/>
                </a:lnTo>
                <a:lnTo>
                  <a:pt x="605118" y="1813179"/>
                </a:lnTo>
                <a:lnTo>
                  <a:pt x="561257" y="1794640"/>
                </a:lnTo>
                <a:lnTo>
                  <a:pt x="518550" y="1774397"/>
                </a:lnTo>
                <a:lnTo>
                  <a:pt x="477063" y="1752497"/>
                </a:lnTo>
                <a:lnTo>
                  <a:pt x="436858" y="1728987"/>
                </a:lnTo>
                <a:lnTo>
                  <a:pt x="397999" y="1703915"/>
                </a:lnTo>
                <a:lnTo>
                  <a:pt x="360549" y="1677328"/>
                </a:lnTo>
                <a:lnTo>
                  <a:pt x="324571" y="1649274"/>
                </a:lnTo>
                <a:lnTo>
                  <a:pt x="290130" y="1619798"/>
                </a:lnTo>
                <a:lnTo>
                  <a:pt x="257287" y="1588949"/>
                </a:lnTo>
                <a:lnTo>
                  <a:pt x="226108" y="1556774"/>
                </a:lnTo>
                <a:lnTo>
                  <a:pt x="196655" y="1523319"/>
                </a:lnTo>
                <a:lnTo>
                  <a:pt x="168992" y="1488633"/>
                </a:lnTo>
                <a:lnTo>
                  <a:pt x="143182" y="1452762"/>
                </a:lnTo>
                <a:lnTo>
                  <a:pt x="119288" y="1415754"/>
                </a:lnTo>
                <a:lnTo>
                  <a:pt x="97375" y="1377655"/>
                </a:lnTo>
                <a:lnTo>
                  <a:pt x="77505" y="1338513"/>
                </a:lnTo>
                <a:lnTo>
                  <a:pt x="59741" y="1298375"/>
                </a:lnTo>
                <a:lnTo>
                  <a:pt x="44148" y="1257289"/>
                </a:lnTo>
                <a:lnTo>
                  <a:pt x="30789" y="1215301"/>
                </a:lnTo>
                <a:lnTo>
                  <a:pt x="19727" y="1172459"/>
                </a:lnTo>
                <a:lnTo>
                  <a:pt x="11026" y="1128810"/>
                </a:lnTo>
              </a:path>
            </a:pathLst>
          </a:custGeom>
          <a:noFill/>
          <a:ln w="12700" cap="flat" cmpd="sng">
            <a:solidFill>
              <a:srgbClr val="4A7EB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Clr>
                <a:srgbClr val="000000"/>
              </a:buClr>
              <a:buSzPts val="1800"/>
              <a:buFont typeface="Arial"/>
              <a:buNone/>
            </a:pPr>
            <a:endParaRPr sz="1800">
              <a:solidFill>
                <a:srgbClr val="000000"/>
              </a:solidFill>
              <a:latin typeface="Arial"/>
              <a:ea typeface="Arial"/>
              <a:cs typeface="Arial"/>
              <a:sym typeface="Arial"/>
            </a:endParaRPr>
          </a:p>
        </p:txBody>
      </p:sp>
      <p:sp>
        <p:nvSpPr>
          <p:cNvPr id="1413" name="Google Shape;1413;p72"/>
          <p:cNvSpPr txBox="1"/>
          <p:nvPr/>
        </p:nvSpPr>
        <p:spPr>
          <a:xfrm>
            <a:off x="356871" y="2429125"/>
            <a:ext cx="1041300" cy="391200"/>
          </a:xfrm>
          <a:prstGeom prst="rect">
            <a:avLst/>
          </a:prstGeom>
          <a:noFill/>
          <a:ln>
            <a:noFill/>
          </a:ln>
        </p:spPr>
        <p:txBody>
          <a:bodyPr spcFirstLastPara="1" wrap="square" lIns="0" tIns="12700" rIns="0" bIns="0" anchor="t" anchorCtr="0">
            <a:noAutofit/>
          </a:bodyPr>
          <a:lstStyle/>
          <a:p>
            <a:pPr marL="12700" marR="0" lvl="0" indent="0" algn="l" rtl="0">
              <a:spcBef>
                <a:spcPts val="0"/>
              </a:spcBef>
              <a:spcAft>
                <a:spcPts val="0"/>
              </a:spcAft>
              <a:buClr>
                <a:srgbClr val="000000"/>
              </a:buClr>
              <a:buSzPts val="2400"/>
              <a:buFont typeface="Arial"/>
              <a:buNone/>
            </a:pPr>
            <a:r>
              <a:rPr lang="en-US" sz="2400">
                <a:solidFill>
                  <a:srgbClr val="000000"/>
                </a:solidFill>
                <a:latin typeface="Trebuchet MS"/>
                <a:ea typeface="Trebuchet MS"/>
                <a:cs typeface="Trebuchet MS"/>
                <a:sym typeface="Trebuchet MS"/>
              </a:rPr>
              <a:t>Loop</a:t>
            </a:r>
            <a:endParaRPr sz="2400">
              <a:solidFill>
                <a:srgbClr val="000000"/>
              </a:solidFill>
              <a:latin typeface="Trebuchet MS"/>
              <a:ea typeface="Trebuchet MS"/>
              <a:cs typeface="Trebuchet MS"/>
              <a:sym typeface="Trebuchet MS"/>
            </a:endParaRPr>
          </a:p>
        </p:txBody>
      </p:sp>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755000" y="785160"/>
              <a:ext cx="6597360" cy="2689560"/>
            </p14:xfrm>
          </p:contentPart>
        </mc:Choice>
        <mc:Fallback xmlns="">
          <p:pic>
            <p:nvPicPr>
              <p:cNvPr id="3" name="Ink 2"/>
              <p:cNvPicPr/>
              <p:nvPr/>
            </p:nvPicPr>
            <p:blipFill>
              <a:blip r:embed="rId5"/>
              <a:stretch>
                <a:fillRect/>
              </a:stretch>
            </p:blipFill>
            <p:spPr>
              <a:xfrm>
                <a:off x="1751760" y="772560"/>
                <a:ext cx="6612120" cy="2710440"/>
              </a:xfrm>
              <a:prstGeom prst="rect">
                <a:avLst/>
              </a:prstGeom>
            </p:spPr>
          </p:pic>
        </mc:Fallback>
      </mc:AlternateContent>
    </p:spTree>
    <p:extLst>
      <p:ext uri="{BB962C8B-B14F-4D97-AF65-F5344CB8AC3E}">
        <p14:creationId xmlns:p14="http://schemas.microsoft.com/office/powerpoint/2010/main" val="35650685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54674" y="1493837"/>
            <a:ext cx="8593540" cy="4525963"/>
          </a:xfrm>
          <a:noFill/>
          <a:ln>
            <a:noFill/>
          </a:ln>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Creating new features by using techniques</a:t>
            </a:r>
          </a:p>
          <a:p>
            <a:pPr lvl="1"/>
            <a:r>
              <a:rPr lang="en-US" sz="2400" dirty="0" smtClean="0">
                <a:latin typeface="Cambria" panose="02040503050406030204" pitchFamily="18" charset="0"/>
                <a:ea typeface="Cambria" panose="02040503050406030204" pitchFamily="18" charset="0"/>
              </a:rPr>
              <a:t>Polynomial </a:t>
            </a:r>
            <a:r>
              <a:rPr lang="en-US" sz="2400" dirty="0">
                <a:latin typeface="Cambria" panose="02040503050406030204" pitchFamily="18" charset="0"/>
                <a:ea typeface="Cambria" panose="02040503050406030204" pitchFamily="18" charset="0"/>
              </a:rPr>
              <a:t>expansion (by using univariate mathematical functions) </a:t>
            </a:r>
          </a:p>
          <a:p>
            <a:pPr lvl="1"/>
            <a:r>
              <a:rPr lang="en-US" sz="2400" dirty="0" smtClean="0">
                <a:latin typeface="Cambria" panose="02040503050406030204" pitchFamily="18" charset="0"/>
                <a:ea typeface="Cambria" panose="02040503050406030204" pitchFamily="18" charset="0"/>
              </a:rPr>
              <a:t>Feature </a:t>
            </a:r>
            <a:r>
              <a:rPr lang="en-US" sz="2400" dirty="0">
                <a:latin typeface="Cambria" panose="02040503050406030204" pitchFamily="18" charset="0"/>
                <a:ea typeface="Cambria" panose="02040503050406030204" pitchFamily="18" charset="0"/>
              </a:rPr>
              <a:t>crossing (to capture feature interactions)</a:t>
            </a:r>
          </a:p>
          <a:p>
            <a:pPr lvl="1"/>
            <a:r>
              <a:rPr lang="en-US" sz="2400" dirty="0" smtClean="0">
                <a:latin typeface="Cambria" panose="02040503050406030204" pitchFamily="18" charset="0"/>
                <a:ea typeface="Cambria" panose="02040503050406030204" pitchFamily="18" charset="0"/>
              </a:rPr>
              <a:t>Features </a:t>
            </a:r>
            <a:r>
              <a:rPr lang="en-US" sz="2400" dirty="0">
                <a:latin typeface="Cambria" panose="02040503050406030204" pitchFamily="18" charset="0"/>
                <a:ea typeface="Cambria" panose="02040503050406030204" pitchFamily="18" charset="0"/>
              </a:rPr>
              <a:t>can also be constructed by using business logic from the domain of the ML use case</a:t>
            </a:r>
            <a:r>
              <a:rPr lang="en-US" sz="2400" dirty="0" smtClean="0">
                <a:latin typeface="Cambria" panose="02040503050406030204" pitchFamily="18" charset="0"/>
                <a:ea typeface="Cambria" panose="02040503050406030204" pitchFamily="18" charset="0"/>
              </a:rPr>
              <a:t>.</a:t>
            </a:r>
          </a:p>
          <a:p>
            <a:pPr lvl="1"/>
            <a:endParaRPr lang="en-US" sz="2400" dirty="0">
              <a:latin typeface="Cambria" panose="02040503050406030204" pitchFamily="18" charset="0"/>
              <a:ea typeface="Cambria" panose="02040503050406030204" pitchFamily="18" charset="0"/>
            </a:endParaRPr>
          </a:p>
          <a:p>
            <a:pPr lvl="1"/>
            <a:endParaRPr lang="en-IN" sz="2400" dirty="0">
              <a:latin typeface="Cambria" panose="02040503050406030204" pitchFamily="18" charset="0"/>
              <a:ea typeface="Cambria" panose="02040503050406030204" pitchFamily="18" charset="0"/>
            </a:endParaRPr>
          </a:p>
        </p:txBody>
      </p:sp>
      <p:sp>
        <p:nvSpPr>
          <p:cNvPr id="5" name="Text Placeholder 4"/>
          <p:cNvSpPr>
            <a:spLocks noGrp="1"/>
          </p:cNvSpPr>
          <p:nvPr>
            <p:ph type="body" idx="2"/>
          </p:nvPr>
        </p:nvSpPr>
        <p:spPr>
          <a:xfrm>
            <a:off x="304800" y="152400"/>
            <a:ext cx="8593540" cy="1143000"/>
          </a:xfrm>
          <a:noFill/>
          <a:ln>
            <a:noFill/>
          </a:ln>
        </p:spPr>
        <p:txBody>
          <a:bodyPr spcFirstLastPara="1" wrap="square" lIns="91425" tIns="45700" rIns="91425" bIns="45700" anchor="ctr" anchorCtr="0">
            <a:normAutofit/>
          </a:bodyPr>
          <a:lstStyle/>
          <a:p>
            <a:pPr eaLnBrk="0" fontAlgn="base" hangingPunct="0">
              <a:spcBef>
                <a:spcPct val="0"/>
              </a:spcBef>
              <a:spcAft>
                <a:spcPct val="0"/>
              </a:spcAft>
              <a:buSzPts val="3200"/>
              <a:buFont typeface="Calibri"/>
            </a:pPr>
            <a:r>
              <a:rPr lang="en-US" b="0" kern="1200" spc="-150" dirty="0">
                <a:solidFill>
                  <a:schemeClr val="tx1"/>
                </a:solidFill>
                <a:latin typeface="Cambria" panose="02040503050406030204" pitchFamily="18" charset="0"/>
                <a:ea typeface="Cambria" panose="02040503050406030204" pitchFamily="18" charset="0"/>
              </a:rPr>
              <a:t>Feature Engineering  - construction</a:t>
            </a:r>
            <a:endParaRPr lang="en-IN" b="0" kern="1200" spc="-150" dirty="0">
              <a:solidFill>
                <a:schemeClr val="tx1"/>
              </a:solidFill>
              <a:latin typeface="Cambria" panose="02040503050406030204" pitchFamily="18" charset="0"/>
              <a:ea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1174320" y="2368080"/>
              <a:ext cx="7602120" cy="3088080"/>
            </p14:xfrm>
          </p:contentPart>
        </mc:Choice>
        <mc:Fallback>
          <p:pic>
            <p:nvPicPr>
              <p:cNvPr id="2" name="Ink 1"/>
              <p:cNvPicPr/>
              <p:nvPr/>
            </p:nvPicPr>
            <p:blipFill>
              <a:blip r:embed="rId4"/>
              <a:stretch>
                <a:fillRect/>
              </a:stretch>
            </p:blipFill>
            <p:spPr>
              <a:xfrm>
                <a:off x="1161000" y="2359080"/>
                <a:ext cx="7623360" cy="3108240"/>
              </a:xfrm>
              <a:prstGeom prst="rect">
                <a:avLst/>
              </a:prstGeom>
            </p:spPr>
          </p:pic>
        </mc:Fallback>
      </mc:AlternateContent>
    </p:spTree>
    <p:extLst>
      <p:ext uri="{BB962C8B-B14F-4D97-AF65-F5344CB8AC3E}">
        <p14:creationId xmlns:p14="http://schemas.microsoft.com/office/powerpoint/2010/main" val="36754060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g11575d78375_0_629"/>
          <p:cNvSpPr txBox="1">
            <a:spLocks noGrp="1"/>
          </p:cNvSpPr>
          <p:nvPr>
            <p:ph type="body" idx="2"/>
          </p:nvPr>
        </p:nvSpPr>
        <p:spPr>
          <a:xfrm>
            <a:off x="0" y="193264"/>
            <a:ext cx="9361228" cy="1143000"/>
          </a:xfrm>
          <a:prstGeom prst="rect">
            <a:avLst/>
          </a:prstGeom>
          <a:noFill/>
          <a:ln>
            <a:noFill/>
          </a:ln>
        </p:spPr>
        <p:txBody>
          <a:bodyPr spcFirstLastPara="1" wrap="square" lIns="91425" tIns="45700" rIns="91425" bIns="45700" anchor="ctr" anchorCtr="0">
            <a:normAutofit/>
          </a:bodyPr>
          <a:lstStyle/>
          <a:p>
            <a:pPr>
              <a:buSzPts val="4400"/>
              <a:buFont typeface="Calibri"/>
            </a:pPr>
            <a:r>
              <a:rPr lang="en-US" b="0" dirty="0">
                <a:latin typeface="Cambria" panose="02040503050406030204" pitchFamily="18" charset="0"/>
                <a:ea typeface="Cambria" panose="02040503050406030204" pitchFamily="18" charset="0"/>
                <a:cs typeface="Calibri"/>
                <a:sym typeface="Calibri"/>
              </a:rPr>
              <a:t>Feature Engineering  - </a:t>
            </a:r>
            <a:r>
              <a:rPr lang="en-US" b="0" dirty="0" smtClean="0">
                <a:latin typeface="Cambria" panose="02040503050406030204" pitchFamily="18" charset="0"/>
                <a:ea typeface="Cambria" panose="02040503050406030204" pitchFamily="18" charset="0"/>
                <a:cs typeface="Calibri"/>
                <a:sym typeface="Calibri"/>
              </a:rPr>
              <a:t>Transform</a:t>
            </a:r>
            <a:endParaRPr lang="en-US" b="0" dirty="0">
              <a:latin typeface="Cambria" panose="02040503050406030204" pitchFamily="18" charset="0"/>
              <a:ea typeface="Cambria" panose="02040503050406030204" pitchFamily="18" charset="0"/>
              <a:cs typeface="Calibri"/>
              <a:sym typeface="Calibri"/>
            </a:endParaRPr>
          </a:p>
        </p:txBody>
      </p:sp>
      <p:graphicFrame>
        <p:nvGraphicFramePr>
          <p:cNvPr id="937" name="Google Shape;937;g11575d78375_0_629"/>
          <p:cNvGraphicFramePr/>
          <p:nvPr/>
        </p:nvGraphicFramePr>
        <p:xfrm>
          <a:off x="315475" y="1684925"/>
          <a:ext cx="2636525" cy="2656860"/>
        </p:xfrm>
        <a:graphic>
          <a:graphicData uri="http://schemas.openxmlformats.org/drawingml/2006/table">
            <a:tbl>
              <a:tblPr firstRow="1" bandRow="1">
                <a:noFill/>
              </a:tblPr>
              <a:tblGrid>
                <a:gridCol w="2636525">
                  <a:extLst>
                    <a:ext uri="{9D8B030D-6E8A-4147-A177-3AD203B41FA5}">
                      <a16:colId xmlns:a16="http://schemas.microsoft.com/office/drawing/2014/main" xmlns=""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SEM-1-Total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SEM-2-Total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SEM-3-Total</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chemeClr val="dk1"/>
                          </a:solidFill>
                        </a:rPr>
                        <a:t>CGPA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err="1">
                          <a:solidFill>
                            <a:schemeClr val="dk1"/>
                          </a:solidFill>
                        </a:rPr>
                        <a:t>isEligibleForDissertation</a:t>
                      </a:r>
                      <a:endParaRPr sz="1800" b="0" u="none" strike="noStrike" cap="none"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xmlns="" val="10001"/>
                  </a:ext>
                </a:extLst>
              </a:tr>
            </a:tbl>
          </a:graphicData>
        </a:graphic>
      </p:graphicFrame>
      <p:graphicFrame>
        <p:nvGraphicFramePr>
          <p:cNvPr id="938" name="Google Shape;938;g11575d78375_0_629"/>
          <p:cNvGraphicFramePr/>
          <p:nvPr/>
        </p:nvGraphicFramePr>
        <p:xfrm>
          <a:off x="3327209" y="1684914"/>
          <a:ext cx="2636525" cy="2656860"/>
        </p:xfrm>
        <a:graphic>
          <a:graphicData uri="http://schemas.openxmlformats.org/drawingml/2006/table">
            <a:tbl>
              <a:tblPr firstRow="1" bandRow="1">
                <a:noFill/>
              </a:tblPr>
              <a:tblGrid>
                <a:gridCol w="2636525">
                  <a:extLst>
                    <a:ext uri="{9D8B030D-6E8A-4147-A177-3AD203B41FA5}">
                      <a16:colId xmlns:a16="http://schemas.microsoft.com/office/drawing/2014/main" xmlns=""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SEM-1-GPA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SEM-2-GPA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SEM-3-GPA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chemeClr val="dk1"/>
                          </a:solidFill>
                        </a:rPr>
                        <a:t>CGPA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err="1">
                          <a:solidFill>
                            <a:schemeClr val="dk1"/>
                          </a:solidFill>
                        </a:rPr>
                        <a:t>isEligibleForDissertation</a:t>
                      </a:r>
                      <a:endParaRPr sz="1800" b="0" u="none" strike="noStrike" cap="none"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xmlns="" val="10001"/>
                  </a:ext>
                </a:extLst>
              </a:tr>
            </a:tbl>
          </a:graphicData>
        </a:graphic>
      </p:graphicFrame>
      <p:graphicFrame>
        <p:nvGraphicFramePr>
          <p:cNvPr id="939" name="Google Shape;939;g11575d78375_0_629"/>
          <p:cNvGraphicFramePr/>
          <p:nvPr/>
        </p:nvGraphicFramePr>
        <p:xfrm>
          <a:off x="6240148" y="1684925"/>
          <a:ext cx="2636525" cy="2656860"/>
        </p:xfrm>
        <a:graphic>
          <a:graphicData uri="http://schemas.openxmlformats.org/drawingml/2006/table">
            <a:tbl>
              <a:tblPr firstRow="1" bandRow="1">
                <a:noFill/>
              </a:tblPr>
              <a:tblGrid>
                <a:gridCol w="2636525">
                  <a:extLst>
                    <a:ext uri="{9D8B030D-6E8A-4147-A177-3AD203B41FA5}">
                      <a16:colId xmlns:a16="http://schemas.microsoft.com/office/drawing/2014/main" xmlns="" val="20000"/>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AttributesOfInterest</a:t>
                      </a:r>
                      <a:endParaRPr sz="1800" u="none" strike="noStrike" cap="none"/>
                    </a:p>
                  </a:txBody>
                  <a:tcPr marL="91450" marR="91450" marT="45725" marB="45725"/>
                </a:tc>
                <a:extLst>
                  <a:ext uri="{0D108BD9-81ED-4DB2-BD59-A6C34878D82A}">
                    <a16:rowId xmlns:a16="http://schemas.microsoft.com/office/drawing/2014/main" xmlns=""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err="1"/>
                        <a:t>PreviousDegree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S1-isComplete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S2-isComplete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S3-isComplete</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a:solidFill>
                            <a:schemeClr val="dk1"/>
                          </a:solidFill>
                        </a:rPr>
                        <a:t>CGPA</a:t>
                      </a:r>
                      <a:endParaRPr sz="1400" u="none" strike="noStrike" cap="none" dirty="0"/>
                    </a:p>
                    <a:p>
                      <a:pPr marL="0" marR="0" lvl="0" indent="0" algn="l" rtl="0">
                        <a:lnSpc>
                          <a:spcPct val="100000"/>
                        </a:lnSpc>
                        <a:spcBef>
                          <a:spcPts val="0"/>
                        </a:spcBef>
                        <a:spcAft>
                          <a:spcPts val="0"/>
                        </a:spcAft>
                        <a:buClr>
                          <a:srgbClr val="000000"/>
                        </a:buClr>
                        <a:buSzPts val="1800"/>
                        <a:buFont typeface="Arial"/>
                        <a:buNone/>
                      </a:pPr>
                      <a:r>
                        <a:rPr lang="en-US" sz="1800" b="0" u="none" strike="noStrike" cap="none" dirty="0" err="1">
                          <a:solidFill>
                            <a:schemeClr val="dk1"/>
                          </a:solidFill>
                        </a:rPr>
                        <a:t>isEligibleForDissertation</a:t>
                      </a:r>
                      <a:endParaRPr sz="1800" b="0" u="none" strike="noStrike" cap="none" dirty="0">
                        <a:solidFill>
                          <a:schemeClr val="dk1"/>
                        </a:solidFill>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dirty="0"/>
                    </a:p>
                  </a:txBody>
                  <a:tcPr marL="91450" marR="91450" marT="45725" marB="45725"/>
                </a:tc>
                <a:extLst>
                  <a:ext uri="{0D108BD9-81ED-4DB2-BD59-A6C34878D82A}">
                    <a16:rowId xmlns:a16="http://schemas.microsoft.com/office/drawing/2014/main" xmlns="" val="10001"/>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59760" y="2424600"/>
              <a:ext cx="7813800" cy="1732680"/>
            </p14:xfrm>
          </p:contentPart>
        </mc:Choice>
        <mc:Fallback>
          <p:pic>
            <p:nvPicPr>
              <p:cNvPr id="2" name="Ink 1"/>
              <p:cNvPicPr/>
              <p:nvPr/>
            </p:nvPicPr>
            <p:blipFill>
              <a:blip r:embed="rId4"/>
              <a:stretch>
                <a:fillRect/>
              </a:stretch>
            </p:blipFill>
            <p:spPr>
              <a:xfrm>
                <a:off x="52200" y="2418120"/>
                <a:ext cx="7833240" cy="1746720"/>
              </a:xfrm>
              <a:prstGeom prst="rect">
                <a:avLst/>
              </a:prstGeom>
            </p:spPr>
          </p:pic>
        </mc:Fallback>
      </mc:AlternateContent>
    </p:spTree>
    <p:extLst>
      <p:ext uri="{BB962C8B-B14F-4D97-AF65-F5344CB8AC3E}">
        <p14:creationId xmlns:p14="http://schemas.microsoft.com/office/powerpoint/2010/main" val="33558923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195618" y="1452893"/>
            <a:ext cx="8839200" cy="4525963"/>
          </a:xfrm>
          <a:noFill/>
          <a:ln>
            <a:noFill/>
          </a:ln>
        </p:spPr>
        <p:txBody>
          <a:bodyPr spcFirstLastPara="1" wrap="square" lIns="91425" tIns="45700" rIns="91425" bIns="45700" anchor="t" anchorCtr="0">
            <a:normAutofit/>
          </a:bodyPr>
          <a:lstStyle/>
          <a:p>
            <a:pPr marL="514350" indent="-285750">
              <a:buFont typeface="Arial" panose="020B0604020202020204" pitchFamily="34" charset="0"/>
              <a:buChar char="•"/>
            </a:pPr>
            <a:r>
              <a:rPr lang="en-IN" b="1" dirty="0" smtClean="0">
                <a:latin typeface="Cambria" panose="02040503050406030204" pitchFamily="18" charset="0"/>
                <a:ea typeface="Cambria" panose="02040503050406030204" pitchFamily="18" charset="0"/>
              </a:rPr>
              <a:t>Discretization</a:t>
            </a:r>
            <a:r>
              <a:rPr lang="en-IN" dirty="0" smtClean="0">
                <a:latin typeface="Cambria" panose="02040503050406030204" pitchFamily="18" charset="0"/>
                <a:ea typeface="Cambria" panose="02040503050406030204" pitchFamily="18" charset="0"/>
              </a:rPr>
              <a:t> </a:t>
            </a:r>
            <a:r>
              <a:rPr lang="en-IN" dirty="0">
                <a:latin typeface="Cambria" panose="02040503050406030204" pitchFamily="18" charset="0"/>
                <a:ea typeface="Cambria" panose="02040503050406030204" pitchFamily="18" charset="0"/>
              </a:rPr>
              <a:t>: </a:t>
            </a:r>
            <a:r>
              <a:rPr lang="en-US" altLang="en-US" dirty="0">
                <a:latin typeface="Cambria" panose="02040503050406030204" pitchFamily="18" charset="0"/>
                <a:ea typeface="Cambria" panose="02040503050406030204" pitchFamily="18" charset="0"/>
              </a:rPr>
              <a:t>Convert continuous attribute into a discrete attribute</a:t>
            </a:r>
          </a:p>
          <a:p>
            <a:pPr lvl="1"/>
            <a:r>
              <a:rPr lang="en-US" altLang="en-US" sz="2400" dirty="0">
                <a:latin typeface="Cambria" panose="02040503050406030204" pitchFamily="18" charset="0"/>
                <a:ea typeface="Cambria" panose="02040503050406030204" pitchFamily="18" charset="0"/>
              </a:rPr>
              <a:t>Naive Bayes, decision trees and their ensembles including Random forest,  Minimum distance classifiers or KNN prefer discrete features.</a:t>
            </a:r>
            <a:endParaRPr lang="en-US" sz="2400" dirty="0">
              <a:latin typeface="Cambria" panose="02040503050406030204" pitchFamily="18" charset="0"/>
              <a:ea typeface="Cambria" panose="02040503050406030204" pitchFamily="18" charset="0"/>
            </a:endParaRPr>
          </a:p>
          <a:p>
            <a:pPr lvl="1"/>
            <a:r>
              <a:rPr lang="en-US" sz="2400" dirty="0">
                <a:latin typeface="Cambria" panose="02040503050406030204" pitchFamily="18" charset="0"/>
                <a:ea typeface="Cambria" panose="02040503050406030204" pitchFamily="18" charset="0"/>
              </a:rPr>
              <a:t> Also known as </a:t>
            </a:r>
            <a:r>
              <a:rPr lang="en-IN" sz="2400" dirty="0">
                <a:latin typeface="Cambria" panose="02040503050406030204" pitchFamily="18" charset="0"/>
                <a:ea typeface="Cambria" panose="02040503050406030204" pitchFamily="18" charset="0"/>
              </a:rPr>
              <a:t>binning’ or ‘bucketing’</a:t>
            </a:r>
          </a:p>
          <a:p>
            <a:pPr lvl="1"/>
            <a:r>
              <a:rPr lang="en-US" sz="2400" dirty="0">
                <a:latin typeface="Cambria" panose="02040503050406030204" pitchFamily="18" charset="0"/>
                <a:ea typeface="Cambria" panose="02040503050406030204" pitchFamily="18" charset="0"/>
              </a:rPr>
              <a:t>To handle </a:t>
            </a:r>
            <a:r>
              <a:rPr lang="en-US" sz="2400" dirty="0" smtClean="0">
                <a:latin typeface="Cambria" panose="02040503050406030204" pitchFamily="18" charset="0"/>
                <a:ea typeface="Cambria" panose="02040503050406030204" pitchFamily="18" charset="0"/>
              </a:rPr>
              <a:t>outliers</a:t>
            </a:r>
            <a:endParaRPr lang="en-US" sz="2400" dirty="0">
              <a:latin typeface="Cambria" panose="02040503050406030204" pitchFamily="18" charset="0"/>
              <a:ea typeface="Cambria" panose="02040503050406030204" pitchFamily="18" charset="0"/>
            </a:endParaRPr>
          </a:p>
          <a:p>
            <a:pPr marL="332325" indent="-271903">
              <a:spcBef>
                <a:spcPts val="817"/>
              </a:spcBef>
              <a:buFont typeface="Arial" pitchFamily="34" charset="0"/>
              <a:buChar char="•"/>
              <a:defRPr/>
            </a:pPr>
            <a:r>
              <a:rPr lang="en-US" spc="8" dirty="0" smtClean="0">
                <a:latin typeface="Cambria" panose="02040503050406030204" pitchFamily="18" charset="0"/>
                <a:ea typeface="Cambria" panose="02040503050406030204" pitchFamily="18" charset="0"/>
                <a:cs typeface="Microsoft Sans Serif"/>
              </a:rPr>
              <a:t>Discretization</a:t>
            </a:r>
            <a:r>
              <a:rPr lang="en-US" spc="16" dirty="0" smtClean="0">
                <a:latin typeface="Cambria" panose="02040503050406030204" pitchFamily="18" charset="0"/>
                <a:ea typeface="Cambria" panose="02040503050406030204" pitchFamily="18" charset="0"/>
                <a:cs typeface="Microsoft Sans Serif"/>
              </a:rPr>
              <a:t> </a:t>
            </a:r>
            <a:r>
              <a:rPr lang="en-US" spc="-8" dirty="0">
                <a:latin typeface="Cambria" panose="02040503050406030204" pitchFamily="18" charset="0"/>
                <a:ea typeface="Cambria" panose="02040503050406030204" pitchFamily="18" charset="0"/>
                <a:cs typeface="Microsoft Sans Serif"/>
              </a:rPr>
              <a:t>involves</a:t>
            </a:r>
            <a:r>
              <a:rPr lang="en-US" spc="16" dirty="0">
                <a:latin typeface="Cambria" panose="02040503050406030204" pitchFamily="18" charset="0"/>
                <a:ea typeface="Cambria" panose="02040503050406030204" pitchFamily="18" charset="0"/>
                <a:cs typeface="Microsoft Sans Serif"/>
              </a:rPr>
              <a:t> </a:t>
            </a:r>
            <a:r>
              <a:rPr lang="en-US" spc="8" dirty="0">
                <a:latin typeface="Cambria" panose="02040503050406030204" pitchFamily="18" charset="0"/>
                <a:ea typeface="Cambria" panose="02040503050406030204" pitchFamily="18" charset="0"/>
                <a:cs typeface="Microsoft Sans Serif"/>
              </a:rPr>
              <a:t>converting</a:t>
            </a:r>
            <a:r>
              <a:rPr lang="en-US" spc="16" dirty="0">
                <a:latin typeface="Cambria" panose="02040503050406030204" pitchFamily="18" charset="0"/>
                <a:ea typeface="Cambria" panose="02040503050406030204" pitchFamily="18" charset="0"/>
                <a:cs typeface="Microsoft Sans Serif"/>
              </a:rPr>
              <a:t> the </a:t>
            </a:r>
            <a:r>
              <a:rPr lang="en-US" dirty="0">
                <a:latin typeface="Cambria" panose="02040503050406030204" pitchFamily="18" charset="0"/>
                <a:ea typeface="Cambria" panose="02040503050406030204" pitchFamily="18" charset="0"/>
                <a:cs typeface="Microsoft Sans Serif"/>
              </a:rPr>
              <a:t>raw</a:t>
            </a:r>
            <a:r>
              <a:rPr lang="en-US" spc="16" dirty="0">
                <a:latin typeface="Cambria" panose="02040503050406030204" pitchFamily="18" charset="0"/>
                <a:ea typeface="Cambria" panose="02040503050406030204" pitchFamily="18" charset="0"/>
                <a:cs typeface="Microsoft Sans Serif"/>
              </a:rPr>
              <a:t> </a:t>
            </a:r>
            <a:r>
              <a:rPr lang="en-US" spc="8" dirty="0">
                <a:latin typeface="Cambria" panose="02040503050406030204" pitchFamily="18" charset="0"/>
                <a:ea typeface="Cambria" panose="02040503050406030204" pitchFamily="18" charset="0"/>
                <a:cs typeface="Microsoft Sans Serif"/>
              </a:rPr>
              <a:t>values </a:t>
            </a:r>
            <a:r>
              <a:rPr lang="en-US" spc="16" dirty="0">
                <a:latin typeface="Cambria" panose="02040503050406030204" pitchFamily="18" charset="0"/>
                <a:ea typeface="Cambria" panose="02040503050406030204" pitchFamily="18" charset="0"/>
                <a:cs typeface="Microsoft Sans Serif"/>
              </a:rPr>
              <a:t>of a numeric </a:t>
            </a:r>
            <a:r>
              <a:rPr lang="en-US" spc="8" dirty="0">
                <a:latin typeface="Cambria" panose="02040503050406030204" pitchFamily="18" charset="0"/>
                <a:ea typeface="Cambria" panose="02040503050406030204" pitchFamily="18" charset="0"/>
                <a:cs typeface="Microsoft Sans Serif"/>
              </a:rPr>
              <a:t>attribute (e.g.,</a:t>
            </a:r>
            <a:r>
              <a:rPr lang="en-US" spc="24" dirty="0">
                <a:latin typeface="Cambria" panose="02040503050406030204" pitchFamily="18" charset="0"/>
                <a:ea typeface="Cambria" panose="02040503050406030204" pitchFamily="18" charset="0"/>
                <a:cs typeface="Microsoft Sans Serif"/>
              </a:rPr>
              <a:t> </a:t>
            </a:r>
            <a:r>
              <a:rPr lang="en-US" spc="16" dirty="0">
                <a:latin typeface="Cambria" panose="02040503050406030204" pitchFamily="18" charset="0"/>
                <a:ea typeface="Cambria" panose="02040503050406030204" pitchFamily="18" charset="0"/>
                <a:cs typeface="Microsoft Sans Serif"/>
              </a:rPr>
              <a:t>age) </a:t>
            </a:r>
            <a:r>
              <a:rPr lang="en-US" spc="8" dirty="0">
                <a:latin typeface="Cambria" panose="02040503050406030204" pitchFamily="18" charset="0"/>
                <a:ea typeface="Cambria" panose="02040503050406030204" pitchFamily="18" charset="0"/>
                <a:cs typeface="Microsoft Sans Serif"/>
              </a:rPr>
              <a:t>into</a:t>
            </a:r>
            <a:endParaRPr lang="en-US" dirty="0">
              <a:latin typeface="Cambria" panose="02040503050406030204" pitchFamily="18" charset="0"/>
              <a:ea typeface="Cambria" panose="02040503050406030204" pitchFamily="18" charset="0"/>
              <a:cs typeface="Microsoft Sans Serif"/>
            </a:endParaRPr>
          </a:p>
          <a:p>
            <a:pPr marL="578045" indent="-271903">
              <a:spcBef>
                <a:spcPts val="626"/>
              </a:spcBef>
              <a:buFont typeface="Arial" pitchFamily="34" charset="0"/>
              <a:buChar char="•"/>
              <a:defRPr/>
            </a:pPr>
            <a:r>
              <a:rPr lang="en-US" spc="16" dirty="0">
                <a:solidFill>
                  <a:srgbClr val="C00000"/>
                </a:solidFill>
                <a:latin typeface="Cambria" panose="02040503050406030204" pitchFamily="18" charset="0"/>
                <a:ea typeface="Cambria" panose="02040503050406030204" pitchFamily="18" charset="0"/>
                <a:cs typeface="Microsoft Sans Serif"/>
              </a:rPr>
              <a:t>interval</a:t>
            </a:r>
            <a:r>
              <a:rPr lang="en-US" spc="24" dirty="0">
                <a:solidFill>
                  <a:srgbClr val="C00000"/>
                </a:solidFill>
                <a:latin typeface="Cambria" panose="02040503050406030204" pitchFamily="18" charset="0"/>
                <a:ea typeface="Cambria" panose="02040503050406030204" pitchFamily="18" charset="0"/>
                <a:cs typeface="Microsoft Sans Serif"/>
              </a:rPr>
              <a:t> </a:t>
            </a:r>
            <a:r>
              <a:rPr lang="en-US" spc="16" dirty="0">
                <a:solidFill>
                  <a:srgbClr val="C00000"/>
                </a:solidFill>
                <a:latin typeface="Cambria" panose="02040503050406030204" pitchFamily="18" charset="0"/>
                <a:ea typeface="Cambria" panose="02040503050406030204" pitchFamily="18" charset="0"/>
                <a:cs typeface="Microsoft Sans Serif"/>
              </a:rPr>
              <a:t>labels</a:t>
            </a:r>
            <a:r>
              <a:rPr lang="en-US" spc="32" dirty="0">
                <a:solidFill>
                  <a:srgbClr val="C00000"/>
                </a:solidFill>
                <a:latin typeface="Cambria" panose="02040503050406030204" pitchFamily="18" charset="0"/>
                <a:ea typeface="Cambria" panose="02040503050406030204" pitchFamily="18" charset="0"/>
                <a:cs typeface="Microsoft Sans Serif"/>
              </a:rPr>
              <a:t> </a:t>
            </a:r>
            <a:r>
              <a:rPr lang="en-US" spc="8" dirty="0">
                <a:solidFill>
                  <a:srgbClr val="C00000"/>
                </a:solidFill>
                <a:latin typeface="Cambria" panose="02040503050406030204" pitchFamily="18" charset="0"/>
                <a:ea typeface="Cambria" panose="02040503050406030204" pitchFamily="18" charset="0"/>
                <a:cs typeface="Microsoft Sans Serif"/>
              </a:rPr>
              <a:t>(e.g.,</a:t>
            </a:r>
            <a:r>
              <a:rPr lang="en-US" spc="32" dirty="0">
                <a:solidFill>
                  <a:srgbClr val="C00000"/>
                </a:solidFill>
                <a:latin typeface="Cambria" panose="02040503050406030204" pitchFamily="18" charset="0"/>
                <a:ea typeface="Cambria" panose="02040503050406030204" pitchFamily="18" charset="0"/>
                <a:cs typeface="Microsoft Sans Serif"/>
              </a:rPr>
              <a:t> </a:t>
            </a:r>
            <a:r>
              <a:rPr lang="en-US" spc="103" dirty="0">
                <a:solidFill>
                  <a:srgbClr val="C00000"/>
                </a:solidFill>
                <a:latin typeface="Cambria" panose="02040503050406030204" pitchFamily="18" charset="0"/>
                <a:ea typeface="Cambria" panose="02040503050406030204" pitchFamily="18" charset="0"/>
                <a:cs typeface="Microsoft Sans Serif"/>
              </a:rPr>
              <a:t>0–10,</a:t>
            </a:r>
            <a:r>
              <a:rPr lang="en-US" spc="24" dirty="0">
                <a:solidFill>
                  <a:srgbClr val="C00000"/>
                </a:solidFill>
                <a:latin typeface="Cambria" panose="02040503050406030204" pitchFamily="18" charset="0"/>
                <a:ea typeface="Cambria" panose="02040503050406030204" pitchFamily="18" charset="0"/>
                <a:cs typeface="Microsoft Sans Serif"/>
              </a:rPr>
              <a:t> </a:t>
            </a:r>
            <a:r>
              <a:rPr lang="en-US" spc="87" dirty="0">
                <a:solidFill>
                  <a:srgbClr val="C00000"/>
                </a:solidFill>
                <a:latin typeface="Cambria" panose="02040503050406030204" pitchFamily="18" charset="0"/>
                <a:ea typeface="Cambria" panose="02040503050406030204" pitchFamily="18" charset="0"/>
                <a:cs typeface="Microsoft Sans Serif"/>
              </a:rPr>
              <a:t>11–20,</a:t>
            </a:r>
            <a:r>
              <a:rPr lang="en-US" spc="32" dirty="0">
                <a:solidFill>
                  <a:srgbClr val="C00000"/>
                </a:solidFill>
                <a:latin typeface="Cambria" panose="02040503050406030204" pitchFamily="18" charset="0"/>
                <a:ea typeface="Cambria" panose="02040503050406030204" pitchFamily="18" charset="0"/>
                <a:cs typeface="Microsoft Sans Serif"/>
              </a:rPr>
              <a:t> </a:t>
            </a:r>
            <a:r>
              <a:rPr lang="en-US" spc="16" dirty="0">
                <a:solidFill>
                  <a:srgbClr val="C00000"/>
                </a:solidFill>
                <a:latin typeface="Cambria" panose="02040503050406030204" pitchFamily="18" charset="0"/>
                <a:ea typeface="Cambria" panose="02040503050406030204" pitchFamily="18" charset="0"/>
                <a:cs typeface="Microsoft Sans Serif"/>
              </a:rPr>
              <a:t>etc.) OR</a:t>
            </a:r>
            <a:endParaRPr lang="en-US" dirty="0">
              <a:solidFill>
                <a:srgbClr val="C00000"/>
              </a:solidFill>
              <a:latin typeface="Cambria" panose="02040503050406030204" pitchFamily="18" charset="0"/>
              <a:ea typeface="Cambria" panose="02040503050406030204" pitchFamily="18" charset="0"/>
              <a:cs typeface="Microsoft Sans Serif"/>
            </a:endParaRPr>
          </a:p>
          <a:p>
            <a:pPr marL="578045" indent="-271903">
              <a:spcBef>
                <a:spcPts val="341"/>
              </a:spcBef>
              <a:buFont typeface="Arial" pitchFamily="34" charset="0"/>
              <a:buChar char="•"/>
              <a:defRPr/>
            </a:pPr>
            <a:r>
              <a:rPr lang="en-US" spc="16" dirty="0">
                <a:solidFill>
                  <a:srgbClr val="002060"/>
                </a:solidFill>
                <a:latin typeface="Cambria" panose="02040503050406030204" pitchFamily="18" charset="0"/>
                <a:ea typeface="Cambria" panose="02040503050406030204" pitchFamily="18" charset="0"/>
                <a:cs typeface="Microsoft Sans Serif"/>
              </a:rPr>
              <a:t>conceptual</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labels</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8" dirty="0">
                <a:solidFill>
                  <a:srgbClr val="002060"/>
                </a:solidFill>
                <a:latin typeface="Cambria" panose="02040503050406030204" pitchFamily="18" charset="0"/>
                <a:ea typeface="Cambria" panose="02040503050406030204" pitchFamily="18" charset="0"/>
                <a:cs typeface="Microsoft Sans Serif"/>
              </a:rPr>
              <a:t>(e.g.,</a:t>
            </a:r>
            <a:r>
              <a:rPr lang="en-US" spc="32"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youth,</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adult,</a:t>
            </a:r>
            <a:r>
              <a:rPr lang="en-US" spc="40" dirty="0">
                <a:solidFill>
                  <a:srgbClr val="002060"/>
                </a:solidFill>
                <a:latin typeface="Cambria" panose="02040503050406030204" pitchFamily="18" charset="0"/>
                <a:ea typeface="Cambria" panose="02040503050406030204" pitchFamily="18" charset="0"/>
                <a:cs typeface="Microsoft Sans Serif"/>
              </a:rPr>
              <a:t> </a:t>
            </a:r>
            <a:r>
              <a:rPr lang="en-US" spc="16" dirty="0">
                <a:solidFill>
                  <a:srgbClr val="002060"/>
                </a:solidFill>
                <a:latin typeface="Cambria" panose="02040503050406030204" pitchFamily="18" charset="0"/>
                <a:ea typeface="Cambria" panose="02040503050406030204" pitchFamily="18" charset="0"/>
                <a:cs typeface="Microsoft Sans Serif"/>
              </a:rPr>
              <a:t>senior)</a:t>
            </a:r>
            <a:endParaRPr lang="en-US" dirty="0">
              <a:solidFill>
                <a:srgbClr val="002060"/>
              </a:solidFill>
              <a:latin typeface="Cambria" panose="02040503050406030204" pitchFamily="18" charset="0"/>
              <a:ea typeface="Cambria" panose="02040503050406030204" pitchFamily="18" charset="0"/>
              <a:cs typeface="Microsoft Sans Serif"/>
            </a:endParaRPr>
          </a:p>
          <a:p>
            <a:pPr lvl="1"/>
            <a:endParaRPr lang="en-US" sz="2400" dirty="0">
              <a:latin typeface="Cambria" panose="02040503050406030204" pitchFamily="18" charset="0"/>
              <a:ea typeface="Cambria" panose="02040503050406030204" pitchFamily="18" charset="0"/>
            </a:endParaRPr>
          </a:p>
          <a:p>
            <a:pPr lvl="1"/>
            <a:endParaRPr lang="en-IN" sz="2400" dirty="0">
              <a:latin typeface="Cambria" panose="02040503050406030204" pitchFamily="18" charset="0"/>
              <a:ea typeface="Cambria" panose="02040503050406030204" pitchFamily="18" charset="0"/>
            </a:endParaRPr>
          </a:p>
        </p:txBody>
      </p:sp>
      <p:sp>
        <p:nvSpPr>
          <p:cNvPr id="5" name="Text Placeholder 4"/>
          <p:cNvSpPr>
            <a:spLocks noGrp="1"/>
          </p:cNvSpPr>
          <p:nvPr>
            <p:ph type="body" idx="2"/>
          </p:nvPr>
        </p:nvSpPr>
        <p:spPr>
          <a:xfrm>
            <a:off x="304800" y="152400"/>
            <a:ext cx="8730018" cy="1143000"/>
          </a:xfrm>
        </p:spPr>
        <p:txBody>
          <a:bodyPr>
            <a:normAutofit fontScale="85000" lnSpcReduction="20000"/>
          </a:bodyPr>
          <a:lstStyle/>
          <a:p>
            <a:endParaRPr lang="en-US" dirty="0" smtClean="0"/>
          </a:p>
          <a:p>
            <a:r>
              <a:rPr lang="en-US" b="0" dirty="0">
                <a:latin typeface="Cambria" panose="02040503050406030204" pitchFamily="18" charset="0"/>
                <a:ea typeface="Cambria" panose="02040503050406030204" pitchFamily="18" charset="0"/>
                <a:cs typeface="Calibri"/>
                <a:sym typeface="Calibri"/>
              </a:rPr>
              <a:t>Feature Engineering  - Transform</a:t>
            </a:r>
          </a:p>
          <a:p>
            <a:r>
              <a:rPr lang="en-US" sz="2600" b="0" dirty="0" smtClean="0">
                <a:solidFill>
                  <a:srgbClr val="0070C0"/>
                </a:solidFill>
                <a:latin typeface="Cambria" panose="02040503050406030204" pitchFamily="18" charset="0"/>
                <a:ea typeface="Cambria" panose="02040503050406030204" pitchFamily="18" charset="0"/>
              </a:rPr>
              <a:t>Encoding </a:t>
            </a:r>
            <a:r>
              <a:rPr lang="en-US" sz="2600" b="0" dirty="0">
                <a:solidFill>
                  <a:srgbClr val="0070C0"/>
                </a:solidFill>
                <a:latin typeface="Cambria" panose="02040503050406030204" pitchFamily="18" charset="0"/>
                <a:ea typeface="Cambria" panose="02040503050406030204" pitchFamily="18" charset="0"/>
              </a:rPr>
              <a:t>Numerical </a:t>
            </a:r>
            <a:r>
              <a:rPr lang="en-US" sz="2600" b="0" dirty="0" smtClean="0">
                <a:solidFill>
                  <a:srgbClr val="0070C0"/>
                </a:solidFill>
                <a:latin typeface="Cambria" panose="02040503050406030204" pitchFamily="18" charset="0"/>
                <a:ea typeface="Cambria" panose="02040503050406030204" pitchFamily="18" charset="0"/>
              </a:rPr>
              <a:t>Features</a:t>
            </a:r>
            <a:endParaRPr lang="en-IN" sz="2600" b="0" dirty="0">
              <a:solidFill>
                <a:srgbClr val="0070C0"/>
              </a:solidFill>
              <a:latin typeface="Cambria" panose="02040503050406030204" pitchFamily="18" charset="0"/>
              <a:ea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1689840" y="1874880"/>
              <a:ext cx="6513480" cy="3680280"/>
            </p14:xfrm>
          </p:contentPart>
        </mc:Choice>
        <mc:Fallback>
          <p:pic>
            <p:nvPicPr>
              <p:cNvPr id="2" name="Ink 1"/>
              <p:cNvPicPr/>
              <p:nvPr/>
            </p:nvPicPr>
            <p:blipFill>
              <a:blip r:embed="rId3"/>
              <a:stretch>
                <a:fillRect/>
              </a:stretch>
            </p:blipFill>
            <p:spPr>
              <a:xfrm>
                <a:off x="1681920" y="1860840"/>
                <a:ext cx="6528960" cy="3710520"/>
              </a:xfrm>
              <a:prstGeom prst="rect">
                <a:avLst/>
              </a:prstGeom>
            </p:spPr>
          </p:pic>
        </mc:Fallback>
      </mc:AlternateContent>
    </p:spTree>
    <p:extLst>
      <p:ext uri="{BB962C8B-B14F-4D97-AF65-F5344CB8AC3E}">
        <p14:creationId xmlns:p14="http://schemas.microsoft.com/office/powerpoint/2010/main" val="35236239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228600" y="381000"/>
            <a:ext cx="6398260" cy="638810"/>
          </a:xfrm>
        </p:spPr>
        <p:txBody>
          <a:bodyPr>
            <a:normAutofit fontScale="90000"/>
          </a:bodyPr>
          <a:lstStyle/>
          <a:p>
            <a:r>
              <a:rPr lang="en-US" sz="3600" b="0" dirty="0">
                <a:latin typeface="Cambria" panose="02040503050406030204" pitchFamily="18" charset="0"/>
                <a:ea typeface="Cambria" panose="02040503050406030204" pitchFamily="18" charset="0"/>
                <a:cs typeface="Calibri"/>
                <a:sym typeface="Calibri"/>
              </a:rPr>
              <a:t>Feature Engineering  - Transform</a:t>
            </a:r>
            <a:br>
              <a:rPr lang="en-US" sz="3600" b="0" dirty="0">
                <a:latin typeface="Cambria" panose="02040503050406030204" pitchFamily="18" charset="0"/>
                <a:ea typeface="Cambria" panose="02040503050406030204" pitchFamily="18" charset="0"/>
                <a:cs typeface="Calibri"/>
                <a:sym typeface="Calibri"/>
              </a:rPr>
            </a:br>
            <a:r>
              <a:rPr lang="en-US" sz="2600" b="0" dirty="0">
                <a:solidFill>
                  <a:srgbClr val="0070C0"/>
                </a:solidFill>
                <a:latin typeface="Cambria" panose="02040503050406030204" pitchFamily="18" charset="0"/>
                <a:ea typeface="Cambria" panose="02040503050406030204" pitchFamily="18" charset="0"/>
              </a:rPr>
              <a:t>Encoding Numerical Features</a:t>
            </a:r>
            <a:r>
              <a:rPr lang="en-IN" sz="2600" b="0" dirty="0">
                <a:solidFill>
                  <a:srgbClr val="0070C0"/>
                </a:solidFill>
                <a:latin typeface="Cambria" panose="02040503050406030204" pitchFamily="18" charset="0"/>
                <a:ea typeface="Cambria" panose="02040503050406030204" pitchFamily="18" charset="0"/>
              </a:rPr>
              <a:t/>
            </a:r>
            <a:br>
              <a:rPr lang="en-IN" sz="2600" b="0" dirty="0">
                <a:solidFill>
                  <a:srgbClr val="0070C0"/>
                </a:solidFill>
                <a:latin typeface="Cambria" panose="02040503050406030204" pitchFamily="18" charset="0"/>
                <a:ea typeface="Cambria" panose="02040503050406030204" pitchFamily="18" charset="0"/>
              </a:rPr>
            </a:br>
            <a:endParaRPr lang="en-US" altLang="en-US" sz="4000" b="1" dirty="0">
              <a:latin typeface="Times New Roman" panose="02020603050405020304" pitchFamily="18" charset="0"/>
              <a:cs typeface="Times New Roman" panose="02020603050405020304" pitchFamily="18" charset="0"/>
            </a:endParaRPr>
          </a:p>
        </p:txBody>
      </p:sp>
      <p:sp>
        <p:nvSpPr>
          <p:cNvPr id="59396" name="Rectangle 3"/>
          <p:cNvSpPr>
            <a:spLocks noGrp="1" noChangeArrowheads="1"/>
          </p:cNvSpPr>
          <p:nvPr>
            <p:ph idx="4294967295"/>
          </p:nvPr>
        </p:nvSpPr>
        <p:spPr>
          <a:xfrm>
            <a:off x="228600" y="1295400"/>
            <a:ext cx="7886700" cy="4808538"/>
          </a:xfrm>
        </p:spPr>
        <p:txBody>
          <a:bodyPr>
            <a:normAutofit/>
          </a:bodyPr>
          <a:lstStyle/>
          <a:p>
            <a:pPr eaLnBrk="1" hangingPunct="1">
              <a:lnSpc>
                <a:spcPct val="150000"/>
              </a:lnSpc>
            </a:pPr>
            <a:r>
              <a:rPr lang="en-US" altLang="en-US" sz="2400" b="1" dirty="0">
                <a:latin typeface="Cambria" panose="02040503050406030204" pitchFamily="18" charset="0"/>
                <a:ea typeface="Cambria" panose="02040503050406030204" pitchFamily="18" charset="0"/>
                <a:cs typeface="Times New Roman" panose="02020603050405020304" pitchFamily="18" charset="0"/>
              </a:rPr>
              <a:t>Simple Discretization: Binning</a:t>
            </a:r>
            <a:endParaRPr lang="en-US" altLang="en-US" sz="2400" dirty="0" smtClean="0">
              <a:solidFill>
                <a:schemeClr val="hlink"/>
              </a:solidFill>
              <a:latin typeface="Cambria" panose="02040503050406030204" pitchFamily="18" charset="0"/>
              <a:ea typeface="Cambria" panose="02040503050406030204" pitchFamily="18" charset="0"/>
              <a:cs typeface="Times New Roman" panose="02020603050405020304" pitchFamily="18" charset="0"/>
            </a:endParaRPr>
          </a:p>
          <a:p>
            <a:pPr marL="285750" indent="-285750" eaLnBrk="1" hangingPunct="1">
              <a:lnSpc>
                <a:spcPct val="150000"/>
              </a:lnSpc>
              <a:buFont typeface="Arial" panose="020B0604020202020204" pitchFamily="34" charset="0"/>
              <a:buChar char="•"/>
            </a:pPr>
            <a:r>
              <a:rPr lang="en-US" altLang="en-US" sz="1800" dirty="0" smtClean="0">
                <a:solidFill>
                  <a:schemeClr val="hlink"/>
                </a:solidFill>
                <a:latin typeface="Cambria" panose="02040503050406030204" pitchFamily="18" charset="0"/>
                <a:ea typeface="Cambria" panose="02040503050406030204" pitchFamily="18" charset="0"/>
                <a:cs typeface="Times New Roman" panose="02020603050405020304" pitchFamily="18" charset="0"/>
              </a:rPr>
              <a:t>Equal-width</a:t>
            </a:r>
            <a:r>
              <a:rPr lang="en-US" altLang="en-US" sz="1800" dirty="0" smtClean="0">
                <a:latin typeface="Cambria" panose="02040503050406030204" pitchFamily="18" charset="0"/>
                <a:ea typeface="Cambria" panose="02040503050406030204" pitchFamily="18" charset="0"/>
                <a:cs typeface="Times New Roman" panose="02020603050405020304" pitchFamily="18" charset="0"/>
              </a:rPr>
              <a:t> </a:t>
            </a:r>
            <a:r>
              <a:rPr lang="en-US" altLang="en-US" sz="1800" dirty="0">
                <a:latin typeface="Cambria" panose="02040503050406030204" pitchFamily="18" charset="0"/>
                <a:ea typeface="Cambria" panose="02040503050406030204" pitchFamily="18" charset="0"/>
                <a:cs typeface="Times New Roman" panose="02020603050405020304" pitchFamily="18" charset="0"/>
              </a:rPr>
              <a:t>(distance) partitioning</a:t>
            </a: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Divides the range into </a:t>
            </a:r>
            <a:r>
              <a:rPr lang="en-US" altLang="en-US" i="1" dirty="0">
                <a:latin typeface="Cambria" panose="02040503050406030204" pitchFamily="18" charset="0"/>
                <a:ea typeface="Cambria" panose="02040503050406030204" pitchFamily="18" charset="0"/>
                <a:cs typeface="Times New Roman" panose="02020603050405020304" pitchFamily="18" charset="0"/>
              </a:rPr>
              <a:t>N</a:t>
            </a:r>
            <a:r>
              <a:rPr lang="en-US" altLang="en-US" dirty="0">
                <a:latin typeface="Cambria" panose="02040503050406030204" pitchFamily="18" charset="0"/>
                <a:ea typeface="Cambria" panose="02040503050406030204" pitchFamily="18" charset="0"/>
                <a:cs typeface="Times New Roman" panose="02020603050405020304" pitchFamily="18" charset="0"/>
              </a:rPr>
              <a:t> intervals of equal size: </a:t>
            </a:r>
            <a:r>
              <a:rPr lang="en-US" altLang="en-US" dirty="0">
                <a:solidFill>
                  <a:srgbClr val="39513E"/>
                </a:solidFill>
                <a:latin typeface="Cambria" panose="02040503050406030204" pitchFamily="18" charset="0"/>
                <a:ea typeface="Cambria" panose="02040503050406030204" pitchFamily="18" charset="0"/>
                <a:cs typeface="Times New Roman" panose="02020603050405020304" pitchFamily="18" charset="0"/>
              </a:rPr>
              <a:t>uniform grid</a:t>
            </a:r>
            <a:endParaRPr lang="en-US" altLang="en-US" dirty="0">
              <a:solidFill>
                <a:schemeClr val="hlink"/>
              </a:solidFill>
              <a:latin typeface="Cambria" panose="02040503050406030204" pitchFamily="18" charset="0"/>
              <a:ea typeface="Cambria" panose="02040503050406030204" pitchFamily="18" charset="0"/>
              <a:cs typeface="Times New Roman" panose="02020603050405020304" pitchFamily="18" charset="0"/>
            </a:endParaRP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if </a:t>
            </a:r>
            <a:r>
              <a:rPr lang="en-US" altLang="en-US" i="1" dirty="0">
                <a:latin typeface="Cambria" panose="02040503050406030204" pitchFamily="18" charset="0"/>
                <a:ea typeface="Cambria" panose="02040503050406030204" pitchFamily="18" charset="0"/>
                <a:cs typeface="Times New Roman" panose="02020603050405020304" pitchFamily="18" charset="0"/>
              </a:rPr>
              <a:t>A</a:t>
            </a:r>
            <a:r>
              <a:rPr lang="en-US" altLang="en-US" dirty="0">
                <a:latin typeface="Cambria" panose="02040503050406030204" pitchFamily="18" charset="0"/>
                <a:ea typeface="Cambria" panose="02040503050406030204" pitchFamily="18" charset="0"/>
                <a:cs typeface="Times New Roman" panose="02020603050405020304" pitchFamily="18" charset="0"/>
              </a:rPr>
              <a:t> and </a:t>
            </a:r>
            <a:r>
              <a:rPr lang="en-US" altLang="en-US" i="1" dirty="0">
                <a:latin typeface="Cambria" panose="02040503050406030204" pitchFamily="18" charset="0"/>
                <a:ea typeface="Cambria" panose="02040503050406030204" pitchFamily="18" charset="0"/>
                <a:cs typeface="Times New Roman" panose="02020603050405020304" pitchFamily="18" charset="0"/>
              </a:rPr>
              <a:t>B</a:t>
            </a:r>
            <a:r>
              <a:rPr lang="en-US" altLang="en-US" dirty="0">
                <a:latin typeface="Cambria" panose="02040503050406030204" pitchFamily="18" charset="0"/>
                <a:ea typeface="Cambria" panose="02040503050406030204" pitchFamily="18" charset="0"/>
                <a:cs typeface="Times New Roman" panose="02020603050405020304" pitchFamily="18" charset="0"/>
              </a:rPr>
              <a:t> are the lowest and highest values of the attribute, the width of intervals will be: </a:t>
            </a:r>
            <a:r>
              <a:rPr lang="en-US" altLang="en-US" i="1" dirty="0">
                <a:latin typeface="Cambria" panose="02040503050406030204" pitchFamily="18" charset="0"/>
                <a:ea typeface="Cambria" panose="02040503050406030204" pitchFamily="18" charset="0"/>
                <a:cs typeface="Times New Roman" panose="02020603050405020304" pitchFamily="18" charset="0"/>
              </a:rPr>
              <a:t>W </a:t>
            </a:r>
            <a:r>
              <a:rPr lang="en-US" altLang="en-US" dirty="0">
                <a:latin typeface="Cambria" panose="02040503050406030204" pitchFamily="18" charset="0"/>
                <a:ea typeface="Cambria" panose="02040503050406030204" pitchFamily="18" charset="0"/>
                <a:cs typeface="Times New Roman" panose="02020603050405020304" pitchFamily="18" charset="0"/>
              </a:rPr>
              <a:t>= (</a:t>
            </a:r>
            <a:r>
              <a:rPr lang="en-US" altLang="en-US" i="1" dirty="0">
                <a:latin typeface="Cambria" panose="02040503050406030204" pitchFamily="18" charset="0"/>
                <a:ea typeface="Cambria" panose="02040503050406030204" pitchFamily="18" charset="0"/>
                <a:cs typeface="Times New Roman" panose="02020603050405020304" pitchFamily="18" charset="0"/>
              </a:rPr>
              <a:t>B </a:t>
            </a:r>
            <a:r>
              <a:rPr lang="en-US" altLang="en-US" dirty="0">
                <a:latin typeface="Cambria" panose="02040503050406030204" pitchFamily="18" charset="0"/>
                <a:ea typeface="Cambria" panose="02040503050406030204" pitchFamily="18" charset="0"/>
                <a:cs typeface="Times New Roman" panose="02020603050405020304" pitchFamily="18" charset="0"/>
              </a:rPr>
              <a:t>–</a:t>
            </a:r>
            <a:r>
              <a:rPr lang="en-US" altLang="en-US" i="1" dirty="0">
                <a:latin typeface="Cambria" panose="02040503050406030204" pitchFamily="18" charset="0"/>
                <a:ea typeface="Cambria" panose="02040503050406030204" pitchFamily="18" charset="0"/>
                <a:cs typeface="Times New Roman" panose="02020603050405020304" pitchFamily="18" charset="0"/>
              </a:rPr>
              <a:t>A</a:t>
            </a:r>
            <a:r>
              <a:rPr lang="en-US" altLang="en-US" dirty="0">
                <a:latin typeface="Cambria" panose="02040503050406030204" pitchFamily="18" charset="0"/>
                <a:ea typeface="Cambria" panose="02040503050406030204" pitchFamily="18" charset="0"/>
                <a:cs typeface="Times New Roman" panose="02020603050405020304" pitchFamily="18" charset="0"/>
              </a:rPr>
              <a:t>)/</a:t>
            </a:r>
            <a:r>
              <a:rPr lang="en-US" altLang="en-US" i="1" dirty="0">
                <a:latin typeface="Cambria" panose="02040503050406030204" pitchFamily="18" charset="0"/>
                <a:ea typeface="Cambria" panose="02040503050406030204" pitchFamily="18" charset="0"/>
                <a:cs typeface="Times New Roman" panose="02020603050405020304" pitchFamily="18" charset="0"/>
              </a:rPr>
              <a:t>N.</a:t>
            </a:r>
            <a:endParaRPr lang="en-US" altLang="en-US" dirty="0">
              <a:latin typeface="Cambria" panose="02040503050406030204" pitchFamily="18" charset="0"/>
              <a:ea typeface="Cambria" panose="02040503050406030204" pitchFamily="18" charset="0"/>
              <a:cs typeface="Times New Roman" panose="02020603050405020304" pitchFamily="18" charset="0"/>
            </a:endParaRP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The most straightforward, but outliers may dominate presentation</a:t>
            </a:r>
          </a:p>
          <a:p>
            <a:pPr marL="742950" lvl="1" indent="-285750" eaLnBrk="1" hangingPunct="1">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Skewed data is not handled well</a:t>
            </a:r>
            <a:endParaRPr lang="en-US" altLang="en-US" i="1" dirty="0">
              <a:latin typeface="Cambria" panose="02040503050406030204" pitchFamily="18" charset="0"/>
              <a:ea typeface="Cambria" panose="02040503050406030204" pitchFamily="18" charset="0"/>
              <a:cs typeface="Times New Roman" panose="02020603050405020304" pitchFamily="18" charset="0"/>
            </a:endParaRPr>
          </a:p>
          <a:p>
            <a:pPr marL="285750" indent="-285750" eaLnBrk="1" hangingPunct="1">
              <a:lnSpc>
                <a:spcPct val="150000"/>
              </a:lnSpc>
              <a:buFont typeface="Arial" panose="020B0604020202020204" pitchFamily="34" charset="0"/>
              <a:buChar char="•"/>
            </a:pPr>
            <a:r>
              <a:rPr lang="en-US" altLang="en-US" sz="1800" dirty="0">
                <a:solidFill>
                  <a:schemeClr val="hlink"/>
                </a:solidFill>
                <a:latin typeface="Cambria" panose="02040503050406030204" pitchFamily="18" charset="0"/>
                <a:ea typeface="Cambria" panose="02040503050406030204" pitchFamily="18" charset="0"/>
                <a:cs typeface="Times New Roman" panose="02020603050405020304" pitchFamily="18" charset="0"/>
              </a:rPr>
              <a:t>Equal-depth</a:t>
            </a:r>
            <a:r>
              <a:rPr lang="en-US" altLang="en-US" sz="1800" dirty="0">
                <a:latin typeface="Cambria" panose="02040503050406030204" pitchFamily="18" charset="0"/>
                <a:ea typeface="Cambria" panose="02040503050406030204" pitchFamily="18" charset="0"/>
                <a:cs typeface="Times New Roman" panose="02020603050405020304" pitchFamily="18" charset="0"/>
              </a:rPr>
              <a:t> (frequency) partitioning</a:t>
            </a:r>
          </a:p>
          <a:p>
            <a:pPr marL="742950" lvl="1" indent="-285750">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Divides the range into N intervals, each containing approximately same number of samples</a:t>
            </a:r>
          </a:p>
          <a:p>
            <a:pPr marL="742950" lvl="1" indent="-285750">
              <a:lnSpc>
                <a:spcPct val="150000"/>
              </a:lnSpc>
              <a:spcBef>
                <a:spcPct val="0"/>
              </a:spcBef>
              <a:buFont typeface="Courier New" panose="02070309020205020404" pitchFamily="49" charset="0"/>
              <a:buChar char="o"/>
            </a:pPr>
            <a:r>
              <a:rPr lang="en-US" altLang="en-US" dirty="0">
                <a:latin typeface="Cambria" panose="02040503050406030204" pitchFamily="18" charset="0"/>
                <a:ea typeface="Cambria" panose="02040503050406030204" pitchFamily="18" charset="0"/>
                <a:cs typeface="Times New Roman" panose="02020603050405020304" pitchFamily="18" charset="0"/>
              </a:rPr>
              <a:t>Good data scaling</a:t>
            </a:r>
          </a:p>
          <a:p>
            <a:pPr lvl="1">
              <a:lnSpc>
                <a:spcPct val="150000"/>
              </a:lnSpc>
              <a:spcBef>
                <a:spcPct val="0"/>
              </a:spcBef>
            </a:pPr>
            <a:endParaRPr lang="en-US" altLang="en-US" dirty="0">
              <a:latin typeface="Cambria" panose="02040503050406030204" pitchFamily="18" charset="0"/>
              <a:ea typeface="Cambria" panose="02040503050406030204" pitchFamily="18" charset="0"/>
              <a:cs typeface="Times New Roman" panose="02020603050405020304" pitchFamily="18" charset="0"/>
            </a:endParaRPr>
          </a:p>
        </p:txBody>
      </p:sp>
      <p:sp>
        <p:nvSpPr>
          <p:cNvPr id="59394" name="Rectangle 2061"/>
          <p:cNvSpPr>
            <a:spLocks noGrp="1" noChangeArrowheads="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800">
                <a:solidFill>
                  <a:schemeClr val="tx1"/>
                </a:solidFill>
                <a:latin typeface="Tahoma" panose="020B0604030504040204" pitchFamily="34" charset="0"/>
              </a:defRPr>
            </a:lvl1pPr>
            <a:lvl2pPr marL="557213" indent="-214313" eaLnBrk="0" hangingPunct="0">
              <a:defRPr sz="1800">
                <a:solidFill>
                  <a:schemeClr val="tx1"/>
                </a:solidFill>
                <a:latin typeface="Tahoma" panose="020B0604030504040204" pitchFamily="34" charset="0"/>
              </a:defRPr>
            </a:lvl2pPr>
            <a:lvl3pPr marL="857250" indent="-171450" eaLnBrk="0" hangingPunct="0">
              <a:defRPr sz="1800">
                <a:solidFill>
                  <a:schemeClr val="tx1"/>
                </a:solidFill>
                <a:latin typeface="Tahoma" panose="020B0604030504040204" pitchFamily="34" charset="0"/>
              </a:defRPr>
            </a:lvl3pPr>
            <a:lvl4pPr marL="1200150" indent="-171450" eaLnBrk="0" hangingPunct="0">
              <a:defRPr sz="1800">
                <a:solidFill>
                  <a:schemeClr val="tx1"/>
                </a:solidFill>
                <a:latin typeface="Tahoma" panose="020B0604030504040204" pitchFamily="34" charset="0"/>
              </a:defRPr>
            </a:lvl4pPr>
            <a:lvl5pPr marL="1543050" indent="-171450" eaLnBrk="0" hangingPunct="0">
              <a:defRPr sz="1800">
                <a:solidFill>
                  <a:schemeClr val="tx1"/>
                </a:solidFill>
                <a:latin typeface="Tahoma" panose="020B0604030504040204" pitchFamily="34" charset="0"/>
              </a:defRPr>
            </a:lvl5pPr>
            <a:lvl6pPr marL="1885950" indent="-171450" eaLnBrk="0" fontAlgn="base" hangingPunct="0">
              <a:spcBef>
                <a:spcPct val="0"/>
              </a:spcBef>
              <a:spcAft>
                <a:spcPct val="0"/>
              </a:spcAft>
              <a:defRPr sz="1800">
                <a:solidFill>
                  <a:schemeClr val="tx1"/>
                </a:solidFill>
                <a:latin typeface="Tahoma" panose="020B0604030504040204" pitchFamily="34" charset="0"/>
              </a:defRPr>
            </a:lvl6pPr>
            <a:lvl7pPr marL="2228850" indent="-171450" eaLnBrk="0" fontAlgn="base" hangingPunct="0">
              <a:spcBef>
                <a:spcPct val="0"/>
              </a:spcBef>
              <a:spcAft>
                <a:spcPct val="0"/>
              </a:spcAft>
              <a:defRPr sz="1800">
                <a:solidFill>
                  <a:schemeClr val="tx1"/>
                </a:solidFill>
                <a:latin typeface="Tahoma" panose="020B0604030504040204" pitchFamily="34" charset="0"/>
              </a:defRPr>
            </a:lvl7pPr>
            <a:lvl8pPr marL="2571750" indent="-171450" eaLnBrk="0" fontAlgn="base" hangingPunct="0">
              <a:spcBef>
                <a:spcPct val="0"/>
              </a:spcBef>
              <a:spcAft>
                <a:spcPct val="0"/>
              </a:spcAft>
              <a:defRPr sz="1800">
                <a:solidFill>
                  <a:schemeClr val="tx1"/>
                </a:solidFill>
                <a:latin typeface="Tahoma" panose="020B0604030504040204" pitchFamily="34" charset="0"/>
              </a:defRPr>
            </a:lvl8pPr>
            <a:lvl9pPr marL="2914650" indent="-171450" eaLnBrk="0" fontAlgn="base" hangingPunct="0">
              <a:spcBef>
                <a:spcPct val="0"/>
              </a:spcBef>
              <a:spcAft>
                <a:spcPct val="0"/>
              </a:spcAft>
              <a:defRPr sz="1800">
                <a:solidFill>
                  <a:schemeClr val="tx1"/>
                </a:solidFill>
                <a:latin typeface="Tahoma" panose="020B0604030504040204" pitchFamily="34" charset="0"/>
              </a:defRPr>
            </a:lvl9pPr>
          </a:lstStyle>
          <a:p>
            <a:pPr marL="0" marR="0" lvl="0" indent="0" defTabSz="685800" eaLnBrk="1" fontAlgn="auto" latinLnBrk="0" hangingPunct="1">
              <a:lnSpc>
                <a:spcPct val="100000"/>
              </a:lnSpc>
              <a:spcBef>
                <a:spcPts val="0"/>
              </a:spcBef>
              <a:spcAft>
                <a:spcPts val="0"/>
              </a:spcAft>
              <a:buClrTx/>
              <a:buSzTx/>
              <a:buFontTx/>
              <a:buNone/>
              <a:tabLst/>
              <a:defRPr/>
            </a:pPr>
            <a:fld id="{DD7E324F-85E2-4CF6-AE9C-E9B0819BA0E8}" type="slidenum">
              <a:rPr kumimoji="0" lang="en-US" altLang="en-US" sz="900" b="1" i="0" u="none" strike="noStrike" kern="0" cap="none" spc="0" normalizeH="0" baseline="0" noProof="0">
                <a:ln>
                  <a:noFill/>
                </a:ln>
                <a:solidFill>
                  <a:prstClr val="black"/>
                </a:solidFill>
                <a:effectLst/>
                <a:uLnTx/>
                <a:uFillTx/>
                <a:latin typeface="Tahoma" panose="020B0604030504040204" pitchFamily="34" charset="0"/>
                <a:cs typeface="Times New Roman"/>
              </a:rPr>
              <a:pPr marL="0" marR="0" lvl="0" indent="0" defTabSz="685800" eaLnBrk="1" fontAlgn="auto" latinLnBrk="0" hangingPunct="1">
                <a:lnSpc>
                  <a:spcPct val="100000"/>
                </a:lnSpc>
                <a:spcBef>
                  <a:spcPts val="0"/>
                </a:spcBef>
                <a:spcAft>
                  <a:spcPts val="0"/>
                </a:spcAft>
                <a:buClrTx/>
                <a:buSzTx/>
                <a:buFontTx/>
                <a:buNone/>
                <a:tabLst/>
                <a:defRPr/>
              </a:pPr>
              <a:t>53</a:t>
            </a:fld>
            <a:endParaRPr kumimoji="0" lang="en-US" altLang="en-US" sz="900" b="1" i="0" u="none" strike="noStrike" kern="0" cap="none" spc="0" normalizeH="0" baseline="0" noProof="0">
              <a:ln>
                <a:noFill/>
              </a:ln>
              <a:solidFill>
                <a:prstClr val="black"/>
              </a:solidFill>
              <a:effectLst/>
              <a:uLnTx/>
              <a:uFillTx/>
              <a:latin typeface="Tahoma" panose="020B0604030504040204" pitchFamily="34" charset="0"/>
              <a:cs typeface="Times New Roman"/>
            </a:endParaRPr>
          </a:p>
        </p:txBody>
      </p:sp>
      <mc:AlternateContent xmlns:mc="http://schemas.openxmlformats.org/markup-compatibility/2006">
        <mc:Choice xmlns:p14="http://schemas.microsoft.com/office/powerpoint/2010/main" Requires="p14">
          <p:contentPart p14:bwMode="auto" r:id="rId3">
            <p14:nvContentPartPr>
              <p14:cNvPr id="2" name="Ink 1"/>
              <p14:cNvContentPartPr/>
              <p14:nvPr/>
            </p14:nvContentPartPr>
            <p14:xfrm>
              <a:off x="636840" y="1727640"/>
              <a:ext cx="4633200" cy="3040560"/>
            </p14:xfrm>
          </p:contentPart>
        </mc:Choice>
        <mc:Fallback>
          <p:pic>
            <p:nvPicPr>
              <p:cNvPr id="2" name="Ink 1"/>
              <p:cNvPicPr/>
              <p:nvPr/>
            </p:nvPicPr>
            <p:blipFill>
              <a:blip r:embed="rId4"/>
              <a:stretch>
                <a:fillRect/>
              </a:stretch>
            </p:blipFill>
            <p:spPr>
              <a:xfrm>
                <a:off x="627480" y="1715040"/>
                <a:ext cx="4658760" cy="3066840"/>
              </a:xfrm>
              <a:prstGeom prst="rect">
                <a:avLst/>
              </a:prstGeom>
            </p:spPr>
          </p:pic>
        </mc:Fallback>
      </mc:AlternateContent>
    </p:spTree>
    <p:extLst>
      <p:ext uri="{BB962C8B-B14F-4D97-AF65-F5344CB8AC3E}">
        <p14:creationId xmlns:p14="http://schemas.microsoft.com/office/powerpoint/2010/main" val="304669594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nvGraphicFramePr>
        <p:xfrm>
          <a:off x="609600" y="2971800"/>
          <a:ext cx="7200900" cy="3201987"/>
        </p:xfrm>
        <a:graphic>
          <a:graphicData uri="http://schemas.openxmlformats.org/drawingml/2006/table">
            <a:tbl>
              <a:tblPr firstRow="1" bandRow="1">
                <a:tableStyleId>{2D5ABB26-0587-4C30-8999-92F81FD0307C}</a:tableStyleId>
              </a:tblPr>
              <a:tblGrid>
                <a:gridCol w="990867">
                  <a:extLst>
                    <a:ext uri="{9D8B030D-6E8A-4147-A177-3AD203B41FA5}"/>
                  </a:extLst>
                </a:gridCol>
                <a:gridCol w="1331223">
                  <a:extLst>
                    <a:ext uri="{9D8B030D-6E8A-4147-A177-3AD203B41FA5}"/>
                  </a:extLst>
                </a:gridCol>
                <a:gridCol w="1626270">
                  <a:extLst>
                    <a:ext uri="{9D8B030D-6E8A-4147-A177-3AD203B41FA5}"/>
                  </a:extLst>
                </a:gridCol>
                <a:gridCol w="1626270">
                  <a:extLst>
                    <a:ext uri="{9D8B030D-6E8A-4147-A177-3AD203B41FA5}"/>
                  </a:extLst>
                </a:gridCol>
                <a:gridCol w="1626270">
                  <a:extLst>
                    <a:ext uri="{9D8B030D-6E8A-4147-A177-3AD203B41FA5}"/>
                  </a:extLst>
                </a:gridCol>
              </a:tblGrid>
              <a:tr h="712623">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sz="1700" spc="10" dirty="0" smtClean="0">
                          <a:latin typeface="Cambria" panose="02040503050406030204" pitchFamily="18" charset="0"/>
                          <a:ea typeface="Cambria" panose="02040503050406030204" pitchFamily="18" charset="0"/>
                          <a:cs typeface="Microsoft Sans Serif"/>
                        </a:rPr>
                        <a:t>Original</a:t>
                      </a:r>
                      <a:endParaRPr sz="1700" dirty="0">
                        <a:latin typeface="Cambria" panose="02040503050406030204" pitchFamily="18" charset="0"/>
                        <a:ea typeface="Cambria" panose="02040503050406030204" pitchFamily="18" charset="0"/>
                        <a:cs typeface="Microsoft Sans Serif"/>
                      </a:endParaRPr>
                    </a:p>
                    <a:p>
                      <a:pPr algn="ctr">
                        <a:lnSpc>
                          <a:spcPct val="100000"/>
                        </a:lnSpc>
                        <a:spcBef>
                          <a:spcPts val="185"/>
                        </a:spcBef>
                      </a:pPr>
                      <a:r>
                        <a:rPr sz="1700" spc="10" dirty="0">
                          <a:latin typeface="Cambria" panose="02040503050406030204" pitchFamily="18" charset="0"/>
                          <a:ea typeface="Cambria" panose="02040503050406030204" pitchFamily="18" charset="0"/>
                          <a:cs typeface="Microsoft Sans Serif"/>
                        </a:rPr>
                        <a:t>Data</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gridSpan="4">
                  <a:txBody>
                    <a:bodyPr/>
                    <a:lstStyle/>
                    <a:p>
                      <a:pPr marL="75565">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marL="75565">
                        <a:lnSpc>
                          <a:spcPts val="1240"/>
                        </a:lnSpc>
                      </a:pPr>
                      <a:r>
                        <a:rPr sz="1700" spc="10" dirty="0" smtClean="0">
                          <a:latin typeface="Cambria" panose="02040503050406030204" pitchFamily="18" charset="0"/>
                          <a:ea typeface="Cambria" panose="02040503050406030204" pitchFamily="18" charset="0"/>
                          <a:cs typeface="Microsoft Sans Serif"/>
                        </a:rPr>
                        <a:t>53</a:t>
                      </a:r>
                      <a:r>
                        <a:rPr sz="1700" spc="10" dirty="0">
                          <a:latin typeface="Cambria" panose="02040503050406030204" pitchFamily="18" charset="0"/>
                          <a:ea typeface="Cambria" panose="02040503050406030204" pitchFamily="18" charset="0"/>
                          <a:cs typeface="Microsoft Sans Serif"/>
                        </a:rPr>
                        <a:t>,</a:t>
                      </a:r>
                      <a:r>
                        <a:rPr sz="1700" spc="1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56,</a:t>
                      </a:r>
                      <a:r>
                        <a:rPr sz="1700" spc="2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57,</a:t>
                      </a:r>
                      <a:r>
                        <a:rPr sz="1700" spc="1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63,</a:t>
                      </a:r>
                      <a:r>
                        <a:rPr sz="1700" spc="2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66,</a:t>
                      </a:r>
                      <a:r>
                        <a:rPr sz="1700" spc="1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67,</a:t>
                      </a:r>
                      <a:r>
                        <a:rPr sz="1700" spc="2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67,</a:t>
                      </a:r>
                      <a:r>
                        <a:rPr sz="1700" spc="1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67,</a:t>
                      </a:r>
                      <a:r>
                        <a:rPr sz="1700" spc="2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68,</a:t>
                      </a:r>
                      <a:r>
                        <a:rPr sz="1700" spc="1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69,</a:t>
                      </a:r>
                      <a:r>
                        <a:rPr sz="1700" spc="2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70,</a:t>
                      </a:r>
                      <a:r>
                        <a:rPr sz="1700" spc="1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70,</a:t>
                      </a:r>
                      <a:endParaRPr sz="1700" dirty="0">
                        <a:latin typeface="Cambria" panose="02040503050406030204" pitchFamily="18" charset="0"/>
                        <a:ea typeface="Cambria" panose="02040503050406030204" pitchFamily="18" charset="0"/>
                        <a:cs typeface="Microsoft Sans Serif"/>
                      </a:endParaRPr>
                    </a:p>
                    <a:p>
                      <a:pPr marL="75565">
                        <a:lnSpc>
                          <a:spcPct val="100000"/>
                        </a:lnSpc>
                        <a:spcBef>
                          <a:spcPts val="185"/>
                        </a:spcBef>
                      </a:pPr>
                      <a:r>
                        <a:rPr sz="1700" spc="10" dirty="0">
                          <a:latin typeface="Cambria" panose="02040503050406030204" pitchFamily="18" charset="0"/>
                          <a:ea typeface="Cambria" panose="02040503050406030204" pitchFamily="18" charset="0"/>
                          <a:cs typeface="Microsoft Sans Serif"/>
                        </a:rPr>
                        <a:t>70,</a:t>
                      </a:r>
                      <a:r>
                        <a:rPr sz="1700" spc="1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70,</a:t>
                      </a:r>
                      <a:r>
                        <a:rPr sz="1700" spc="2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72,</a:t>
                      </a:r>
                      <a:r>
                        <a:rPr sz="1700" spc="1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73,</a:t>
                      </a:r>
                      <a:r>
                        <a:rPr sz="1700" spc="2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75,</a:t>
                      </a:r>
                      <a:r>
                        <a:rPr sz="1700" spc="1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75,</a:t>
                      </a:r>
                      <a:r>
                        <a:rPr sz="1700" spc="2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76,</a:t>
                      </a:r>
                      <a:r>
                        <a:rPr sz="1700" spc="2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76,</a:t>
                      </a:r>
                      <a:r>
                        <a:rPr sz="1700" spc="1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78,</a:t>
                      </a:r>
                      <a:r>
                        <a:rPr sz="1700" spc="2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79,</a:t>
                      </a:r>
                      <a:r>
                        <a:rPr sz="1700" spc="1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80,</a:t>
                      </a:r>
                      <a:r>
                        <a:rPr sz="1700" spc="2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81</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extLst>
              </a:tr>
              <a:tr h="361178">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sz="1700" spc="10" dirty="0" smtClean="0">
                          <a:latin typeface="Cambria" panose="02040503050406030204" pitchFamily="18" charset="0"/>
                          <a:ea typeface="Cambria" panose="02040503050406030204" pitchFamily="18" charset="0"/>
                          <a:cs typeface="Microsoft Sans Serif"/>
                        </a:rPr>
                        <a:t>Method</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600" dirty="0">
                        <a:latin typeface="Cambria" panose="02040503050406030204" pitchFamily="18" charset="0"/>
                        <a:ea typeface="Cambria" panose="02040503050406030204" pitchFamily="18" charset="0"/>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sz="1700" spc="10" dirty="0" smtClean="0">
                          <a:latin typeface="Cambria" panose="02040503050406030204" pitchFamily="18" charset="0"/>
                          <a:ea typeface="Cambria" panose="02040503050406030204" pitchFamily="18" charset="0"/>
                          <a:cs typeface="Microsoft Sans Serif"/>
                        </a:rPr>
                        <a:t>Bin1</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sz="1700" spc="10" dirty="0" smtClean="0">
                          <a:latin typeface="Cambria" panose="02040503050406030204" pitchFamily="18" charset="0"/>
                          <a:ea typeface="Cambria" panose="02040503050406030204" pitchFamily="18" charset="0"/>
                          <a:cs typeface="Microsoft Sans Serif"/>
                        </a:rPr>
                        <a:t>Bin</a:t>
                      </a:r>
                      <a:r>
                        <a:rPr sz="1700" spc="-25" dirty="0" smtClean="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2</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sz="1700" spc="10" dirty="0" smtClean="0">
                          <a:latin typeface="Cambria" panose="02040503050406030204" pitchFamily="18" charset="0"/>
                          <a:ea typeface="Cambria" panose="02040503050406030204" pitchFamily="18" charset="0"/>
                          <a:cs typeface="Microsoft Sans Serif"/>
                        </a:rPr>
                        <a:t>Bin</a:t>
                      </a:r>
                      <a:r>
                        <a:rPr sz="1700" spc="-25" dirty="0" smtClean="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3</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extLst>
              </a:tr>
              <a:tr h="339166">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sz="1700" spc="10" dirty="0" smtClean="0">
                          <a:latin typeface="Cambria" panose="02040503050406030204" pitchFamily="18" charset="0"/>
                          <a:ea typeface="Cambria" panose="02040503050406030204" pitchFamily="18" charset="0"/>
                          <a:cs typeface="Microsoft Sans Serif"/>
                        </a:rPr>
                        <a:t>Equal</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l">
                        <a:lnSpc>
                          <a:spcPts val="1240"/>
                        </a:lnSpc>
                      </a:pPr>
                      <a:r>
                        <a:rPr lang="en-IN" sz="1700" spc="10" dirty="0" smtClean="0">
                          <a:latin typeface="Cambria" panose="02040503050406030204" pitchFamily="18" charset="0"/>
                          <a:ea typeface="Cambria" panose="02040503050406030204" pitchFamily="18" charset="0"/>
                          <a:cs typeface="Microsoft Sans Serif"/>
                        </a:rPr>
                        <a:t>W</a:t>
                      </a:r>
                      <a:r>
                        <a:rPr sz="1700" spc="10" dirty="0" err="1" smtClean="0">
                          <a:latin typeface="Cambria" panose="02040503050406030204" pitchFamily="18" charset="0"/>
                          <a:ea typeface="Cambria" panose="02040503050406030204" pitchFamily="18" charset="0"/>
                          <a:cs typeface="Microsoft Sans Serif"/>
                        </a:rPr>
                        <a:t>idth</a:t>
                      </a:r>
                      <a:r>
                        <a:rPr lang="en-US" sz="1700" spc="10" dirty="0" smtClean="0">
                          <a:latin typeface="Cambria" panose="02040503050406030204" pitchFamily="18" charset="0"/>
                          <a:ea typeface="Cambria" panose="02040503050406030204" pitchFamily="18" charset="0"/>
                          <a:cs typeface="Microsoft Sans Serif"/>
                        </a:rPr>
                        <a:t>  </a:t>
                      </a:r>
                      <a:r>
                        <a:rPr sz="1700" spc="10" dirty="0" smtClean="0">
                          <a:latin typeface="Cambria" panose="02040503050406030204" pitchFamily="18" charset="0"/>
                          <a:ea typeface="Cambria" panose="02040503050406030204" pitchFamily="18" charset="0"/>
                          <a:cs typeface="Microsoft Sans Serif"/>
                        </a:rPr>
                        <a:t>=</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lang="en-US" sz="1700" spc="10" dirty="0" smtClean="0">
                          <a:latin typeface="Cambria" panose="02040503050406030204" pitchFamily="18" charset="0"/>
                          <a:ea typeface="Cambria" panose="02040503050406030204" pitchFamily="18" charset="0"/>
                          <a:cs typeface="Microsoft Sans Serif"/>
                        </a:rPr>
                        <a:t>[</a:t>
                      </a:r>
                      <a:r>
                        <a:rPr sz="1700" spc="10" dirty="0" smtClean="0">
                          <a:latin typeface="Cambria" panose="02040503050406030204" pitchFamily="18" charset="0"/>
                          <a:ea typeface="Cambria" panose="02040503050406030204" pitchFamily="18" charset="0"/>
                          <a:cs typeface="Microsoft Sans Serif"/>
                        </a:rPr>
                        <a:t>53</a:t>
                      </a:r>
                      <a:r>
                        <a:rPr sz="1700" spc="10" dirty="0">
                          <a:latin typeface="Cambria" panose="02040503050406030204" pitchFamily="18" charset="0"/>
                          <a:ea typeface="Cambria" panose="02040503050406030204" pitchFamily="18" charset="0"/>
                          <a:cs typeface="Microsoft Sans Serif"/>
                        </a:rPr>
                        <a:t>,</a:t>
                      </a:r>
                      <a:r>
                        <a:rPr sz="1700" spc="-10" dirty="0">
                          <a:latin typeface="Cambria" panose="02040503050406030204" pitchFamily="18" charset="0"/>
                          <a:ea typeface="Cambria" panose="02040503050406030204" pitchFamily="18" charset="0"/>
                          <a:cs typeface="Microsoft Sans Serif"/>
                        </a:rPr>
                        <a:t> </a:t>
                      </a:r>
                      <a:r>
                        <a:rPr sz="1700" spc="10" dirty="0" smtClean="0">
                          <a:latin typeface="Cambria" panose="02040503050406030204" pitchFamily="18" charset="0"/>
                          <a:ea typeface="Cambria" panose="02040503050406030204" pitchFamily="18" charset="0"/>
                          <a:cs typeface="Microsoft Sans Serif"/>
                        </a:rPr>
                        <a:t>62</a:t>
                      </a:r>
                      <a:r>
                        <a:rPr lang="en-US" sz="1700" spc="10" dirty="0" smtClean="0">
                          <a:latin typeface="Cambria" panose="02040503050406030204" pitchFamily="18" charset="0"/>
                          <a:ea typeface="Cambria" panose="02040503050406030204" pitchFamily="18" charset="0"/>
                          <a:cs typeface="Microsoft Sans Serif"/>
                        </a:rPr>
                        <a:t>]</a:t>
                      </a:r>
                      <a:r>
                        <a:rPr sz="1700" spc="-10" dirty="0" smtClean="0">
                          <a:latin typeface="Cambria" panose="02040503050406030204" pitchFamily="18" charset="0"/>
                          <a:ea typeface="Cambria" panose="02040503050406030204" pitchFamily="18" charset="0"/>
                          <a:cs typeface="Microsoft Sans Serif"/>
                        </a:rPr>
                        <a:t> </a:t>
                      </a:r>
                      <a:r>
                        <a:rPr sz="1700" spc="15" dirty="0">
                          <a:latin typeface="Cambria" panose="02040503050406030204" pitchFamily="18" charset="0"/>
                          <a:ea typeface="Cambria" panose="02040503050406030204" pitchFamily="18" charset="0"/>
                          <a:cs typeface="Microsoft Sans Serif"/>
                        </a:rPr>
                        <a:t>=</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lang="en-US" sz="1700" spc="10" dirty="0" smtClean="0">
                          <a:latin typeface="Cambria" panose="02040503050406030204" pitchFamily="18" charset="0"/>
                          <a:ea typeface="Cambria" panose="02040503050406030204" pitchFamily="18" charset="0"/>
                          <a:cs typeface="Microsoft Sans Serif"/>
                        </a:rPr>
                        <a:t>[</a:t>
                      </a:r>
                      <a:r>
                        <a:rPr sz="1700" spc="10" dirty="0" smtClean="0">
                          <a:latin typeface="Cambria" panose="02040503050406030204" pitchFamily="18" charset="0"/>
                          <a:ea typeface="Cambria" panose="02040503050406030204" pitchFamily="18" charset="0"/>
                          <a:cs typeface="Microsoft Sans Serif"/>
                        </a:rPr>
                        <a:t>6</a:t>
                      </a:r>
                      <a:r>
                        <a:rPr lang="en-US" sz="1700" spc="10" dirty="0" smtClean="0">
                          <a:latin typeface="Cambria" panose="02040503050406030204" pitchFamily="18" charset="0"/>
                          <a:ea typeface="Cambria" panose="02040503050406030204" pitchFamily="18" charset="0"/>
                          <a:cs typeface="Microsoft Sans Serif"/>
                        </a:rPr>
                        <a:t>3</a:t>
                      </a:r>
                      <a:r>
                        <a:rPr sz="1700" spc="10" dirty="0" smtClean="0">
                          <a:latin typeface="Cambria" panose="02040503050406030204" pitchFamily="18" charset="0"/>
                          <a:ea typeface="Cambria" panose="02040503050406030204" pitchFamily="18" charset="0"/>
                          <a:cs typeface="Microsoft Sans Serif"/>
                        </a:rPr>
                        <a:t>,</a:t>
                      </a:r>
                      <a:r>
                        <a:rPr sz="1700" spc="-10" dirty="0" smtClean="0">
                          <a:latin typeface="Cambria" panose="02040503050406030204" pitchFamily="18" charset="0"/>
                          <a:ea typeface="Cambria" panose="02040503050406030204" pitchFamily="18" charset="0"/>
                          <a:cs typeface="Microsoft Sans Serif"/>
                        </a:rPr>
                        <a:t> </a:t>
                      </a:r>
                      <a:r>
                        <a:rPr sz="1700" spc="10" dirty="0" smtClean="0">
                          <a:latin typeface="Cambria" panose="02040503050406030204" pitchFamily="18" charset="0"/>
                          <a:ea typeface="Cambria" panose="02040503050406030204" pitchFamily="18" charset="0"/>
                          <a:cs typeface="Microsoft Sans Serif"/>
                        </a:rPr>
                        <a:t>7</a:t>
                      </a:r>
                      <a:r>
                        <a:rPr lang="en-US" sz="1700" spc="10" dirty="0" smtClean="0">
                          <a:latin typeface="Cambria" panose="02040503050406030204" pitchFamily="18" charset="0"/>
                          <a:ea typeface="Cambria" panose="02040503050406030204" pitchFamily="18" charset="0"/>
                          <a:cs typeface="Microsoft Sans Serif"/>
                        </a:rPr>
                        <a:t>2]</a:t>
                      </a:r>
                      <a:r>
                        <a:rPr sz="1700" spc="-10" dirty="0" smtClean="0">
                          <a:latin typeface="Cambria" panose="02040503050406030204" pitchFamily="18" charset="0"/>
                          <a:ea typeface="Cambria" panose="02040503050406030204" pitchFamily="18" charset="0"/>
                          <a:cs typeface="Microsoft Sans Serif"/>
                        </a:rPr>
                        <a:t> </a:t>
                      </a:r>
                      <a:r>
                        <a:rPr sz="1700" spc="15" dirty="0">
                          <a:latin typeface="Cambria" panose="02040503050406030204" pitchFamily="18" charset="0"/>
                          <a:ea typeface="Cambria" panose="02040503050406030204" pitchFamily="18" charset="0"/>
                          <a:cs typeface="Microsoft Sans Serif"/>
                        </a:rPr>
                        <a:t>=</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lang="en-US" sz="1700" spc="10" dirty="0" smtClean="0">
                          <a:latin typeface="Cambria" panose="02040503050406030204" pitchFamily="18" charset="0"/>
                          <a:ea typeface="Cambria" panose="02040503050406030204" pitchFamily="18" charset="0"/>
                          <a:cs typeface="Microsoft Sans Serif"/>
                        </a:rPr>
                        <a:t>[</a:t>
                      </a:r>
                      <a:r>
                        <a:rPr sz="1700" spc="10" dirty="0" smtClean="0">
                          <a:latin typeface="Cambria" panose="02040503050406030204" pitchFamily="18" charset="0"/>
                          <a:ea typeface="Cambria" panose="02040503050406030204" pitchFamily="18" charset="0"/>
                          <a:cs typeface="Microsoft Sans Serif"/>
                        </a:rPr>
                        <a:t>7</a:t>
                      </a:r>
                      <a:r>
                        <a:rPr lang="en-US" sz="1700" spc="10" dirty="0" smtClean="0">
                          <a:latin typeface="Cambria" panose="02040503050406030204" pitchFamily="18" charset="0"/>
                          <a:ea typeface="Cambria" panose="02040503050406030204" pitchFamily="18" charset="0"/>
                          <a:cs typeface="Microsoft Sans Serif"/>
                        </a:rPr>
                        <a:t>3</a:t>
                      </a:r>
                      <a:r>
                        <a:rPr sz="1700" spc="10" dirty="0" smtClean="0">
                          <a:latin typeface="Cambria" panose="02040503050406030204" pitchFamily="18" charset="0"/>
                          <a:ea typeface="Cambria" panose="02040503050406030204" pitchFamily="18" charset="0"/>
                          <a:cs typeface="Microsoft Sans Serif"/>
                        </a:rPr>
                        <a:t>,</a:t>
                      </a:r>
                      <a:r>
                        <a:rPr sz="1700" spc="-10" dirty="0" smtClean="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81]</a:t>
                      </a:r>
                      <a:r>
                        <a:rPr sz="1700" spc="-10" dirty="0">
                          <a:latin typeface="Cambria" panose="02040503050406030204" pitchFamily="18" charset="0"/>
                          <a:ea typeface="Cambria" panose="02040503050406030204" pitchFamily="18" charset="0"/>
                          <a:cs typeface="Microsoft Sans Serif"/>
                        </a:rPr>
                        <a:t> </a:t>
                      </a:r>
                      <a:r>
                        <a:rPr sz="1700" spc="15" dirty="0">
                          <a:latin typeface="Cambria" panose="02040503050406030204" pitchFamily="18" charset="0"/>
                          <a:ea typeface="Cambria" panose="02040503050406030204" pitchFamily="18" charset="0"/>
                          <a:cs typeface="Microsoft Sans Serif"/>
                        </a:rPr>
                        <a:t>=</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extLst>
              </a:tr>
              <a:tr h="351471">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Width</a:t>
                      </a:r>
                      <a:endParaRPr sz="170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81-53</a:t>
                      </a:r>
                      <a:r>
                        <a:rPr sz="1700" spc="-5" dirty="0">
                          <a:latin typeface="Cambria" panose="02040503050406030204" pitchFamily="18" charset="0"/>
                          <a:ea typeface="Cambria" panose="02040503050406030204" pitchFamily="18" charset="0"/>
                          <a:cs typeface="Microsoft Sans Serif"/>
                        </a:rPr>
                        <a:t> </a:t>
                      </a:r>
                      <a:r>
                        <a:rPr sz="1700" spc="15" dirty="0">
                          <a:latin typeface="Cambria" panose="02040503050406030204" pitchFamily="18" charset="0"/>
                          <a:ea typeface="Cambria" panose="02040503050406030204" pitchFamily="18" charset="0"/>
                          <a:cs typeface="Microsoft Sans Serif"/>
                        </a:rPr>
                        <a:t>=</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28</a:t>
                      </a:r>
                      <a:endParaRPr sz="170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53,</a:t>
                      </a:r>
                      <a:r>
                        <a:rPr sz="1700" spc="-1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56,</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57</a:t>
                      </a:r>
                      <a:endParaRPr sz="170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63,</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66,</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67,</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67,</a:t>
                      </a:r>
                      <a:endParaRPr sz="170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tcPr>
                </a:tc>
                <a:tc>
                  <a:txBody>
                    <a:bodyPr/>
                    <a:lstStyle/>
                    <a:p>
                      <a:pPr algn="ctr">
                        <a:lnSpc>
                          <a:spcPct val="100000"/>
                        </a:lnSpc>
                        <a:spcBef>
                          <a:spcPts val="30"/>
                        </a:spcBef>
                      </a:pPr>
                      <a:r>
                        <a:rPr sz="1700" spc="10" dirty="0" smtClean="0">
                          <a:latin typeface="Cambria" panose="02040503050406030204" pitchFamily="18" charset="0"/>
                          <a:ea typeface="Cambria" panose="02040503050406030204" pitchFamily="18" charset="0"/>
                          <a:cs typeface="Microsoft Sans Serif"/>
                        </a:rPr>
                        <a:t>73</a:t>
                      </a:r>
                      <a:r>
                        <a:rPr sz="1700" spc="10" dirty="0">
                          <a:latin typeface="Cambria" panose="02040503050406030204" pitchFamily="18" charset="0"/>
                          <a:ea typeface="Cambria" panose="02040503050406030204" pitchFamily="18" charset="0"/>
                          <a:cs typeface="Microsoft Sans Serif"/>
                        </a:rPr>
                        <a:t>,</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75,</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75,</a:t>
                      </a:r>
                      <a:endParaRPr sz="1700" dirty="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tcPr>
                </a:tc>
                <a:extLst>
                  <a:ext uri="{0D108BD9-81ED-4DB2-BD59-A6C34878D82A}"/>
                </a:extLst>
              </a:tr>
              <a:tr h="351457">
                <a:tc>
                  <a:txBody>
                    <a:bodyPr/>
                    <a:lstStyle/>
                    <a:p>
                      <a:pPr>
                        <a:lnSpc>
                          <a:spcPct val="100000"/>
                        </a:lnSpc>
                      </a:pPr>
                      <a:endParaRPr sz="1600">
                        <a:latin typeface="Cambria" panose="02040503050406030204" pitchFamily="18" charset="0"/>
                        <a:ea typeface="Cambria" panose="02040503050406030204" pitchFamily="18" charset="0"/>
                        <a:cs typeface="Times New Roman"/>
                      </a:endParaRPr>
                    </a:p>
                  </a:txBody>
                  <a:tcPr marL="0" marR="0" marT="0" marB="0">
                    <a:lnL w="6350">
                      <a:solidFill>
                        <a:srgbClr val="000000"/>
                      </a:solidFill>
                      <a:prstDash val="solid"/>
                    </a:lnL>
                    <a:lnR w="6350">
                      <a:solidFill>
                        <a:srgbClr val="000000"/>
                      </a:solidFill>
                      <a:prstDash val="solid"/>
                    </a:lnR>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28/3</a:t>
                      </a:r>
                      <a:r>
                        <a:rPr sz="1700" spc="-5" dirty="0">
                          <a:latin typeface="Cambria" panose="02040503050406030204" pitchFamily="18" charset="0"/>
                          <a:ea typeface="Cambria" panose="02040503050406030204" pitchFamily="18" charset="0"/>
                          <a:cs typeface="Microsoft Sans Serif"/>
                        </a:rPr>
                        <a:t> </a:t>
                      </a:r>
                      <a:r>
                        <a:rPr sz="1700" spc="15" dirty="0">
                          <a:latin typeface="Cambria" panose="02040503050406030204" pitchFamily="18" charset="0"/>
                          <a:ea typeface="Cambria" panose="02040503050406030204" pitchFamily="18" charset="0"/>
                          <a:cs typeface="Microsoft Sans Serif"/>
                        </a:rPr>
                        <a:t>=</a:t>
                      </a:r>
                      <a:r>
                        <a:rPr sz="1700" spc="-1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9.33</a:t>
                      </a:r>
                      <a:endParaRPr sz="170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tcPr>
                </a:tc>
                <a:tc>
                  <a:txBody>
                    <a:bodyPr/>
                    <a:lstStyle/>
                    <a:p>
                      <a:pPr>
                        <a:lnSpc>
                          <a:spcPct val="100000"/>
                        </a:lnSpc>
                      </a:pPr>
                      <a:endParaRPr sz="1600">
                        <a:latin typeface="Cambria" panose="02040503050406030204" pitchFamily="18" charset="0"/>
                        <a:ea typeface="Cambria" panose="02040503050406030204" pitchFamily="18" charset="0"/>
                        <a:cs typeface="Times New Roman"/>
                      </a:endParaRPr>
                    </a:p>
                  </a:txBody>
                  <a:tcPr marL="0" marR="0" marT="0" marB="0">
                    <a:lnL w="6350">
                      <a:solidFill>
                        <a:srgbClr val="000000"/>
                      </a:solidFill>
                      <a:prstDash val="solid"/>
                    </a:lnL>
                    <a:lnR w="6350">
                      <a:solidFill>
                        <a:srgbClr val="000000"/>
                      </a:solidFill>
                      <a:prstDash val="solid"/>
                    </a:lnR>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67,</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68,</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69,</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70,</a:t>
                      </a:r>
                      <a:endParaRPr sz="170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76,</a:t>
                      </a:r>
                      <a:r>
                        <a:rPr sz="1700" spc="-1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76,</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78,</a:t>
                      </a:r>
                      <a:endParaRPr sz="170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tcPr>
                </a:tc>
                <a:extLst>
                  <a:ext uri="{0D108BD9-81ED-4DB2-BD59-A6C34878D82A}"/>
                </a:extLst>
              </a:tr>
              <a:tr h="373444">
                <a:tc>
                  <a:txBody>
                    <a:bodyPr/>
                    <a:lstStyle/>
                    <a:p>
                      <a:pPr>
                        <a:lnSpc>
                          <a:spcPct val="100000"/>
                        </a:lnSpc>
                      </a:pPr>
                      <a:endParaRPr sz="1600">
                        <a:latin typeface="Cambria" panose="02040503050406030204" pitchFamily="18" charset="0"/>
                        <a:ea typeface="Cambria" panose="02040503050406030204" pitchFamily="18" charset="0"/>
                        <a:cs typeface="Times New Roman"/>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nSpc>
                          <a:spcPct val="100000"/>
                        </a:lnSpc>
                      </a:pPr>
                      <a:endParaRPr sz="1600">
                        <a:latin typeface="Cambria" panose="02040503050406030204" pitchFamily="18" charset="0"/>
                        <a:ea typeface="Cambria" panose="02040503050406030204" pitchFamily="18" charset="0"/>
                        <a:cs typeface="Times New Roman"/>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nSpc>
                          <a:spcPct val="100000"/>
                        </a:lnSpc>
                      </a:pPr>
                      <a:endParaRPr sz="1600">
                        <a:latin typeface="Cambria" panose="02040503050406030204" pitchFamily="18" charset="0"/>
                        <a:ea typeface="Cambria" panose="02040503050406030204" pitchFamily="18" charset="0"/>
                        <a:cs typeface="Times New Roman"/>
                      </a:endParaRPr>
                    </a:p>
                  </a:txBody>
                  <a:tcPr marL="0" marR="0" marT="0"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70,</a:t>
                      </a:r>
                      <a:r>
                        <a:rPr sz="1700" spc="-1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70,</a:t>
                      </a:r>
                      <a:r>
                        <a:rPr sz="1700" spc="-5" dirty="0">
                          <a:latin typeface="Cambria" panose="02040503050406030204" pitchFamily="18" charset="0"/>
                          <a:ea typeface="Cambria" panose="02040503050406030204" pitchFamily="18" charset="0"/>
                          <a:cs typeface="Microsoft Sans Serif"/>
                        </a:rPr>
                        <a:t> </a:t>
                      </a:r>
                      <a:r>
                        <a:rPr sz="1700" spc="10" dirty="0" smtClean="0">
                          <a:latin typeface="Cambria" panose="02040503050406030204" pitchFamily="18" charset="0"/>
                          <a:ea typeface="Cambria" panose="02040503050406030204" pitchFamily="18" charset="0"/>
                          <a:cs typeface="Microsoft Sans Serif"/>
                        </a:rPr>
                        <a:t>70</a:t>
                      </a:r>
                      <a:r>
                        <a:rPr lang="en-US" sz="1700" spc="10" dirty="0" smtClean="0">
                          <a:latin typeface="Cambria" panose="02040503050406030204" pitchFamily="18" charset="0"/>
                          <a:ea typeface="Cambria" panose="02040503050406030204" pitchFamily="18" charset="0"/>
                          <a:cs typeface="Microsoft Sans Serif"/>
                        </a:rPr>
                        <a:t>, 72</a:t>
                      </a:r>
                      <a:endParaRPr sz="1700" dirty="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79,</a:t>
                      </a:r>
                      <a:r>
                        <a:rPr sz="1700" spc="-1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80,</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81</a:t>
                      </a:r>
                      <a:endParaRPr sz="170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extLst>
              </a:tr>
              <a:tr h="339179">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sz="1700" spc="10" dirty="0" smtClean="0">
                          <a:latin typeface="Cambria" panose="02040503050406030204" pitchFamily="18" charset="0"/>
                          <a:ea typeface="Cambria" panose="02040503050406030204" pitchFamily="18" charset="0"/>
                          <a:cs typeface="Microsoft Sans Serif"/>
                        </a:rPr>
                        <a:t>Equal</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sz="1700" spc="10" dirty="0" smtClean="0">
                          <a:latin typeface="Cambria" panose="02040503050406030204" pitchFamily="18" charset="0"/>
                          <a:ea typeface="Cambria" panose="02040503050406030204" pitchFamily="18" charset="0"/>
                          <a:cs typeface="Microsoft Sans Serif"/>
                        </a:rPr>
                        <a:t>depth</a:t>
                      </a:r>
                      <a:r>
                        <a:rPr sz="1700" spc="-20" dirty="0" smtClean="0">
                          <a:latin typeface="Cambria" panose="02040503050406030204" pitchFamily="18" charset="0"/>
                          <a:ea typeface="Cambria" panose="02040503050406030204" pitchFamily="18" charset="0"/>
                          <a:cs typeface="Microsoft Sans Serif"/>
                        </a:rPr>
                        <a:t> </a:t>
                      </a:r>
                      <a:r>
                        <a:rPr sz="1700" spc="15" dirty="0">
                          <a:latin typeface="Cambria" panose="02040503050406030204" pitchFamily="18" charset="0"/>
                          <a:ea typeface="Cambria" panose="02040503050406030204" pitchFamily="18" charset="0"/>
                          <a:cs typeface="Microsoft Sans Serif"/>
                        </a:rPr>
                        <a:t>=</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sz="1700" spc="10" dirty="0" smtClean="0">
                          <a:latin typeface="Cambria" panose="02040503050406030204" pitchFamily="18" charset="0"/>
                          <a:ea typeface="Cambria" panose="02040503050406030204" pitchFamily="18" charset="0"/>
                          <a:cs typeface="Microsoft Sans Serif"/>
                        </a:rPr>
                        <a:t>53</a:t>
                      </a:r>
                      <a:r>
                        <a:rPr sz="1700" spc="10" dirty="0">
                          <a:latin typeface="Cambria" panose="02040503050406030204" pitchFamily="18" charset="0"/>
                          <a:ea typeface="Cambria" panose="02040503050406030204" pitchFamily="18" charset="0"/>
                          <a:cs typeface="Microsoft Sans Serif"/>
                        </a:rPr>
                        <a:t>,</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56,</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57,</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63,</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sz="1700" spc="10" dirty="0" smtClean="0">
                          <a:latin typeface="Cambria" panose="02040503050406030204" pitchFamily="18" charset="0"/>
                          <a:ea typeface="Cambria" panose="02040503050406030204" pitchFamily="18" charset="0"/>
                          <a:cs typeface="Microsoft Sans Serif"/>
                        </a:rPr>
                        <a:t>68</a:t>
                      </a:r>
                      <a:r>
                        <a:rPr sz="1700" spc="10" dirty="0">
                          <a:latin typeface="Cambria" panose="02040503050406030204" pitchFamily="18" charset="0"/>
                          <a:ea typeface="Cambria" panose="02040503050406030204" pitchFamily="18" charset="0"/>
                          <a:cs typeface="Microsoft Sans Serif"/>
                        </a:rPr>
                        <a:t>,</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69,</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70,</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70,</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tc>
                  <a:txBody>
                    <a:bodyPr/>
                    <a:lstStyle/>
                    <a:p>
                      <a:pPr algn="ctr">
                        <a:lnSpc>
                          <a:spcPts val="1240"/>
                        </a:lnSpc>
                      </a:pPr>
                      <a:endParaRPr lang="en-US" sz="1700" spc="10" dirty="0" smtClean="0">
                        <a:latin typeface="Cambria" panose="02040503050406030204" pitchFamily="18" charset="0"/>
                        <a:ea typeface="Cambria" panose="02040503050406030204" pitchFamily="18" charset="0"/>
                        <a:cs typeface="Microsoft Sans Serif"/>
                      </a:endParaRPr>
                    </a:p>
                    <a:p>
                      <a:pPr algn="ctr">
                        <a:lnSpc>
                          <a:spcPts val="1240"/>
                        </a:lnSpc>
                      </a:pPr>
                      <a:r>
                        <a:rPr sz="1700" spc="10" dirty="0" smtClean="0">
                          <a:latin typeface="Cambria" panose="02040503050406030204" pitchFamily="18" charset="0"/>
                          <a:ea typeface="Cambria" panose="02040503050406030204" pitchFamily="18" charset="0"/>
                          <a:cs typeface="Microsoft Sans Serif"/>
                        </a:rPr>
                        <a:t>75</a:t>
                      </a:r>
                      <a:r>
                        <a:rPr sz="1700" spc="10" dirty="0">
                          <a:latin typeface="Cambria" panose="02040503050406030204" pitchFamily="18" charset="0"/>
                          <a:ea typeface="Cambria" panose="02040503050406030204" pitchFamily="18" charset="0"/>
                          <a:cs typeface="Microsoft Sans Serif"/>
                        </a:rPr>
                        <a:t>,</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75,</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76,</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76,</a:t>
                      </a:r>
                      <a:endParaRPr sz="1700" dirty="0">
                        <a:latin typeface="Cambria" panose="02040503050406030204" pitchFamily="18" charset="0"/>
                        <a:ea typeface="Cambria" panose="02040503050406030204" pitchFamily="18" charset="0"/>
                        <a:cs typeface="Microsoft Sans Serif"/>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tcPr>
                </a:tc>
                <a:extLst>
                  <a:ext uri="{0D108BD9-81ED-4DB2-BD59-A6C34878D82A}"/>
                </a:extLst>
              </a:tr>
              <a:tr h="373469">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Depth</a:t>
                      </a:r>
                      <a:endParaRPr sz="1700" dirty="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24</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/3</a:t>
                      </a:r>
                      <a:r>
                        <a:rPr sz="1700" dirty="0">
                          <a:latin typeface="Cambria" panose="02040503050406030204" pitchFamily="18" charset="0"/>
                          <a:ea typeface="Cambria" panose="02040503050406030204" pitchFamily="18" charset="0"/>
                          <a:cs typeface="Microsoft Sans Serif"/>
                        </a:rPr>
                        <a:t> </a:t>
                      </a:r>
                      <a:r>
                        <a:rPr sz="1700" spc="15" dirty="0">
                          <a:latin typeface="Cambria" panose="02040503050406030204" pitchFamily="18" charset="0"/>
                          <a:ea typeface="Cambria" panose="02040503050406030204" pitchFamily="18" charset="0"/>
                          <a:cs typeface="Microsoft Sans Serif"/>
                        </a:rPr>
                        <a:t>=</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8</a:t>
                      </a:r>
                      <a:endParaRPr sz="170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66,</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67,</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67,</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67</a:t>
                      </a:r>
                      <a:endParaRPr sz="170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70,</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70,</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72,</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73</a:t>
                      </a:r>
                      <a:endParaRPr sz="170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lnB w="6350">
                      <a:solidFill>
                        <a:srgbClr val="000000"/>
                      </a:solidFill>
                      <a:prstDash val="solid"/>
                    </a:lnB>
                  </a:tcPr>
                </a:tc>
                <a:tc>
                  <a:txBody>
                    <a:bodyPr/>
                    <a:lstStyle/>
                    <a:p>
                      <a:pPr algn="ctr">
                        <a:lnSpc>
                          <a:spcPct val="100000"/>
                        </a:lnSpc>
                        <a:spcBef>
                          <a:spcPts val="30"/>
                        </a:spcBef>
                      </a:pPr>
                      <a:r>
                        <a:rPr sz="1700" spc="10" dirty="0">
                          <a:latin typeface="Cambria" panose="02040503050406030204" pitchFamily="18" charset="0"/>
                          <a:ea typeface="Cambria" panose="02040503050406030204" pitchFamily="18" charset="0"/>
                          <a:cs typeface="Microsoft Sans Serif"/>
                        </a:rPr>
                        <a:t>78,</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79,</a:t>
                      </a:r>
                      <a:r>
                        <a:rPr sz="1700"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80,</a:t>
                      </a:r>
                      <a:r>
                        <a:rPr sz="1700" spc="5" dirty="0">
                          <a:latin typeface="Cambria" panose="02040503050406030204" pitchFamily="18" charset="0"/>
                          <a:ea typeface="Cambria" panose="02040503050406030204" pitchFamily="18" charset="0"/>
                          <a:cs typeface="Microsoft Sans Serif"/>
                        </a:rPr>
                        <a:t> </a:t>
                      </a:r>
                      <a:r>
                        <a:rPr sz="1700" spc="10" dirty="0">
                          <a:latin typeface="Cambria" panose="02040503050406030204" pitchFamily="18" charset="0"/>
                          <a:ea typeface="Cambria" panose="02040503050406030204" pitchFamily="18" charset="0"/>
                          <a:cs typeface="Microsoft Sans Serif"/>
                        </a:rPr>
                        <a:t>81</a:t>
                      </a:r>
                      <a:endParaRPr sz="1700" dirty="0">
                        <a:latin typeface="Cambria" panose="02040503050406030204" pitchFamily="18" charset="0"/>
                        <a:ea typeface="Cambria" panose="02040503050406030204" pitchFamily="18" charset="0"/>
                        <a:cs typeface="Microsoft Sans Serif"/>
                      </a:endParaRPr>
                    </a:p>
                  </a:txBody>
                  <a:tcPr marL="0" marR="0" marT="6043" marB="0">
                    <a:lnL w="6350">
                      <a:solidFill>
                        <a:srgbClr val="000000"/>
                      </a:solidFill>
                      <a:prstDash val="solid"/>
                    </a:lnL>
                    <a:lnR w="6350">
                      <a:solidFill>
                        <a:srgbClr val="000000"/>
                      </a:solidFill>
                      <a:prstDash val="solid"/>
                    </a:lnR>
                    <a:lnB w="6350">
                      <a:solidFill>
                        <a:srgbClr val="000000"/>
                      </a:solidFill>
                      <a:prstDash val="solid"/>
                    </a:lnB>
                  </a:tcPr>
                </a:tc>
                <a:extLst>
                  <a:ext uri="{0D108BD9-81ED-4DB2-BD59-A6C34878D82A}"/>
                </a:extLst>
              </a:tr>
            </a:tbl>
          </a:graphicData>
        </a:graphic>
      </p:graphicFrame>
      <p:sp>
        <p:nvSpPr>
          <p:cNvPr id="7" name="Content Placeholder 6"/>
          <p:cNvSpPr>
            <a:spLocks noGrp="1"/>
          </p:cNvSpPr>
          <p:nvPr>
            <p:ph sz="quarter" idx="10"/>
          </p:nvPr>
        </p:nvSpPr>
        <p:spPr>
          <a:xfrm>
            <a:off x="304800" y="0"/>
            <a:ext cx="6324600" cy="1295400"/>
          </a:xfrm>
        </p:spPr>
        <p:txBody>
          <a:bodyPr>
            <a:noAutofit/>
          </a:bodyPr>
          <a:lstStyle/>
          <a:p>
            <a:pPr>
              <a:defRPr/>
            </a:pPr>
            <a:r>
              <a:rPr lang="en-IN" b="0" dirty="0"/>
              <a:t>Binning  Example</a:t>
            </a:r>
          </a:p>
          <a:p>
            <a:pPr>
              <a:defRPr/>
            </a:pPr>
            <a:r>
              <a:rPr lang="en-US" sz="2000" b="0" dirty="0">
                <a:solidFill>
                  <a:srgbClr val="0070C0"/>
                </a:solidFill>
              </a:rPr>
              <a:t>Encoding Numerical Features</a:t>
            </a:r>
            <a:r>
              <a:rPr lang="en-IN" b="0" dirty="0">
                <a:solidFill>
                  <a:srgbClr val="0070C0"/>
                </a:solidFill>
              </a:rPr>
              <a:t/>
            </a:r>
            <a:br>
              <a:rPr lang="en-IN" b="0" dirty="0">
                <a:solidFill>
                  <a:srgbClr val="0070C0"/>
                </a:solidFill>
              </a:rPr>
            </a:br>
            <a:endParaRPr lang="en-IN" dirty="0"/>
          </a:p>
        </p:txBody>
      </p:sp>
      <p:sp>
        <p:nvSpPr>
          <p:cNvPr id="8" name="Rectangle 7"/>
          <p:cNvSpPr/>
          <p:nvPr/>
        </p:nvSpPr>
        <p:spPr>
          <a:xfrm>
            <a:off x="-4763" y="1295400"/>
            <a:ext cx="8691563" cy="1431925"/>
          </a:xfrm>
          <a:prstGeom prst="rect">
            <a:avLst/>
          </a:prstGeom>
        </p:spPr>
        <p:txBody>
          <a:bodyPr>
            <a:spAutoFit/>
          </a:bodyPr>
          <a:lstStyle/>
          <a:p>
            <a:pPr marL="20140" eaLnBrk="0" fontAlgn="base" hangingPunct="0">
              <a:spcBef>
                <a:spcPts val="912"/>
              </a:spcBef>
              <a:spcAft>
                <a:spcPct val="0"/>
              </a:spcAft>
              <a:buClrTx/>
              <a:buFontTx/>
              <a:buNone/>
              <a:defRPr/>
            </a:pPr>
            <a:r>
              <a:rPr lang="en-US" sz="1800" kern="1200" spc="16" dirty="0">
                <a:solidFill>
                  <a:prstClr val="black"/>
                </a:solidFill>
                <a:latin typeface="Cambria" panose="02040503050406030204" pitchFamily="18" charset="0"/>
                <a:ea typeface="Cambria" panose="02040503050406030204" pitchFamily="18" charset="0"/>
                <a:cs typeface="Microsoft Sans Serif"/>
              </a:rPr>
              <a:t>Discretize the following data into 3 discrete categories using binning technique.</a:t>
            </a:r>
          </a:p>
          <a:p>
            <a:pPr marL="20140" eaLnBrk="0" fontAlgn="base" hangingPunct="0">
              <a:spcBef>
                <a:spcPts val="912"/>
              </a:spcBef>
              <a:spcAft>
                <a:spcPct val="0"/>
              </a:spcAft>
              <a:buClrTx/>
              <a:buFontTx/>
              <a:buNone/>
              <a:defRPr/>
            </a:pPr>
            <a:r>
              <a:rPr lang="en-US" sz="1800" kern="1200" spc="16" dirty="0">
                <a:solidFill>
                  <a:prstClr val="black"/>
                </a:solidFill>
                <a:latin typeface="Cambria" panose="02040503050406030204" pitchFamily="18" charset="0"/>
                <a:ea typeface="Cambria" panose="02040503050406030204" pitchFamily="18" charset="0"/>
                <a:cs typeface="Microsoft Sans Serif"/>
              </a:rPr>
              <a:t>70, 70, 72, 73, 75, 75, 76, 76, 78, 79, 80, 81, 53, 56, 57, 63, 66, 67, 67, 67, 68, 69, 70, 70.</a:t>
            </a:r>
          </a:p>
          <a:p>
            <a:pPr marL="20140" eaLnBrk="0" fontAlgn="base" hangingPunct="0">
              <a:spcBef>
                <a:spcPts val="912"/>
              </a:spcBef>
              <a:spcAft>
                <a:spcPct val="0"/>
              </a:spcAft>
              <a:buClrTx/>
              <a:buFontTx/>
              <a:buNone/>
              <a:defRPr/>
            </a:pPr>
            <a:r>
              <a:rPr lang="en-US" sz="1800" kern="1200" spc="16" dirty="0">
                <a:solidFill>
                  <a:prstClr val="black"/>
                </a:solidFill>
                <a:latin typeface="Cambria" panose="02040503050406030204" pitchFamily="18" charset="0"/>
                <a:ea typeface="Cambria" panose="02040503050406030204" pitchFamily="18" charset="0"/>
                <a:cs typeface="Microsoft Sans Serif"/>
              </a:rPr>
              <a:t>[The values are continuous data. Needs to be discretized into 3 bins.]</a:t>
            </a:r>
          </a:p>
        </p:txBody>
      </p:sp>
      <mc:AlternateContent xmlns:mc="http://schemas.openxmlformats.org/markup-compatibility/2006">
        <mc:Choice xmlns:p14="http://schemas.microsoft.com/office/powerpoint/2010/main" Requires="p14">
          <p:contentPart p14:bwMode="auto" r:id="rId2">
            <p14:nvContentPartPr>
              <p14:cNvPr id="2" name="Ink 1"/>
              <p14:cNvContentPartPr/>
              <p14:nvPr/>
            </p14:nvContentPartPr>
            <p14:xfrm>
              <a:off x="294480" y="1353240"/>
              <a:ext cx="8735760" cy="4926240"/>
            </p14:xfrm>
          </p:contentPart>
        </mc:Choice>
        <mc:Fallback>
          <p:pic>
            <p:nvPicPr>
              <p:cNvPr id="2" name="Ink 1"/>
              <p:cNvPicPr/>
              <p:nvPr/>
            </p:nvPicPr>
            <p:blipFill>
              <a:blip r:embed="rId3"/>
              <a:stretch>
                <a:fillRect/>
              </a:stretch>
            </p:blipFill>
            <p:spPr>
              <a:xfrm>
                <a:off x="283320" y="1342440"/>
                <a:ext cx="8757720" cy="4950720"/>
              </a:xfrm>
              <a:prstGeom prst="rect">
                <a:avLst/>
              </a:prstGeom>
            </p:spPr>
          </p:pic>
        </mc:Fallback>
      </mc:AlternateContent>
    </p:spTree>
    <p:extLst>
      <p:ext uri="{BB962C8B-B14F-4D97-AF65-F5344CB8AC3E}">
        <p14:creationId xmlns:p14="http://schemas.microsoft.com/office/powerpoint/2010/main" val="2179791110"/>
      </p:ext>
    </p:extLst>
  </p:cSld>
  <p:clrMapOvr>
    <a:masterClrMapping/>
  </p:clrMapOvr>
  <p:transition>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g11575d78375_0_826"/>
          <p:cNvSpPr txBox="1">
            <a:spLocks noGrp="1"/>
          </p:cNvSpPr>
          <p:nvPr>
            <p:ph type="body" idx="2"/>
          </p:nvPr>
        </p:nvSpPr>
        <p:spPr>
          <a:xfrm>
            <a:off x="0" y="22811"/>
            <a:ext cx="8421093" cy="1143000"/>
          </a:xfrm>
          <a:prstGeom prst="rect">
            <a:avLst/>
          </a:prstGeom>
          <a:noFill/>
          <a:ln>
            <a:noFill/>
          </a:ln>
        </p:spPr>
        <p:txBody>
          <a:bodyPr spcFirstLastPara="1" wrap="square" lIns="91425" tIns="45700" rIns="91425" bIns="45700" anchor="ctr" anchorCtr="0">
            <a:noAutofit/>
          </a:bodyPr>
          <a:lstStyle/>
          <a:p>
            <a:r>
              <a:rPr lang="en-US" b="0" dirty="0">
                <a:latin typeface="Cambria" panose="02040503050406030204" pitchFamily="18" charset="0"/>
                <a:ea typeface="Cambria" panose="02040503050406030204" pitchFamily="18" charset="0"/>
                <a:cs typeface="Calibri"/>
                <a:sym typeface="Calibri"/>
              </a:rPr>
              <a:t>Feature Engineering  - Transform</a:t>
            </a:r>
          </a:p>
          <a:p>
            <a:r>
              <a:rPr lang="en-US" sz="2000" b="0" dirty="0">
                <a:solidFill>
                  <a:srgbClr val="0070C0"/>
                </a:solidFill>
                <a:latin typeface="Cambria" panose="02040503050406030204" pitchFamily="18" charset="0"/>
                <a:ea typeface="Cambria" panose="02040503050406030204" pitchFamily="18" charset="0"/>
              </a:rPr>
              <a:t>Encoding </a:t>
            </a:r>
            <a:r>
              <a:rPr lang="en-US" sz="2000" b="0" dirty="0" smtClean="0">
                <a:solidFill>
                  <a:srgbClr val="0070C0"/>
                </a:solidFill>
                <a:latin typeface="Cambria" panose="02040503050406030204" pitchFamily="18" charset="0"/>
                <a:ea typeface="Cambria" panose="02040503050406030204" pitchFamily="18" charset="0"/>
              </a:rPr>
              <a:t>Categorical Features</a:t>
            </a:r>
            <a:endParaRPr lang="en-IN" sz="2000" b="0" dirty="0">
              <a:solidFill>
                <a:srgbClr val="0070C0"/>
              </a:solidFill>
              <a:latin typeface="Cambria" panose="02040503050406030204" pitchFamily="18" charset="0"/>
              <a:ea typeface="Cambria" panose="02040503050406030204" pitchFamily="18" charset="0"/>
            </a:endParaRPr>
          </a:p>
        </p:txBody>
      </p:sp>
      <p:sp>
        <p:nvSpPr>
          <p:cNvPr id="1020" name="Google Shape;1020;g11575d78375_0_826"/>
          <p:cNvSpPr txBox="1">
            <a:spLocks noGrp="1"/>
          </p:cNvSpPr>
          <p:nvPr>
            <p:ph type="body" idx="1"/>
          </p:nvPr>
        </p:nvSpPr>
        <p:spPr>
          <a:xfrm>
            <a:off x="0" y="1293854"/>
            <a:ext cx="9007665" cy="4525963"/>
          </a:xfrm>
          <a:prstGeom prst="rect">
            <a:avLst/>
          </a:prstGeom>
          <a:noFill/>
          <a:ln>
            <a:noFill/>
          </a:ln>
        </p:spPr>
        <p:txBody>
          <a:bodyPr spcFirstLastPara="1" wrap="square" lIns="91425" tIns="45700" rIns="91425" bIns="45700" anchor="t" anchorCtr="0">
            <a:normAutofit/>
          </a:bodyPr>
          <a:lstStyle/>
          <a:p>
            <a:pPr marL="5143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 Binarization maps a categorical attribute into one or more binary variables - </a:t>
            </a:r>
            <a:r>
              <a:rPr lang="en-US" dirty="0">
                <a:latin typeface="Cambria" panose="02040503050406030204" pitchFamily="18" charset="0"/>
                <a:ea typeface="Cambria" panose="02040503050406030204" pitchFamily="18" charset="0"/>
                <a:sym typeface="Calibri"/>
              </a:rPr>
              <a:t>One Hot/ Dummy Encoding</a:t>
            </a: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sym typeface="Calibri"/>
            </a:endParaRP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sym typeface="Calibri"/>
            </a:endParaRPr>
          </a:p>
          <a:p>
            <a:pPr marL="514350" indent="-285750">
              <a:buFont typeface="Arial" panose="020B0604020202020204" pitchFamily="34" charset="0"/>
              <a:buChar char="•"/>
            </a:pPr>
            <a:r>
              <a:rPr lang="en-US" dirty="0" smtClean="0">
                <a:latin typeface="Cambria" panose="02040503050406030204" pitchFamily="18" charset="0"/>
                <a:ea typeface="Cambria" panose="02040503050406030204" pitchFamily="18" charset="0"/>
              </a:rPr>
              <a:t>Categorical </a:t>
            </a:r>
            <a:r>
              <a:rPr lang="en-US" dirty="0">
                <a:latin typeface="Cambria" panose="02040503050406030204" pitchFamily="18" charset="0"/>
                <a:ea typeface="Cambria" panose="02040503050406030204" pitchFamily="18" charset="0"/>
              </a:rPr>
              <a:t>features to a numeric representation - </a:t>
            </a:r>
            <a:r>
              <a:rPr lang="en-US" dirty="0">
                <a:latin typeface="Cambria" panose="02040503050406030204" pitchFamily="18" charset="0"/>
                <a:ea typeface="Cambria" panose="02040503050406030204" pitchFamily="18" charset="0"/>
                <a:sym typeface="Calibri"/>
              </a:rPr>
              <a:t>Label Encoding</a:t>
            </a:r>
          </a:p>
          <a:p>
            <a:pPr marL="5143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a:p>
            <a:pPr marL="514350" indent="-285750">
              <a:buFont typeface="Arial" panose="020B0604020202020204" pitchFamily="34" charset="0"/>
              <a:buChar char="•"/>
            </a:pPr>
            <a:endParaRPr dirty="0">
              <a:latin typeface="Cambria" panose="02040503050406030204" pitchFamily="18" charset="0"/>
              <a:ea typeface="Cambria" panose="02040503050406030204" pitchFamily="18" charset="0"/>
            </a:endParaRPr>
          </a:p>
        </p:txBody>
      </p:sp>
      <p:pic>
        <p:nvPicPr>
          <p:cNvPr id="9" name="Google Shape;1016;g11575d78375_0_826"/>
          <p:cNvPicPr preferRelativeResize="0"/>
          <p:nvPr/>
        </p:nvPicPr>
        <p:blipFill rotWithShape="1">
          <a:blip r:embed="rId3">
            <a:alphaModFix/>
          </a:blip>
          <a:srcRect/>
          <a:stretch/>
        </p:blipFill>
        <p:spPr>
          <a:xfrm>
            <a:off x="1425479" y="2426320"/>
            <a:ext cx="4925994" cy="1798476"/>
          </a:xfrm>
          <a:prstGeom prst="rect">
            <a:avLst/>
          </a:prstGeom>
          <a:noFill/>
          <a:ln>
            <a:noFill/>
          </a:ln>
        </p:spPr>
      </p:pic>
      <p:pic>
        <p:nvPicPr>
          <p:cNvPr id="10" name="Google Shape;1018;g11575d78375_0_826"/>
          <p:cNvPicPr preferRelativeResize="0"/>
          <p:nvPr/>
        </p:nvPicPr>
        <p:blipFill rotWithShape="1">
          <a:blip r:embed="rId4">
            <a:alphaModFix/>
          </a:blip>
          <a:srcRect/>
          <a:stretch/>
        </p:blipFill>
        <p:spPr>
          <a:xfrm>
            <a:off x="3235101" y="4877904"/>
            <a:ext cx="1950889" cy="1883827"/>
          </a:xfrm>
          <a:prstGeom prst="rect">
            <a:avLst/>
          </a:prstGeom>
          <a:noFill/>
          <a:ln>
            <a:noFill/>
          </a:ln>
        </p:spPr>
      </p:pic>
      <mc:AlternateContent xmlns:mc="http://schemas.openxmlformats.org/markup-compatibility/2006">
        <mc:Choice xmlns:p14="http://schemas.microsoft.com/office/powerpoint/2010/main" Requires="p14">
          <p:contentPart p14:bwMode="auto" r:id="rId5">
            <p14:nvContentPartPr>
              <p14:cNvPr id="2" name="Ink 1"/>
              <p14:cNvContentPartPr/>
              <p14:nvPr/>
            </p14:nvContentPartPr>
            <p14:xfrm>
              <a:off x="1059480" y="1751040"/>
              <a:ext cx="6891840" cy="4401720"/>
            </p14:xfrm>
          </p:contentPart>
        </mc:Choice>
        <mc:Fallback>
          <p:pic>
            <p:nvPicPr>
              <p:cNvPr id="2" name="Ink 1"/>
              <p:cNvPicPr/>
              <p:nvPr/>
            </p:nvPicPr>
            <p:blipFill>
              <a:blip r:embed="rId6"/>
              <a:stretch>
                <a:fillRect/>
              </a:stretch>
            </p:blipFill>
            <p:spPr>
              <a:xfrm>
                <a:off x="1049760" y="1741320"/>
                <a:ext cx="6912000" cy="4415400"/>
              </a:xfrm>
              <a:prstGeom prst="rect">
                <a:avLst/>
              </a:prstGeom>
            </p:spPr>
          </p:pic>
        </mc:Fallback>
      </mc:AlternateContent>
    </p:spTree>
    <p:extLst>
      <p:ext uri="{BB962C8B-B14F-4D97-AF65-F5344CB8AC3E}">
        <p14:creationId xmlns:p14="http://schemas.microsoft.com/office/powerpoint/2010/main" val="300097992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59"/>
          <p:cNvSpPr/>
          <p:nvPr/>
        </p:nvSpPr>
        <p:spPr>
          <a:xfrm>
            <a:off x="3276600" y="6596063"/>
            <a:ext cx="5867400" cy="261937"/>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Clr>
                <a:srgbClr val="101141"/>
              </a:buClr>
              <a:buSzPts val="1100"/>
              <a:buFont typeface="Arial"/>
              <a:buNone/>
            </a:pPr>
            <a:r>
              <a:rPr lang="en-US" sz="1100" b="1">
                <a:solidFill>
                  <a:srgbClr val="101141"/>
                </a:solidFill>
                <a:latin typeface="Arial"/>
                <a:ea typeface="Arial"/>
                <a:cs typeface="Arial"/>
                <a:sym typeface="Arial"/>
              </a:rPr>
              <a:t>BITS </a:t>
            </a:r>
            <a:r>
              <a:rPr lang="en-US" sz="1100">
                <a:solidFill>
                  <a:srgbClr val="101141"/>
                </a:solidFill>
                <a:latin typeface="Arial"/>
                <a:ea typeface="Arial"/>
                <a:cs typeface="Arial"/>
                <a:sym typeface="Arial"/>
              </a:rPr>
              <a:t>Pilani, Deemed to be University under Section 3 of UGC Act, 1956</a:t>
            </a:r>
            <a:endParaRPr/>
          </a:p>
        </p:txBody>
      </p:sp>
      <p:grpSp>
        <p:nvGrpSpPr>
          <p:cNvPr id="1243" name="Google Shape;1243;p59"/>
          <p:cNvGrpSpPr/>
          <p:nvPr/>
        </p:nvGrpSpPr>
        <p:grpSpPr>
          <a:xfrm>
            <a:off x="2084388" y="6550025"/>
            <a:ext cx="7059612" cy="49213"/>
            <a:chOff x="0" y="0"/>
            <a:chExt cx="7060112" cy="48665"/>
          </a:xfrm>
        </p:grpSpPr>
        <p:sp>
          <p:nvSpPr>
            <p:cNvPr id="1244" name="Google Shape;1244;p59"/>
            <p:cNvSpPr/>
            <p:nvPr/>
          </p:nvSpPr>
          <p:spPr>
            <a:xfrm>
              <a:off x="2546588" y="1"/>
              <a:ext cx="2328591" cy="48664"/>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45" name="Google Shape;1245;p59"/>
            <p:cNvSpPr/>
            <p:nvPr/>
          </p:nvSpPr>
          <p:spPr>
            <a:xfrm>
              <a:off x="4823986" y="0"/>
              <a:ext cx="2236126" cy="45719"/>
            </a:xfrm>
            <a:prstGeom prst="rect">
              <a:avLst/>
            </a:prstGeom>
            <a:solidFill>
              <a:srgbClr val="E31C24"/>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46" name="Google Shape;1246;p59"/>
            <p:cNvSpPr/>
            <p:nvPr/>
          </p:nvSpPr>
          <p:spPr>
            <a:xfrm>
              <a:off x="0" y="1"/>
              <a:ext cx="2580680" cy="48664"/>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pic>
        <p:nvPicPr>
          <p:cNvPr id="1247" name="Google Shape;1247;p59" descr="Picture 7.png"/>
          <p:cNvPicPr preferRelativeResize="0"/>
          <p:nvPr/>
        </p:nvPicPr>
        <p:blipFill rotWithShape="1">
          <a:blip r:embed="rId3">
            <a:alphaModFix/>
          </a:blip>
          <a:srcRect l="1923" b="5335"/>
          <a:stretch/>
        </p:blipFill>
        <p:spPr>
          <a:xfrm>
            <a:off x="6629400" y="0"/>
            <a:ext cx="2193925" cy="692150"/>
          </a:xfrm>
          <a:prstGeom prst="rect">
            <a:avLst/>
          </a:prstGeom>
          <a:noFill/>
          <a:ln>
            <a:noFill/>
          </a:ln>
        </p:spPr>
      </p:pic>
      <p:grpSp>
        <p:nvGrpSpPr>
          <p:cNvPr id="1248" name="Google Shape;1248;p59"/>
          <p:cNvGrpSpPr/>
          <p:nvPr/>
        </p:nvGrpSpPr>
        <p:grpSpPr>
          <a:xfrm>
            <a:off x="2133600" y="6553200"/>
            <a:ext cx="7010400" cy="46038"/>
            <a:chOff x="0" y="0"/>
            <a:chExt cx="7010400" cy="45719"/>
          </a:xfrm>
        </p:grpSpPr>
        <p:sp>
          <p:nvSpPr>
            <p:cNvPr id="1249" name="Google Shape;1249;p59"/>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0" name="Google Shape;1250;p59"/>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1" name="Google Shape;1251;p59"/>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grpSp>
        <p:nvGrpSpPr>
          <p:cNvPr id="1252" name="Google Shape;1252;p59"/>
          <p:cNvGrpSpPr/>
          <p:nvPr/>
        </p:nvGrpSpPr>
        <p:grpSpPr>
          <a:xfrm>
            <a:off x="0" y="1295400"/>
            <a:ext cx="7010400" cy="46038"/>
            <a:chOff x="0" y="0"/>
            <a:chExt cx="7010400" cy="45719"/>
          </a:xfrm>
        </p:grpSpPr>
        <p:sp>
          <p:nvSpPr>
            <p:cNvPr id="1253" name="Google Shape;1253;p59"/>
            <p:cNvSpPr/>
            <p:nvPr/>
          </p:nvSpPr>
          <p:spPr>
            <a:xfrm>
              <a:off x="2362200" y="0"/>
              <a:ext cx="2328591" cy="45719"/>
            </a:xfrm>
            <a:prstGeom prst="rect">
              <a:avLst/>
            </a:prstGeom>
            <a:solidFill>
              <a:srgbClr val="76C2E5"/>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4" name="Google Shape;1254;p59"/>
            <p:cNvSpPr/>
            <p:nvPr/>
          </p:nvSpPr>
          <p:spPr>
            <a:xfrm>
              <a:off x="0" y="0"/>
              <a:ext cx="2362200" cy="45719"/>
            </a:xfrm>
            <a:prstGeom prst="rect">
              <a:avLst/>
            </a:prstGeom>
            <a:solidFill>
              <a:srgbClr val="FCB017"/>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sp>
          <p:nvSpPr>
            <p:cNvPr id="1255" name="Google Shape;1255;p59"/>
            <p:cNvSpPr/>
            <p:nvPr/>
          </p:nvSpPr>
          <p:spPr>
            <a:xfrm>
              <a:off x="4681809" y="0"/>
              <a:ext cx="232859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rgbClr val="FFFFFF"/>
                </a:solidFill>
                <a:latin typeface="Calibri"/>
                <a:ea typeface="Calibri"/>
                <a:cs typeface="Calibri"/>
                <a:sym typeface="Calibri"/>
              </a:endParaRPr>
            </a:p>
          </p:txBody>
        </p:sp>
      </p:grpSp>
      <p:sp>
        <p:nvSpPr>
          <p:cNvPr id="1256" name="Google Shape;1256;p59"/>
          <p:cNvSpPr txBox="1">
            <a:spLocks noGrp="1"/>
          </p:cNvSpPr>
          <p:nvPr>
            <p:ph type="body" idx="4294967295"/>
          </p:nvPr>
        </p:nvSpPr>
        <p:spPr>
          <a:xfrm>
            <a:off x="219133" y="1727200"/>
            <a:ext cx="8823325" cy="5130800"/>
          </a:xfrm>
          <a:prstGeom prst="rect">
            <a:avLst/>
          </a:prstGeom>
          <a:noFill/>
          <a:ln>
            <a:noFill/>
          </a:ln>
        </p:spPr>
        <p:txBody>
          <a:bodyPr spcFirstLastPara="1" wrap="square" lIns="91425" tIns="45700" rIns="91425" bIns="45700" anchor="t" anchorCtr="0">
            <a:normAutofit/>
          </a:bodyPr>
          <a:lstStyle/>
          <a:p>
            <a:pPr marL="800100" marR="0" lvl="1" indent="-342900" algn="l" rtl="0">
              <a:lnSpc>
                <a:spcPct val="150000"/>
              </a:lnSpc>
              <a:spcBef>
                <a:spcPts val="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Chapter 1 – Machine Learning, Tom Mitchell</a:t>
            </a:r>
            <a:endParaRPr dirty="0"/>
          </a:p>
          <a:p>
            <a:pPr marL="800100" marR="0" lvl="1" indent="-342900" algn="l" rtl="0">
              <a:lnSpc>
                <a:spcPct val="150000"/>
              </a:lnSpc>
              <a:spcBef>
                <a:spcPts val="36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Chapter 1, 2 – Introduction to Machine Learning, 2</a:t>
            </a:r>
            <a:r>
              <a:rPr lang="en-US" sz="1800" b="0" i="0" u="none" strike="noStrike" cap="none" baseline="30000" dirty="0">
                <a:solidFill>
                  <a:schemeClr val="dk1"/>
                </a:solidFill>
                <a:latin typeface="Arial"/>
                <a:ea typeface="Arial"/>
                <a:cs typeface="Arial"/>
                <a:sym typeface="Arial"/>
              </a:rPr>
              <a:t>nd</a:t>
            </a:r>
            <a:r>
              <a:rPr lang="en-US" sz="1800" b="0" i="0" u="none" strike="noStrike" cap="none" dirty="0">
                <a:solidFill>
                  <a:schemeClr val="dk1"/>
                </a:solidFill>
                <a:latin typeface="Arial"/>
                <a:ea typeface="Arial"/>
                <a:cs typeface="Arial"/>
                <a:sym typeface="Arial"/>
              </a:rPr>
              <a:t> edition, </a:t>
            </a:r>
            <a:r>
              <a:rPr lang="en-US" sz="1800" b="0" i="0" u="none" strike="noStrike" cap="none" dirty="0" err="1">
                <a:solidFill>
                  <a:schemeClr val="dk1"/>
                </a:solidFill>
                <a:latin typeface="Arial"/>
                <a:ea typeface="Arial"/>
                <a:cs typeface="Arial"/>
                <a:sym typeface="Arial"/>
              </a:rPr>
              <a:t>Ethem</a:t>
            </a:r>
            <a:r>
              <a:rPr lang="en-US" sz="1800" b="0" i="0" u="none" strike="noStrike" cap="none" dirty="0">
                <a:solidFill>
                  <a:schemeClr val="dk1"/>
                </a:solidFill>
                <a:latin typeface="Arial"/>
                <a:ea typeface="Arial"/>
                <a:cs typeface="Arial"/>
                <a:sym typeface="Arial"/>
              </a:rPr>
              <a:t> </a:t>
            </a:r>
            <a:r>
              <a:rPr lang="en-US" sz="1800" b="0" i="0" u="none" strike="noStrike" cap="none" dirty="0" err="1">
                <a:solidFill>
                  <a:schemeClr val="dk1"/>
                </a:solidFill>
                <a:latin typeface="Arial"/>
                <a:ea typeface="Arial"/>
                <a:cs typeface="Arial"/>
                <a:sym typeface="Arial"/>
              </a:rPr>
              <a:t>Alpaydin</a:t>
            </a:r>
            <a:endParaRPr sz="1800" b="0" i="0" u="none" strike="noStrike" cap="none" dirty="0">
              <a:solidFill>
                <a:schemeClr val="dk1"/>
              </a:solidFill>
              <a:latin typeface="Arial"/>
              <a:ea typeface="Arial"/>
              <a:cs typeface="Arial"/>
              <a:sym typeface="Arial"/>
            </a:endParaRPr>
          </a:p>
          <a:p>
            <a:pPr marL="800100" marR="0" lvl="1" indent="-342900" algn="l" rtl="0">
              <a:lnSpc>
                <a:spcPct val="150000"/>
              </a:lnSpc>
              <a:spcBef>
                <a:spcPts val="360"/>
              </a:spcBef>
              <a:spcAft>
                <a:spcPts val="0"/>
              </a:spcAft>
              <a:buClr>
                <a:schemeClr val="dk1"/>
              </a:buClr>
              <a:buSzPts val="1800"/>
              <a:buFont typeface="Arial"/>
              <a:buChar char="•"/>
            </a:pPr>
            <a:r>
              <a:rPr lang="en-US" sz="1800" b="0" i="0" u="none" strike="noStrike" cap="none" dirty="0">
                <a:solidFill>
                  <a:schemeClr val="dk1"/>
                </a:solidFill>
                <a:latin typeface="Arial"/>
                <a:ea typeface="Arial"/>
                <a:cs typeface="Arial"/>
                <a:sym typeface="Arial"/>
              </a:rPr>
              <a:t>Chapter 1 - Pattern Recognition &amp; Machine Learning Christopher M. </a:t>
            </a:r>
            <a:r>
              <a:rPr lang="en-US" sz="1800" b="0" i="0" u="none" strike="noStrike" cap="none" dirty="0" err="1" smtClean="0">
                <a:solidFill>
                  <a:schemeClr val="dk1"/>
                </a:solidFill>
                <a:latin typeface="Arial"/>
                <a:ea typeface="Arial"/>
                <a:cs typeface="Arial"/>
                <a:sym typeface="Arial"/>
              </a:rPr>
              <a:t>Bhishop</a:t>
            </a:r>
            <a:endParaRPr lang="en-US" sz="1800" b="0" i="0" u="none" strike="noStrike" cap="none" dirty="0" smtClean="0">
              <a:solidFill>
                <a:schemeClr val="dk1"/>
              </a:solidFill>
              <a:latin typeface="Arial"/>
              <a:ea typeface="Arial"/>
              <a:cs typeface="Arial"/>
              <a:sym typeface="Arial"/>
            </a:endParaRPr>
          </a:p>
          <a:p>
            <a:pPr marL="800100" lvl="1" indent="-342900">
              <a:lnSpc>
                <a:spcPct val="150000"/>
              </a:lnSpc>
              <a:spcBef>
                <a:spcPts val="360"/>
              </a:spcBef>
              <a:buSzPts val="1800"/>
              <a:buFont typeface="Arial"/>
              <a:buChar char="•"/>
            </a:pPr>
            <a:r>
              <a:rPr lang="en-US" sz="1800" dirty="0" smtClean="0">
                <a:latin typeface="Cambria" panose="02040503050406030204" pitchFamily="18" charset="0"/>
                <a:ea typeface="Cambria" panose="02040503050406030204" pitchFamily="18" charset="0"/>
                <a:cs typeface="Arial"/>
                <a:sym typeface="Arial"/>
              </a:rPr>
              <a:t>PANG-NING </a:t>
            </a:r>
            <a:r>
              <a:rPr lang="en-US" sz="1800" dirty="0">
                <a:latin typeface="Cambria" panose="02040503050406030204" pitchFamily="18" charset="0"/>
                <a:ea typeface="Cambria" panose="02040503050406030204" pitchFamily="18" charset="0"/>
                <a:cs typeface="Arial"/>
                <a:sym typeface="Arial"/>
              </a:rPr>
              <a:t>TAN, MICHAEL STEINBACH, VIPIN KUMAR, Introduction To Data Mining, Pearson, 2nd Edition</a:t>
            </a:r>
          </a:p>
          <a:p>
            <a:pPr marL="800100" marR="0" lvl="1" indent="-342900" algn="l" rtl="0">
              <a:lnSpc>
                <a:spcPct val="150000"/>
              </a:lnSpc>
              <a:spcBef>
                <a:spcPts val="360"/>
              </a:spcBef>
              <a:spcAft>
                <a:spcPts val="0"/>
              </a:spcAft>
              <a:buClr>
                <a:schemeClr val="dk1"/>
              </a:buClr>
              <a:buSzPts val="1800"/>
              <a:buFont typeface="Arial"/>
              <a:buChar char="•"/>
            </a:pPr>
            <a:endParaRPr sz="1800" b="0" i="0" u="none" strike="noStrike" cap="none" dirty="0">
              <a:solidFill>
                <a:schemeClr val="dk1"/>
              </a:solidFill>
              <a:latin typeface="Arial"/>
              <a:ea typeface="Arial"/>
              <a:cs typeface="Arial"/>
              <a:sym typeface="Arial"/>
            </a:endParaRPr>
          </a:p>
        </p:txBody>
      </p:sp>
      <p:sp>
        <p:nvSpPr>
          <p:cNvPr id="1257" name="Google Shape;1257;p59"/>
          <p:cNvSpPr txBox="1">
            <a:spLocks noGrp="1"/>
          </p:cNvSpPr>
          <p:nvPr>
            <p:ph type="body" idx="4294967295"/>
          </p:nvPr>
        </p:nvSpPr>
        <p:spPr>
          <a:xfrm>
            <a:off x="583432" y="692150"/>
            <a:ext cx="6324600" cy="114300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2400" b="1">
                <a:solidFill>
                  <a:schemeClr val="dk1"/>
                </a:solidFill>
                <a:latin typeface="Arial"/>
                <a:ea typeface="Arial"/>
                <a:cs typeface="Arial"/>
                <a:sym typeface="Arial"/>
              </a:rPr>
              <a:t>References</a:t>
            </a:r>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60"/>
          <p:cNvSpPr txBox="1">
            <a:spLocks noGrp="1"/>
          </p:cNvSpPr>
          <p:nvPr>
            <p:ph type="title"/>
          </p:nvPr>
        </p:nvSpPr>
        <p:spPr>
          <a:xfrm>
            <a:off x="1219200" y="2895600"/>
            <a:ext cx="6096000" cy="11430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400"/>
              <a:buFont typeface="Calibri"/>
              <a:buNone/>
            </a:pPr>
            <a:r>
              <a:rPr lang="en-US"/>
              <a:t>Thank you !</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
          <p:cNvSpPr txBox="1">
            <a:spLocks noGrp="1"/>
          </p:cNvSpPr>
          <p:nvPr>
            <p:ph type="body" idx="2"/>
          </p:nvPr>
        </p:nvSpPr>
        <p:spPr>
          <a:xfrm>
            <a:off x="914400" y="3048000"/>
            <a:ext cx="7391400" cy="12192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C00000"/>
              </a:buClr>
              <a:buSzPts val="3600"/>
              <a:buNone/>
            </a:pPr>
            <a:r>
              <a:rPr lang="en-US" dirty="0">
                <a:solidFill>
                  <a:srgbClr val="C00000"/>
                </a:solidFill>
              </a:rPr>
              <a:t>Data </a:t>
            </a:r>
            <a:endParaRPr dirty="0">
              <a:solidFill>
                <a:srgbClr val="C0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9"/>
          <p:cNvSpPr>
            <a:spLocks noGrp="1" noChangeArrowheads="1"/>
          </p:cNvSpPr>
          <p:nvPr>
            <p:ph idx="1"/>
          </p:nvPr>
        </p:nvSpPr>
        <p:spPr>
          <a:xfrm>
            <a:off x="304800" y="1493837"/>
            <a:ext cx="4719243" cy="4525963"/>
          </a:xfrm>
        </p:spPr>
        <p:txBody>
          <a:bodyPr>
            <a:normAutofit/>
          </a:bodyPr>
          <a:lstStyle/>
          <a:p>
            <a:r>
              <a:rPr lang="en-US" sz="2000" dirty="0"/>
              <a:t>Collection of </a:t>
            </a:r>
            <a:r>
              <a:rPr lang="en-US" sz="2000" b="1" i="1" dirty="0">
                <a:solidFill>
                  <a:srgbClr val="CC6600"/>
                </a:solidFill>
              </a:rPr>
              <a:t>data objects </a:t>
            </a:r>
            <a:r>
              <a:rPr lang="en-US" sz="2000" dirty="0"/>
              <a:t>and their </a:t>
            </a:r>
            <a:r>
              <a:rPr lang="en-US" sz="2000" b="1" i="1" dirty="0">
                <a:solidFill>
                  <a:srgbClr val="CC6600"/>
                </a:solidFill>
              </a:rPr>
              <a:t>attributes</a:t>
            </a:r>
          </a:p>
          <a:p>
            <a:pPr lvl="4"/>
            <a:endParaRPr lang="en-US" sz="500" dirty="0"/>
          </a:p>
          <a:p>
            <a:r>
              <a:rPr lang="en-US" sz="2000" dirty="0"/>
              <a:t>An </a:t>
            </a:r>
            <a:r>
              <a:rPr lang="en-US" sz="2000" b="1" i="1" dirty="0">
                <a:solidFill>
                  <a:srgbClr val="CC6600"/>
                </a:solidFill>
              </a:rPr>
              <a:t>attribute</a:t>
            </a:r>
            <a:r>
              <a:rPr lang="en-US" sz="2000" dirty="0"/>
              <a:t> is a property or characteristic of an object</a:t>
            </a:r>
          </a:p>
          <a:p>
            <a:pPr lvl="1"/>
            <a:r>
              <a:rPr lang="en-US" sz="1800" dirty="0"/>
              <a:t>Examples: eye color of a person, temperature, etc.</a:t>
            </a:r>
          </a:p>
          <a:p>
            <a:pPr lvl="1"/>
            <a:r>
              <a:rPr lang="en-US" sz="1800" i="1" dirty="0"/>
              <a:t>a</a:t>
            </a:r>
            <a:r>
              <a:rPr lang="en-US" sz="1800" i="1" dirty="0" smtClean="0"/>
              <a:t>ka</a:t>
            </a:r>
            <a:r>
              <a:rPr lang="en-US" sz="1800" dirty="0" smtClean="0"/>
              <a:t> variable</a:t>
            </a:r>
            <a:r>
              <a:rPr lang="en-US" sz="1800" dirty="0"/>
              <a:t>, field, characteristic, dimension, or feature</a:t>
            </a:r>
          </a:p>
          <a:p>
            <a:r>
              <a:rPr lang="en-US" sz="2000" dirty="0"/>
              <a:t>A collection of attributes describe an </a:t>
            </a:r>
            <a:r>
              <a:rPr lang="en-US" sz="2000" b="1" i="1" dirty="0">
                <a:solidFill>
                  <a:srgbClr val="CC6600"/>
                </a:solidFill>
              </a:rPr>
              <a:t>object</a:t>
            </a:r>
          </a:p>
          <a:p>
            <a:pPr lvl="1"/>
            <a:r>
              <a:rPr lang="en-US" sz="1800" dirty="0"/>
              <a:t>Object is also known as record, point, case, sample, entity, or instance</a:t>
            </a:r>
          </a:p>
          <a:p>
            <a:pPr lvl="4"/>
            <a:endParaRPr lang="en-US" dirty="0"/>
          </a:p>
        </p:txBody>
      </p:sp>
      <p:sp>
        <p:nvSpPr>
          <p:cNvPr id="4098" name="Rectangle 8"/>
          <p:cNvSpPr>
            <a:spLocks noGrp="1" noChangeArrowheads="1"/>
          </p:cNvSpPr>
          <p:nvPr>
            <p:ph type="title" idx="4294967295"/>
          </p:nvPr>
        </p:nvSpPr>
        <p:spPr>
          <a:xfrm>
            <a:off x="-1051560" y="614143"/>
            <a:ext cx="5334000" cy="533400"/>
          </a:xfrm>
        </p:spPr>
        <p:txBody>
          <a:bodyPr>
            <a:normAutofit fontScale="90000"/>
          </a:bodyPr>
          <a:lstStyle/>
          <a:p>
            <a:r>
              <a:rPr lang="en-US" sz="3200" dirty="0" smtClean="0"/>
              <a:t>Definition of Data</a:t>
            </a:r>
            <a:endParaRPr lang="en-US" sz="3200" dirty="0"/>
          </a:p>
        </p:txBody>
      </p:sp>
      <p:grpSp>
        <p:nvGrpSpPr>
          <p:cNvPr id="4100" name="Group 16"/>
          <p:cNvGrpSpPr>
            <a:grpSpLocks/>
          </p:cNvGrpSpPr>
          <p:nvPr/>
        </p:nvGrpSpPr>
        <p:grpSpPr bwMode="auto">
          <a:xfrm>
            <a:off x="5630859" y="1794133"/>
            <a:ext cx="3513136" cy="4755278"/>
            <a:chOff x="3403" y="1205"/>
            <a:chExt cx="2213" cy="2497"/>
          </a:xfrm>
        </p:grpSpPr>
        <p:graphicFrame>
          <p:nvGraphicFramePr>
            <p:cNvPr id="4107" name="Object 10"/>
            <p:cNvGraphicFramePr>
              <a:graphicFrameLocks noChangeAspect="1"/>
            </p:cNvGraphicFramePr>
            <p:nvPr>
              <p:extLst/>
            </p:nvPr>
          </p:nvGraphicFramePr>
          <p:xfrm>
            <a:off x="3403" y="1336"/>
            <a:ext cx="2213" cy="2366"/>
          </p:xfrm>
          <a:graphic>
            <a:graphicData uri="http://schemas.openxmlformats.org/presentationml/2006/ole">
              <mc:AlternateContent xmlns:mc="http://schemas.openxmlformats.org/markup-compatibility/2006">
                <mc:Choice xmlns:v="urn:schemas-microsoft-com:vml" Requires="v">
                  <p:oleObj spid="_x0000_s1108" name="Document" r:id="rId4" imgW="5405628" imgH="5779008" progId="Word.Document.8">
                    <p:embed/>
                  </p:oleObj>
                </mc:Choice>
                <mc:Fallback>
                  <p:oleObj name="Document" r:id="rId4" imgW="5405628" imgH="5779008" progId="Word.Document.8">
                    <p:embed/>
                    <p:pic>
                      <p:nvPicPr>
                        <p:cNvPr id="4107"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3" y="1336"/>
                          <a:ext cx="2213" cy="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8" name="AutoShape 12"/>
            <p:cNvSpPr>
              <a:spLocks/>
            </p:cNvSpPr>
            <p:nvPr/>
          </p:nvSpPr>
          <p:spPr bwMode="auto">
            <a:xfrm rot="5400000">
              <a:off x="4386" y="222"/>
              <a:ext cx="84" cy="2050"/>
            </a:xfrm>
            <a:prstGeom prst="leftBrace">
              <a:avLst>
                <a:gd name="adj1" fmla="val 62361"/>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4101" name="Text Box 14"/>
          <p:cNvSpPr txBox="1">
            <a:spLocks noChangeArrowheads="1"/>
          </p:cNvSpPr>
          <p:nvPr/>
        </p:nvSpPr>
        <p:spPr bwMode="auto">
          <a:xfrm>
            <a:off x="6534145" y="1397258"/>
            <a:ext cx="1447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dirty="0">
                <a:solidFill>
                  <a:srgbClr val="FF0000"/>
                </a:solidFill>
              </a:rPr>
              <a:t>Attributes</a:t>
            </a:r>
          </a:p>
        </p:txBody>
      </p:sp>
      <p:sp>
        <p:nvSpPr>
          <p:cNvPr id="4102" name="AutoShape 15"/>
          <p:cNvSpPr>
            <a:spLocks/>
          </p:cNvSpPr>
          <p:nvPr/>
        </p:nvSpPr>
        <p:spPr bwMode="auto">
          <a:xfrm>
            <a:off x="5432421" y="2674961"/>
            <a:ext cx="206378" cy="3753135"/>
          </a:xfrm>
          <a:prstGeom prst="leftBrace">
            <a:avLst>
              <a:gd name="adj1" fmla="val 83299"/>
              <a:gd name="adj2" fmla="val 50000"/>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103" name="Text Box 17"/>
          <p:cNvSpPr txBox="1">
            <a:spLocks noChangeArrowheads="1"/>
          </p:cNvSpPr>
          <p:nvPr/>
        </p:nvSpPr>
        <p:spPr bwMode="auto">
          <a:xfrm rot="16200000">
            <a:off x="4656732" y="4366174"/>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pitchFamily="34" charset="0"/>
              </a:defRPr>
            </a:lvl1pPr>
            <a:lvl2pPr marL="742950" indent="-285750">
              <a:defRPr sz="1400" b="1">
                <a:solidFill>
                  <a:schemeClr val="tx1"/>
                </a:solidFill>
                <a:latin typeface="Arial" pitchFamily="34" charset="0"/>
              </a:defRPr>
            </a:lvl2pPr>
            <a:lvl3pPr marL="1143000" indent="-228600">
              <a:defRPr sz="1400" b="1">
                <a:solidFill>
                  <a:schemeClr val="tx1"/>
                </a:solidFill>
                <a:latin typeface="Arial" pitchFamily="34" charset="0"/>
              </a:defRPr>
            </a:lvl3pPr>
            <a:lvl4pPr marL="1600200" indent="-228600">
              <a:defRPr sz="1400" b="1">
                <a:solidFill>
                  <a:schemeClr val="tx1"/>
                </a:solidFill>
                <a:latin typeface="Arial" pitchFamily="34" charset="0"/>
              </a:defRPr>
            </a:lvl4pPr>
            <a:lvl5pPr marL="2057400" indent="-228600">
              <a:defRPr sz="1400" b="1">
                <a:solidFill>
                  <a:schemeClr val="tx1"/>
                </a:solidFill>
                <a:latin typeface="Arial" pitchFamily="34" charset="0"/>
              </a:defRPr>
            </a:lvl5pPr>
            <a:lvl6pPr marL="2514600" indent="-228600" eaLnBrk="0" fontAlgn="base" hangingPunct="0">
              <a:spcBef>
                <a:spcPct val="0"/>
              </a:spcBef>
              <a:spcAft>
                <a:spcPct val="0"/>
              </a:spcAft>
              <a:defRPr sz="1400" b="1">
                <a:solidFill>
                  <a:schemeClr val="tx1"/>
                </a:solidFill>
                <a:latin typeface="Arial" pitchFamily="34" charset="0"/>
              </a:defRPr>
            </a:lvl6pPr>
            <a:lvl7pPr marL="2971800" indent="-228600" eaLnBrk="0" fontAlgn="base" hangingPunct="0">
              <a:spcBef>
                <a:spcPct val="0"/>
              </a:spcBef>
              <a:spcAft>
                <a:spcPct val="0"/>
              </a:spcAft>
              <a:defRPr sz="1400" b="1">
                <a:solidFill>
                  <a:schemeClr val="tx1"/>
                </a:solidFill>
                <a:latin typeface="Arial" pitchFamily="34" charset="0"/>
              </a:defRPr>
            </a:lvl7pPr>
            <a:lvl8pPr marL="3429000" indent="-228600" eaLnBrk="0" fontAlgn="base" hangingPunct="0">
              <a:spcBef>
                <a:spcPct val="0"/>
              </a:spcBef>
              <a:spcAft>
                <a:spcPct val="0"/>
              </a:spcAft>
              <a:defRPr sz="1400" b="1">
                <a:solidFill>
                  <a:schemeClr val="tx1"/>
                </a:solidFill>
                <a:latin typeface="Arial" pitchFamily="34" charset="0"/>
              </a:defRPr>
            </a:lvl8pPr>
            <a:lvl9pPr marL="3886200" indent="-228600" eaLnBrk="0" fontAlgn="base" hangingPunct="0">
              <a:spcBef>
                <a:spcPct val="0"/>
              </a:spcBef>
              <a:spcAft>
                <a:spcPct val="0"/>
              </a:spcAft>
              <a:defRPr sz="1400" b="1">
                <a:solidFill>
                  <a:schemeClr val="tx1"/>
                </a:solidFill>
                <a:latin typeface="Arial" pitchFamily="34" charset="0"/>
              </a:defRPr>
            </a:lvl9pPr>
          </a:lstStyle>
          <a:p>
            <a:pPr>
              <a:spcBef>
                <a:spcPct val="50000"/>
              </a:spcBef>
            </a:pPr>
            <a:r>
              <a:rPr lang="en-US" sz="2000" dirty="0">
                <a:solidFill>
                  <a:srgbClr val="FF0000"/>
                </a:solidFill>
              </a:rPr>
              <a:t>Objects</a:t>
            </a:r>
          </a:p>
        </p:txBody>
      </p:sp>
      <mc:AlternateContent xmlns:mc="http://schemas.openxmlformats.org/markup-compatibility/2006" xmlns:p14="http://schemas.microsoft.com/office/powerpoint/2010/main">
        <mc:Choice Requires="p14">
          <p:contentPart p14:bwMode="auto" r:id="rId6">
            <p14:nvContentPartPr>
              <p14:cNvPr id="3" name="Ink 2"/>
              <p14:cNvContentPartPr/>
              <p14:nvPr/>
            </p14:nvContentPartPr>
            <p14:xfrm>
              <a:off x="874800" y="2361960"/>
              <a:ext cx="7972920" cy="3206520"/>
            </p14:xfrm>
          </p:contentPart>
        </mc:Choice>
        <mc:Fallback xmlns="">
          <p:pic>
            <p:nvPicPr>
              <p:cNvPr id="3" name="Ink 2"/>
              <p:cNvPicPr/>
              <p:nvPr/>
            </p:nvPicPr>
            <p:blipFill>
              <a:blip r:embed="rId7"/>
              <a:stretch>
                <a:fillRect/>
              </a:stretch>
            </p:blipFill>
            <p:spPr>
              <a:xfrm>
                <a:off x="865080" y="2349720"/>
                <a:ext cx="7998480" cy="3232080"/>
              </a:xfrm>
              <a:prstGeom prst="rect">
                <a:avLst/>
              </a:prstGeom>
            </p:spPr>
          </p:pic>
        </mc:Fallback>
      </mc:AlternateContent>
    </p:spTree>
    <p:extLst>
      <p:ext uri="{BB962C8B-B14F-4D97-AF65-F5344CB8AC3E}">
        <p14:creationId xmlns:p14="http://schemas.microsoft.com/office/powerpoint/2010/main" val="1017531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12961" y="241498"/>
            <a:ext cx="7143750" cy="992579"/>
          </a:xfrm>
          <a:noFill/>
          <a:ln w="9525">
            <a:noFill/>
            <a:miter lim="800000"/>
            <a:headEnd/>
            <a:tailEnd/>
          </a:ln>
          <a:effectLst/>
        </p:spPr>
        <p:txBody>
          <a:bodyPr spcFirstLastPara="1" vert="horz" wrap="square" lIns="68580" tIns="34290" rIns="68580" bIns="34290" rtlCol="0" anchor="ctr" anchorCtr="0">
            <a:spAutoFit/>
          </a:bodyPr>
          <a:lstStyle/>
          <a:p>
            <a:pPr marL="342900" fontAlgn="base">
              <a:spcBef>
                <a:spcPct val="0"/>
              </a:spcBef>
              <a:spcAft>
                <a:spcPct val="0"/>
              </a:spcAft>
              <a:buSzPts val="3600"/>
            </a:pPr>
            <a:r>
              <a:rPr lang="en-US" b="0" dirty="0">
                <a:solidFill>
                  <a:schemeClr val="tx1"/>
                </a:solidFill>
                <a:cs typeface="+mn-cs"/>
              </a:rPr>
              <a:t>Types of Attributes-By set of possible values</a:t>
            </a:r>
            <a:endParaRPr lang="en-IN" b="0" dirty="0">
              <a:solidFill>
                <a:schemeClr val="tx1"/>
              </a:solidFill>
              <a:cs typeface="+mn-cs"/>
            </a:endParaRPr>
          </a:p>
        </p:txBody>
      </p:sp>
      <p:pic>
        <p:nvPicPr>
          <p:cNvPr id="3072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82375" y="1583296"/>
            <a:ext cx="6274336" cy="438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1365120" y="1557000"/>
              <a:ext cx="7684920" cy="4856760"/>
            </p14:xfrm>
          </p:contentPart>
        </mc:Choice>
        <mc:Fallback xmlns="">
          <p:pic>
            <p:nvPicPr>
              <p:cNvPr id="4" name="Ink 3"/>
              <p:cNvPicPr/>
              <p:nvPr/>
            </p:nvPicPr>
            <p:blipFill>
              <a:blip r:embed="rId5"/>
              <a:stretch>
                <a:fillRect/>
              </a:stretch>
            </p:blipFill>
            <p:spPr>
              <a:xfrm>
                <a:off x="1353240" y="1543680"/>
                <a:ext cx="7707600" cy="4881960"/>
              </a:xfrm>
              <a:prstGeom prst="rect">
                <a:avLst/>
              </a:prstGeom>
            </p:spPr>
          </p:pic>
        </mc:Fallback>
      </mc:AlternateContent>
    </p:spTree>
    <p:extLst>
      <p:ext uri="{BB962C8B-B14F-4D97-AF65-F5344CB8AC3E}">
        <p14:creationId xmlns:p14="http://schemas.microsoft.com/office/powerpoint/2010/main" val="352231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Content Placeholder 2"/>
          <p:cNvSpPr>
            <a:spLocks noGrp="1"/>
          </p:cNvSpPr>
          <p:nvPr>
            <p:ph sz="quarter" idx="10"/>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11680" y="549360"/>
              <a:ext cx="8798760" cy="5475960"/>
            </p14:xfrm>
          </p:contentPart>
        </mc:Choice>
        <mc:Fallback xmlns="">
          <p:pic>
            <p:nvPicPr>
              <p:cNvPr id="4" name="Ink 3"/>
              <p:cNvPicPr/>
              <p:nvPr/>
            </p:nvPicPr>
            <p:blipFill>
              <a:blip r:embed="rId3"/>
              <a:stretch>
                <a:fillRect/>
              </a:stretch>
            </p:blipFill>
            <p:spPr>
              <a:xfrm>
                <a:off x="200880" y="538560"/>
                <a:ext cx="8823960" cy="5501160"/>
              </a:xfrm>
              <a:prstGeom prst="rect">
                <a:avLst/>
              </a:prstGeom>
            </p:spPr>
          </p:pic>
        </mc:Fallback>
      </mc:AlternateContent>
    </p:spTree>
    <p:extLst>
      <p:ext uri="{BB962C8B-B14F-4D97-AF65-F5344CB8AC3E}">
        <p14:creationId xmlns:p14="http://schemas.microsoft.com/office/powerpoint/2010/main" val="2514416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AF8B445FD6E844983DA240D21C2856" ma:contentTypeVersion="4" ma:contentTypeDescription="Create a new document." ma:contentTypeScope="" ma:versionID="d2462aee55854a484c1d14f0f92a76f8">
  <xsd:schema xmlns:xsd="http://www.w3.org/2001/XMLSchema" xmlns:xs="http://www.w3.org/2001/XMLSchema" xmlns:p="http://schemas.microsoft.com/office/2006/metadata/properties" xmlns:ns2="5e2d5621-62a0-4943-a792-f629bba7b3b6" targetNamespace="http://schemas.microsoft.com/office/2006/metadata/properties" ma:root="true" ma:fieldsID="4fc6ad5ea6920819496824e290163745" ns2:_="">
    <xsd:import namespace="5e2d5621-62a0-4943-a792-f629bba7b3b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2d5621-62a0-4943-a792-f629bba7b3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3E203A-DE35-4A2E-AB8A-CF7ED949B715}"/>
</file>

<file path=customXml/itemProps2.xml><?xml version="1.0" encoding="utf-8"?>
<ds:datastoreItem xmlns:ds="http://schemas.openxmlformats.org/officeDocument/2006/customXml" ds:itemID="{2B890ACC-81F2-4596-8B8D-2017F1A901FF}"/>
</file>

<file path=customXml/itemProps3.xml><?xml version="1.0" encoding="utf-8"?>
<ds:datastoreItem xmlns:ds="http://schemas.openxmlformats.org/officeDocument/2006/customXml" ds:itemID="{9D93600E-3FCD-4CAB-892C-B65FD1CDD6BA}"/>
</file>

<file path=docProps/app.xml><?xml version="1.0" encoding="utf-8"?>
<Properties xmlns="http://schemas.openxmlformats.org/officeDocument/2006/extended-properties" xmlns:vt="http://schemas.openxmlformats.org/officeDocument/2006/docPropsVTypes">
  <TotalTime>0</TotalTime>
  <Words>2742</Words>
  <Application>Microsoft Office PowerPoint</Application>
  <PresentationFormat>On-screen Show (4:3)</PresentationFormat>
  <Paragraphs>646</Paragraphs>
  <Slides>57</Slides>
  <Notes>39</Notes>
  <HiddenSlides>1</HiddenSlides>
  <MMClips>0</MMClips>
  <ScaleCrop>false</ScaleCrop>
  <HeadingPairs>
    <vt:vector size="8" baseType="variant">
      <vt:variant>
        <vt:lpstr>Fonts Used</vt:lpstr>
      </vt:variant>
      <vt:variant>
        <vt:i4>9</vt:i4>
      </vt:variant>
      <vt:variant>
        <vt:lpstr>Theme</vt:lpstr>
      </vt:variant>
      <vt:variant>
        <vt:i4>7</vt:i4>
      </vt:variant>
      <vt:variant>
        <vt:lpstr>Embedded OLE Servers</vt:lpstr>
      </vt:variant>
      <vt:variant>
        <vt:i4>2</vt:i4>
      </vt:variant>
      <vt:variant>
        <vt:lpstr>Slide Titles</vt:lpstr>
      </vt:variant>
      <vt:variant>
        <vt:i4>57</vt:i4>
      </vt:variant>
    </vt:vector>
  </HeadingPairs>
  <TitlesOfParts>
    <vt:vector size="75" baseType="lpstr">
      <vt:lpstr>Arial</vt:lpstr>
      <vt:lpstr>Trebuchet MS</vt:lpstr>
      <vt:lpstr>Cambria</vt:lpstr>
      <vt:lpstr>Courier New</vt:lpstr>
      <vt:lpstr>Tahoma</vt:lpstr>
      <vt:lpstr>Noto Sans Symbols</vt:lpstr>
      <vt:lpstr>Calibri</vt:lpstr>
      <vt:lpstr>Times New Roman</vt:lpstr>
      <vt:lpstr>Microsoft Sans Serif</vt:lpstr>
      <vt:lpstr>1_Office Theme</vt:lpstr>
      <vt:lpstr>3_Office Theme</vt:lpstr>
      <vt:lpstr>4_Office Theme</vt:lpstr>
      <vt:lpstr>Office Theme</vt:lpstr>
      <vt:lpstr>2_Office Theme</vt:lpstr>
      <vt:lpstr>5_Office Theme</vt:lpstr>
      <vt:lpstr>6_Office Theme</vt:lpstr>
      <vt:lpstr>Document</vt:lpstr>
      <vt:lpstr>Equation</vt:lpstr>
      <vt:lpstr> Machine Learning </vt:lpstr>
      <vt:lpstr>Machine Learning</vt:lpstr>
      <vt:lpstr>PowerPoint Presentation</vt:lpstr>
      <vt:lpstr>PowerPoint Presentation</vt:lpstr>
      <vt:lpstr>ML in Practice</vt:lpstr>
      <vt:lpstr>PowerPoint Presentation</vt:lpstr>
      <vt:lpstr>Definition of Data</vt:lpstr>
      <vt:lpstr>PowerPoint Presentation</vt:lpstr>
      <vt:lpstr>PowerPoint Presentation</vt:lpstr>
      <vt:lpstr>Types of Attributes </vt:lpstr>
      <vt:lpstr>Discrete and Continuous Attributes </vt:lpstr>
      <vt:lpstr>Important Characteristics of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Quality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Outliers</vt:lpstr>
      <vt:lpstr>PowerPoint Presentation</vt:lpstr>
      <vt:lpstr>PowerPoint Presentation</vt:lpstr>
      <vt:lpstr>PowerPoint Presentation</vt:lpstr>
      <vt:lpstr>PowerPoint Presentation</vt:lpstr>
      <vt:lpstr>PowerPoint Presentation</vt:lpstr>
      <vt:lpstr>Issues with Subsampling (Independence Violation)</vt:lpstr>
      <vt:lpstr>PowerPoint Presentation</vt:lpstr>
      <vt:lpstr>PowerPoint Presentation</vt:lpstr>
      <vt:lpstr>Feature tuning Feature Scaling</vt:lpstr>
      <vt:lpstr>PowerPoint Presentation</vt:lpstr>
      <vt:lpstr>Feature tuning Feature Scaling - Normalization Vs Standardization</vt:lpstr>
      <vt:lpstr>PowerPoint Presentation</vt:lpstr>
      <vt:lpstr>Feature Engineering</vt:lpstr>
      <vt:lpstr>PowerPoint Presentation</vt:lpstr>
      <vt:lpstr>PowerPoint Presentation</vt:lpstr>
      <vt:lpstr>PowerPoint Presentation</vt:lpstr>
      <vt:lpstr>PowerPoint Presentation</vt:lpstr>
      <vt:lpstr>PowerPoint Presentation</vt:lpstr>
      <vt:lpstr>PowerPoint Presentation</vt:lpstr>
      <vt:lpstr>Feature Engineering  - Transform Encoding Numerical Features </vt:lpstr>
      <vt:lpstr>PowerPoint Presentation</vt:lpstr>
      <vt:lpstr>PowerPoint Presentation</vt:lpstr>
      <vt:lpstr>PowerPoint Presentation</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2024-05-31T12:06:13Z</dcterms:created>
  <dcterms:modified xsi:type="dcterms:W3CDTF">2024-12-01T08:30:44Z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0x01010068AF8B445FD6E844983DA240D21C2856</vt:lpwstr>
  </property>
</Properties>
</file>